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enturyGothic-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154955" y="1447800"/>
            <a:ext cx="8825658" cy="332958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Clr>
                <a:schemeClr val="lt2"/>
              </a:buClr>
              <a:buSzPts val="7200"/>
              <a:buFont typeface="Century Gothic"/>
              <a:buNone/>
              <a:defRPr b="0" i="0" sz="7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9" name="Google Shape;19;p2"/>
          <p:cNvSpPr txBox="1"/>
          <p:nvPr>
            <p:ph idx="1" type="subTitle"/>
          </p:nvPr>
        </p:nvSpPr>
        <p:spPr>
          <a:xfrm>
            <a:off x="1154955" y="4777380"/>
            <a:ext cx="8825658" cy="861420"/>
          </a:xfrm>
          <a:prstGeom prst="rect">
            <a:avLst/>
          </a:prstGeom>
          <a:noFill/>
          <a:ln>
            <a:noFill/>
          </a:ln>
        </p:spPr>
        <p:txBody>
          <a:bodyPr anchorCtr="0" anchor="t" bIns="91425" lIns="91425" spcFirstLastPara="1" rIns="91425" wrap="square" tIns="91425">
            <a:noAutofit/>
          </a:bodyPr>
          <a:lstStyle>
            <a:lvl1pPr lvl="0" marR="0" rtl="0" algn="l">
              <a:spcBef>
                <a:spcPts val="1000"/>
              </a:spcBef>
              <a:spcAft>
                <a:spcPts val="0"/>
              </a:spcAft>
              <a:buClr>
                <a:srgbClr val="86D1D8"/>
              </a:buClr>
              <a:buSzPts val="1600"/>
              <a:buFont typeface="Noto Sans Symbols"/>
              <a:buNone/>
              <a:defRPr b="0" i="0" sz="2000" u="none" cap="none" strike="noStrike">
                <a:solidFill>
                  <a:srgbClr val="86D1D8"/>
                </a:solidFill>
                <a:latin typeface="Century Gothic"/>
                <a:ea typeface="Century Gothic"/>
                <a:cs typeface="Century Gothic"/>
                <a:sym typeface="Century Gothic"/>
              </a:defRPr>
            </a:lvl1pPr>
            <a:lvl2pPr lvl="1" marR="0" rtl="0" algn="ctr">
              <a:spcBef>
                <a:spcPts val="1000"/>
              </a:spcBef>
              <a:spcAft>
                <a:spcPts val="0"/>
              </a:spcAft>
              <a:buClr>
                <a:srgbClr val="86D1D8"/>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lvl="2"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ctr">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lvl="4" marR="0" rtl="0" algn="ctr">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lvl="5" marR="0" rtl="0" algn="ctr">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lvl="6" marR="0" rtl="0" algn="ctr">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lvl="7" marR="0" rtl="0" algn="ctr">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lvl="8" marR="0" rtl="0" algn="ctr">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20" name="Google Shape;20;p2"/>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1" name="Google Shape;21;p2"/>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2" name="Google Shape;22;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1"/>
          <p:cNvSpPr txBox="1"/>
          <p:nvPr>
            <p:ph type="title"/>
          </p:nvPr>
        </p:nvSpPr>
        <p:spPr>
          <a:xfrm>
            <a:off x="1154956" y="4800587"/>
            <a:ext cx="8825657" cy="566738"/>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Clr>
                <a:schemeClr val="lt2"/>
              </a:buClr>
              <a:buSzPts val="2400"/>
              <a:buFont typeface="Century Gothic"/>
              <a:buNone/>
              <a:defRPr b="0" i="0" sz="24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6" name="Google Shape;76;p1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7" name="Google Shape;77;p11"/>
          <p:cNvSpPr txBox="1"/>
          <p:nvPr>
            <p:ph idx="1" type="body"/>
          </p:nvPr>
        </p:nvSpPr>
        <p:spPr>
          <a:xfrm>
            <a:off x="1154956" y="5367325"/>
            <a:ext cx="8825656" cy="49371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8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78" name="Google Shape;78;p11"/>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9" name="Google Shape;79;p11"/>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0" name="Google Shape;80;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12"/>
          <p:cNvSpPr txBox="1"/>
          <p:nvPr>
            <p:ph type="title"/>
          </p:nvPr>
        </p:nvSpPr>
        <p:spPr>
          <a:xfrm>
            <a:off x="1154954" y="1447800"/>
            <a:ext cx="8825659" cy="19812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chemeClr val="lt2"/>
              </a:buClr>
              <a:buSzPts val="4800"/>
              <a:buFont typeface="Century Gothic"/>
              <a:buNone/>
              <a:defRPr b="0" i="0" sz="48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83" name="Google Shape;83;p12"/>
          <p:cNvSpPr txBox="1"/>
          <p:nvPr>
            <p:ph idx="1" type="body"/>
          </p:nvPr>
        </p:nvSpPr>
        <p:spPr>
          <a:xfrm>
            <a:off x="1154954" y="3657600"/>
            <a:ext cx="8825659" cy="236220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1000"/>
              </a:spcBef>
              <a:spcAft>
                <a:spcPts val="0"/>
              </a:spcAft>
              <a:buClr>
                <a:srgbClr val="86D1D8"/>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8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84" name="Google Shape;84;p12"/>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5" name="Google Shape;85;p12"/>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6" name="Google Shape;8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13"/>
          <p:cNvSpPr txBox="1"/>
          <p:nvPr>
            <p:ph type="title"/>
          </p:nvPr>
        </p:nvSpPr>
        <p:spPr>
          <a:xfrm>
            <a:off x="1574801" y="1447800"/>
            <a:ext cx="7999315" cy="2323374"/>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chemeClr val="lt2"/>
              </a:buClr>
              <a:buSzPts val="4800"/>
              <a:buFont typeface="Century Gothic"/>
              <a:buNone/>
              <a:defRPr b="0" i="0" sz="48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89" name="Google Shape;89;p13"/>
          <p:cNvSpPr txBox="1"/>
          <p:nvPr>
            <p:ph idx="1" type="body"/>
          </p:nvPr>
        </p:nvSpPr>
        <p:spPr>
          <a:xfrm>
            <a:off x="1930400" y="3771174"/>
            <a:ext cx="7279649" cy="34217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120"/>
              <a:buFont typeface="Noto Sans Symbols"/>
              <a:buNone/>
              <a:defRPr b="0" i="0" sz="1400" u="none" cap="small"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8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90" name="Google Shape;90;p13"/>
          <p:cNvSpPr txBox="1"/>
          <p:nvPr>
            <p:ph idx="2" type="body"/>
          </p:nvPr>
        </p:nvSpPr>
        <p:spPr>
          <a:xfrm>
            <a:off x="1154954" y="4350657"/>
            <a:ext cx="8825659" cy="167640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1000"/>
              </a:spcBef>
              <a:spcAft>
                <a:spcPts val="0"/>
              </a:spcAft>
              <a:buClr>
                <a:srgbClr val="86D1D8"/>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8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91" name="Google Shape;91;p13"/>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2" name="Google Shape;92;p13"/>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3" name="Google Shape;9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
        <p:nvSpPr>
          <p:cNvPr id="94" name="Google Shape;94;p13"/>
          <p:cNvSpPr txBox="1"/>
          <p:nvPr/>
        </p:nvSpPr>
        <p:spPr>
          <a:xfrm>
            <a:off x="898295" y="971253"/>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IN" sz="12200" u="none" cap="none" strike="noStrike">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IN"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14"/>
          <p:cNvSpPr txBox="1"/>
          <p:nvPr>
            <p:ph type="title"/>
          </p:nvPr>
        </p:nvSpPr>
        <p:spPr>
          <a:xfrm>
            <a:off x="1154954" y="3124201"/>
            <a:ext cx="8825660" cy="165318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98" name="Google Shape;98;p14"/>
          <p:cNvSpPr txBox="1"/>
          <p:nvPr>
            <p:ph idx="1" type="body"/>
          </p:nvPr>
        </p:nvSpPr>
        <p:spPr>
          <a:xfrm>
            <a:off x="1154954" y="4777381"/>
            <a:ext cx="8825659" cy="860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20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99" name="Google Shape;99;p14"/>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0" name="Google Shape;100;p14"/>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1" name="Google Shape;10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04" name="Google Shape;104;p15"/>
          <p:cNvSpPr txBox="1"/>
          <p:nvPr>
            <p:ph idx="1" type="body"/>
          </p:nvPr>
        </p:nvSpPr>
        <p:spPr>
          <a:xfrm>
            <a:off x="632947" y="1981200"/>
            <a:ext cx="2946866"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rgbClr val="86D1D8"/>
              </a:buClr>
              <a:buSzPts val="1920"/>
              <a:buFont typeface="Noto Sans Symbols"/>
              <a:buNone/>
              <a:defRPr b="0" i="0" sz="24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60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44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05" name="Google Shape;105;p15"/>
          <p:cNvSpPr txBox="1"/>
          <p:nvPr>
            <p:ph idx="2" type="body"/>
          </p:nvPr>
        </p:nvSpPr>
        <p:spPr>
          <a:xfrm>
            <a:off x="652463" y="2667000"/>
            <a:ext cx="2927350" cy="358933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8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06" name="Google Shape;106;p15"/>
          <p:cNvSpPr txBox="1"/>
          <p:nvPr>
            <p:ph idx="3" type="body"/>
          </p:nvPr>
        </p:nvSpPr>
        <p:spPr>
          <a:xfrm>
            <a:off x="3883659" y="1981200"/>
            <a:ext cx="2936241"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rgbClr val="86D1D8"/>
              </a:buClr>
              <a:buSzPts val="1920"/>
              <a:buFont typeface="Noto Sans Symbols"/>
              <a:buNone/>
              <a:defRPr b="0" i="0" sz="24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60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44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07" name="Google Shape;107;p15"/>
          <p:cNvSpPr txBox="1"/>
          <p:nvPr>
            <p:ph idx="4" type="body"/>
          </p:nvPr>
        </p:nvSpPr>
        <p:spPr>
          <a:xfrm>
            <a:off x="3873106" y="2667000"/>
            <a:ext cx="2946794" cy="358933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8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08" name="Google Shape;108;p15"/>
          <p:cNvSpPr txBox="1"/>
          <p:nvPr>
            <p:ph idx="5" type="body"/>
          </p:nvPr>
        </p:nvSpPr>
        <p:spPr>
          <a:xfrm>
            <a:off x="7124700" y="1981200"/>
            <a:ext cx="2932113"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rgbClr val="86D1D8"/>
              </a:buClr>
              <a:buSzPts val="1920"/>
              <a:buFont typeface="Noto Sans Symbols"/>
              <a:buNone/>
              <a:defRPr b="0" i="0" sz="24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60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44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09" name="Google Shape;109;p15"/>
          <p:cNvSpPr txBox="1"/>
          <p:nvPr>
            <p:ph idx="6" type="body"/>
          </p:nvPr>
        </p:nvSpPr>
        <p:spPr>
          <a:xfrm>
            <a:off x="7124700" y="2667000"/>
            <a:ext cx="2932113" cy="3589338"/>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8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cxnSp>
        <p:nvCxnSpPr>
          <p:cNvPr id="110" name="Google Shape;110;p1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5"/>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3" name="Google Shape;113;p15"/>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4" name="Google Shape;11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7" name="Google Shape;117;p16"/>
          <p:cNvSpPr txBox="1"/>
          <p:nvPr>
            <p:ph idx="1" type="body"/>
          </p:nvPr>
        </p:nvSpPr>
        <p:spPr>
          <a:xfrm>
            <a:off x="652463" y="4250949"/>
            <a:ext cx="2940050"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rgbClr val="86D1D8"/>
              </a:buClr>
              <a:buSzPts val="1920"/>
              <a:buFont typeface="Noto Sans Symbols"/>
              <a:buNone/>
              <a:defRPr b="0" i="0" sz="24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60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44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18" name="Google Shape;118;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9" name="Google Shape;119;p16"/>
          <p:cNvSpPr txBox="1"/>
          <p:nvPr>
            <p:ph idx="3" type="body"/>
          </p:nvPr>
        </p:nvSpPr>
        <p:spPr>
          <a:xfrm>
            <a:off x="652463" y="4827211"/>
            <a:ext cx="2940050" cy="659189"/>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8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20" name="Google Shape;120;p16"/>
          <p:cNvSpPr txBox="1"/>
          <p:nvPr>
            <p:ph idx="4" type="body"/>
          </p:nvPr>
        </p:nvSpPr>
        <p:spPr>
          <a:xfrm>
            <a:off x="3889375" y="4250949"/>
            <a:ext cx="2930525"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rgbClr val="86D1D8"/>
              </a:buClr>
              <a:buSzPts val="1920"/>
              <a:buFont typeface="Noto Sans Symbols"/>
              <a:buNone/>
              <a:defRPr b="0" i="0" sz="24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60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44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21" name="Google Shape;121;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2" name="Google Shape;122;p16"/>
          <p:cNvSpPr txBox="1"/>
          <p:nvPr>
            <p:ph idx="6" type="body"/>
          </p:nvPr>
        </p:nvSpPr>
        <p:spPr>
          <a:xfrm>
            <a:off x="3888022" y="4827210"/>
            <a:ext cx="2934406" cy="659189"/>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8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23" name="Google Shape;123;p16"/>
          <p:cNvSpPr txBox="1"/>
          <p:nvPr>
            <p:ph idx="7" type="body"/>
          </p:nvPr>
        </p:nvSpPr>
        <p:spPr>
          <a:xfrm>
            <a:off x="7124700" y="4250949"/>
            <a:ext cx="2932113"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rgbClr val="86D1D8"/>
              </a:buClr>
              <a:buSzPts val="1920"/>
              <a:buFont typeface="Noto Sans Symbols"/>
              <a:buNone/>
              <a:defRPr b="0" i="0" sz="24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60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44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24" name="Google Shape;124;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Google Shape;125;p16"/>
          <p:cNvSpPr txBox="1"/>
          <p:nvPr>
            <p:ph idx="9" type="body"/>
          </p:nvPr>
        </p:nvSpPr>
        <p:spPr>
          <a:xfrm>
            <a:off x="7124575" y="4827208"/>
            <a:ext cx="2935997" cy="659189"/>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8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cxnSp>
        <p:nvCxnSpPr>
          <p:cNvPr id="126" name="Google Shape;126;p1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6"/>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29" name="Google Shape;129;p16"/>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0" name="Google Shape;13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3" name="Google Shape;133;p17"/>
          <p:cNvSpPr txBox="1"/>
          <p:nvPr>
            <p:ph idx="1" type="body"/>
          </p:nvPr>
        </p:nvSpPr>
        <p:spPr>
          <a:xfrm rot="5400000">
            <a:off x="3478842" y="-322612"/>
            <a:ext cx="4195481" cy="8946541"/>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34" name="Google Shape;134;p17"/>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5" name="Google Shape;135;p17"/>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450" y="2466975"/>
            <a:ext cx="5826125" cy="175260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9" name="Google Shape;139;p18"/>
          <p:cNvSpPr txBox="1"/>
          <p:nvPr>
            <p:ph idx="1" type="body"/>
          </p:nvPr>
        </p:nvSpPr>
        <p:spPr>
          <a:xfrm rot="5400000">
            <a:off x="1679575" y="-139699"/>
            <a:ext cx="5368924" cy="7423149"/>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0" name="Google Shape;140;p18"/>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1" name="Google Shape;141;p18"/>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2" name="Google Shape;14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5" name="Google Shape;25;p3"/>
          <p:cNvSpPr txBox="1"/>
          <p:nvPr>
            <p:ph idx="1" type="body"/>
          </p:nvPr>
        </p:nvSpPr>
        <p:spPr>
          <a:xfrm>
            <a:off x="1103312" y="2052918"/>
            <a:ext cx="8946541" cy="4195481"/>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26" name="Google Shape;26;p3"/>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7" name="Google Shape;27;p3"/>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8" name="Google Shape;28;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1154956" y="2861733"/>
            <a:ext cx="8825657" cy="1915647"/>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31" name="Google Shape;31;p4"/>
          <p:cNvSpPr txBox="1"/>
          <p:nvPr>
            <p:ph idx="1" type="body"/>
          </p:nvPr>
        </p:nvSpPr>
        <p:spPr>
          <a:xfrm>
            <a:off x="1154955" y="4777381"/>
            <a:ext cx="8825658" cy="860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600"/>
              <a:buFont typeface="Noto Sans Symbols"/>
              <a:buNone/>
              <a:defRPr b="0" i="0" sz="20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32" name="Google Shape;32;p4"/>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3" name="Google Shape;33;p4"/>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4" name="Google Shape;34;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37" name="Google Shape;37;p5"/>
          <p:cNvSpPr txBox="1"/>
          <p:nvPr>
            <p:ph idx="1" type="body"/>
          </p:nvPr>
        </p:nvSpPr>
        <p:spPr>
          <a:xfrm>
            <a:off x="1103312" y="2060575"/>
            <a:ext cx="4396339" cy="4195763"/>
          </a:xfrm>
          <a:prstGeom prst="rect">
            <a:avLst/>
          </a:prstGeom>
          <a:noFill/>
          <a:ln>
            <a:noFill/>
          </a:ln>
        </p:spPr>
        <p:txBody>
          <a:bodyPr anchorCtr="0" anchor="t" bIns="91425" lIns="91425" spcFirstLastPara="1" rIns="91425" wrap="square" tIns="91425">
            <a:noAutofit/>
          </a:bodyPr>
          <a:lstStyle>
            <a:lvl1pPr indent="-320040" lvl="0" marL="4572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09880" lvl="1" marL="9144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299719" lvl="2" marL="1371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289560" lvl="3" marL="18288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289560" lvl="4" marL="22860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289560" lvl="5" marL="27432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289560" lvl="6" marL="32004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289559" lvl="7" marL="36576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289559" lvl="8" marL="41148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38" name="Google Shape;38;p5"/>
          <p:cNvSpPr txBox="1"/>
          <p:nvPr>
            <p:ph idx="2" type="body"/>
          </p:nvPr>
        </p:nvSpPr>
        <p:spPr>
          <a:xfrm>
            <a:off x="5654493" y="2056092"/>
            <a:ext cx="4396341" cy="4200245"/>
          </a:xfrm>
          <a:prstGeom prst="rect">
            <a:avLst/>
          </a:prstGeom>
          <a:noFill/>
          <a:ln>
            <a:noFill/>
          </a:ln>
        </p:spPr>
        <p:txBody>
          <a:bodyPr anchorCtr="0" anchor="t" bIns="91425" lIns="91425" spcFirstLastPara="1" rIns="91425" wrap="square" tIns="91425">
            <a:noAutofit/>
          </a:bodyPr>
          <a:lstStyle>
            <a:lvl1pPr indent="-320040" lvl="0" marL="4572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09880" lvl="1" marL="9144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299719" lvl="2" marL="1371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289560" lvl="3" marL="18288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289560" lvl="4" marL="22860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289560" lvl="5" marL="27432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289560" lvl="6" marL="32004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289559" lvl="7" marL="36576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289559" lvl="8" marL="41148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39" name="Google Shape;39;p5"/>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0" name="Google Shape;40;p5"/>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1" name="Google Shape;41;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44" name="Google Shape;44;p6"/>
          <p:cNvSpPr txBox="1"/>
          <p:nvPr>
            <p:ph idx="1" type="body"/>
          </p:nvPr>
        </p:nvSpPr>
        <p:spPr>
          <a:xfrm>
            <a:off x="1103313" y="1905000"/>
            <a:ext cx="4396338"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rgbClr val="86D1D8"/>
              </a:buClr>
              <a:buSzPts val="1920"/>
              <a:buFont typeface="Noto Sans Symbols"/>
              <a:buNone/>
              <a:defRPr b="0" i="0" sz="24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60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44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45" name="Google Shape;45;p6"/>
          <p:cNvSpPr txBox="1"/>
          <p:nvPr>
            <p:ph idx="2" type="body"/>
          </p:nvPr>
        </p:nvSpPr>
        <p:spPr>
          <a:xfrm>
            <a:off x="1103312" y="2514600"/>
            <a:ext cx="4396339" cy="3741738"/>
          </a:xfrm>
          <a:prstGeom prst="rect">
            <a:avLst/>
          </a:prstGeom>
          <a:noFill/>
          <a:ln>
            <a:noFill/>
          </a:ln>
        </p:spPr>
        <p:txBody>
          <a:bodyPr anchorCtr="0" anchor="t" bIns="91425" lIns="91425" spcFirstLastPara="1" rIns="91425" wrap="square" tIns="91425">
            <a:noAutofit/>
          </a:bodyPr>
          <a:lstStyle>
            <a:lvl1pPr indent="-320040" lvl="0" marL="4572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09880" lvl="1" marL="9144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299719" lvl="2" marL="1371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289560" lvl="3" marL="18288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289560" lvl="4" marL="22860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289560" lvl="5" marL="27432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289560" lvl="6" marL="32004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289559" lvl="7" marL="36576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289559" lvl="8" marL="41148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46" name="Google Shape;46;p6"/>
          <p:cNvSpPr txBox="1"/>
          <p:nvPr>
            <p:ph idx="3" type="body"/>
          </p:nvPr>
        </p:nvSpPr>
        <p:spPr>
          <a:xfrm>
            <a:off x="5654495" y="1905000"/>
            <a:ext cx="4396339" cy="5762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1000"/>
              </a:spcBef>
              <a:spcAft>
                <a:spcPts val="0"/>
              </a:spcAft>
              <a:buClr>
                <a:srgbClr val="86D1D8"/>
              </a:buClr>
              <a:buSzPts val="1920"/>
              <a:buFont typeface="Noto Sans Symbols"/>
              <a:buNone/>
              <a:defRPr b="0" i="0" sz="2400" u="none" cap="none" strike="noStrike">
                <a:solidFill>
                  <a:srgbClr val="86D1D8"/>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160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144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128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47" name="Google Shape;47;p6"/>
          <p:cNvSpPr txBox="1"/>
          <p:nvPr>
            <p:ph idx="4" type="body"/>
          </p:nvPr>
        </p:nvSpPr>
        <p:spPr>
          <a:xfrm>
            <a:off x="5654495" y="2514600"/>
            <a:ext cx="4396339" cy="3741738"/>
          </a:xfrm>
          <a:prstGeom prst="rect">
            <a:avLst/>
          </a:prstGeom>
          <a:noFill/>
          <a:ln>
            <a:noFill/>
          </a:ln>
        </p:spPr>
        <p:txBody>
          <a:bodyPr anchorCtr="0" anchor="t" bIns="91425" lIns="91425" spcFirstLastPara="1" rIns="91425" wrap="square" tIns="91425">
            <a:noAutofit/>
          </a:bodyPr>
          <a:lstStyle>
            <a:lvl1pPr indent="-320040" lvl="0" marL="4572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09880" lvl="1" marL="9144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299719" lvl="2" marL="1371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289560" lvl="3" marL="18288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289560" lvl="4" marL="22860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289560" lvl="5" marL="27432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289560" lvl="6" marL="32004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289559" lvl="7" marL="36576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289559" lvl="8" marL="4114800" marR="0" rtl="0" algn="l">
              <a:spcBef>
                <a:spcPts val="1000"/>
              </a:spcBef>
              <a:spcAft>
                <a:spcPts val="0"/>
              </a:spcAft>
              <a:buClr>
                <a:srgbClr val="86D1D8"/>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48" name="Google Shape;48;p6"/>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9" name="Google Shape;49;p6"/>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0" name="Google Shape;50;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53" name="Google Shape;53;p7"/>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4" name="Google Shape;54;p7"/>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5" name="Google Shape;55;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8" name="Google Shape;58;p8"/>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9" name="Google Shape;59;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154953" y="1447800"/>
            <a:ext cx="3401064" cy="14478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Clr>
                <a:schemeClr val="lt2"/>
              </a:buClr>
              <a:buSzPts val="2400"/>
              <a:buFont typeface="Century Gothic"/>
              <a:buNone/>
              <a:defRPr b="0" i="0" sz="24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62" name="Google Shape;62;p9"/>
          <p:cNvSpPr txBox="1"/>
          <p:nvPr>
            <p:ph idx="1" type="body"/>
          </p:nvPr>
        </p:nvSpPr>
        <p:spPr>
          <a:xfrm>
            <a:off x="4784616" y="1447800"/>
            <a:ext cx="5195997" cy="4572000"/>
          </a:xfrm>
          <a:prstGeom prst="rect">
            <a:avLst/>
          </a:prstGeom>
          <a:noFill/>
          <a:ln>
            <a:noFill/>
          </a:ln>
        </p:spPr>
        <p:txBody>
          <a:bodyPr anchorCtr="0" anchor="ctr" bIns="91425" lIns="91425" spcFirstLastPara="1" rIns="91425" wrap="square" tIns="91425">
            <a:no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63" name="Google Shape;63;p9"/>
          <p:cNvSpPr txBox="1"/>
          <p:nvPr>
            <p:ph idx="2" type="body"/>
          </p:nvPr>
        </p:nvSpPr>
        <p:spPr>
          <a:xfrm>
            <a:off x="1154953" y="3129280"/>
            <a:ext cx="3401063" cy="2895599"/>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8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64" name="Google Shape;64;p9"/>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5" name="Google Shape;65;p9"/>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6" name="Google Shape;66;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153907" y="1854192"/>
            <a:ext cx="5092906" cy="1574808"/>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69" name="Google Shape;69;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0" name="Google Shape;70;p10"/>
          <p:cNvSpPr txBox="1"/>
          <p:nvPr>
            <p:ph idx="1" type="body"/>
          </p:nvPr>
        </p:nvSpPr>
        <p:spPr>
          <a:xfrm>
            <a:off x="1154954" y="3657600"/>
            <a:ext cx="5084979" cy="1371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1000"/>
              </a:spcBef>
              <a:spcAft>
                <a:spcPts val="0"/>
              </a:spcAft>
              <a:buClr>
                <a:srgbClr val="86D1D8"/>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rgbClr val="86D1D8"/>
              </a:buClr>
              <a:buSzPts val="96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rgbClr val="86D1D8"/>
              </a:buClr>
              <a:buSzPts val="80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rgbClr val="86D1D8"/>
              </a:buClr>
              <a:buSzPts val="7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71" name="Google Shape;71;p10"/>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2" name="Google Shape;72;p10"/>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3" name="Google Shape;73;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1.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541" cy="4195481"/>
          </a:xfrm>
          <a:prstGeom prst="rect">
            <a:avLst/>
          </a:prstGeom>
          <a:noFill/>
          <a:ln>
            <a:noFill/>
          </a:ln>
        </p:spPr>
        <p:txBody>
          <a:bodyPr anchorCtr="0" anchor="t" bIns="91425" lIns="91425" spcFirstLastPara="1" rIns="91425" wrap="square" tIns="91425">
            <a:no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Marc_Fleu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2"/>
              </a:buClr>
              <a:buSzPts val="7200"/>
              <a:buFont typeface="Century Gothic"/>
              <a:buNone/>
            </a:pPr>
            <a:r>
              <a:rPr b="0" i="0" lang="en-IN" sz="7200" u="none" cap="none" strike="noStrike">
                <a:solidFill>
                  <a:schemeClr val="lt2"/>
                </a:solidFill>
                <a:latin typeface="Century Gothic"/>
                <a:ea typeface="Century Gothic"/>
                <a:cs typeface="Century Gothic"/>
                <a:sym typeface="Century Gothic"/>
              </a:rPr>
              <a:t>JBOSS Administration</a:t>
            </a:r>
            <a:endParaRPr/>
          </a:p>
        </p:txBody>
      </p:sp>
      <p:sp>
        <p:nvSpPr>
          <p:cNvPr id="148" name="Google Shape;148;p19"/>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6D1D8"/>
              </a:buClr>
              <a:buSzPts val="1600"/>
              <a:buFont typeface="Noto Sans Symbols"/>
              <a:buNone/>
            </a:pPr>
            <a:r>
              <a:rPr b="0" i="0" lang="en-IN" sz="2000" u="none" cap="none" strike="noStrike">
                <a:solidFill>
                  <a:srgbClr val="86D1D8"/>
                </a:solidFill>
                <a:latin typeface="Century Gothic"/>
                <a:ea typeface="Century Gothic"/>
                <a:cs typeface="Century Gothic"/>
                <a:sym typeface="Century Gothic"/>
              </a:rPr>
              <a:t>DEKRINSSOFT TECHNOLOGIES-KRISHNA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Installation by using GUI Mode</a:t>
            </a:r>
            <a:endParaRPr/>
          </a:p>
        </p:txBody>
      </p:sp>
      <p:sp>
        <p:nvSpPr>
          <p:cNvPr id="203" name="Google Shape;203;p28"/>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Execute jboss-eap-6.4.0-installer jar file</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By default it will install /root/EAP-6.4.0</a:t>
            </a:r>
            <a:endParaRPr b="0" i="0" sz="2000" u="none" cap="none" strike="noStrike">
              <a:solidFill>
                <a:schemeClr val="lt1"/>
              </a:solidFill>
              <a:latin typeface="Century Gothic"/>
              <a:ea typeface="Century Gothic"/>
              <a:cs typeface="Century Gothic"/>
              <a:sym typeface="Century Gothic"/>
            </a:endParaRPr>
          </a:p>
          <a:p>
            <a:pPr indent="-241300" lvl="0" marL="342900" marR="0" rtl="0" algn="l">
              <a:spcBef>
                <a:spcPts val="1000"/>
              </a:spcBef>
              <a:spcAft>
                <a:spcPts val="0"/>
              </a:spcAft>
              <a:buClr>
                <a:srgbClr val="86D1D8"/>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Installation by using console mode</a:t>
            </a:r>
            <a:endParaRPr/>
          </a:p>
        </p:txBody>
      </p:sp>
      <p:sp>
        <p:nvSpPr>
          <p:cNvPr id="209" name="Google Shape;209;p2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Execute jboss-eap-6.4.0-installer jar file as below</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600"/>
              <a:buFont typeface="Noto Sans Symbols"/>
              <a:buChar char="▶"/>
            </a:pPr>
            <a:r>
              <a:rPr b="1" i="0" lang="en-IN" sz="2000" u="none" cap="none" strike="noStrike">
                <a:solidFill>
                  <a:schemeClr val="lt1"/>
                </a:solidFill>
                <a:latin typeface="Century Gothic"/>
                <a:ea typeface="Century Gothic"/>
                <a:cs typeface="Century Gothic"/>
                <a:sym typeface="Century Gothic"/>
              </a:rPr>
              <a:t>Java  -jar jboss-eap-6.4.0-installer.jar –console</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Provide the values as per your requirement</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If it is successfully installed we will get the below message </a:t>
            </a:r>
            <a:r>
              <a:rPr b="1" i="0" lang="en-IN" sz="2000" u="none" cap="none" strike="noStrike">
                <a:solidFill>
                  <a:schemeClr val="lt1"/>
                </a:solidFill>
                <a:latin typeface="Century Gothic"/>
                <a:ea typeface="Century Gothic"/>
                <a:cs typeface="Century Gothic"/>
                <a:sym typeface="Century Gothic"/>
              </a:rPr>
              <a:t>“Console installation done”</a:t>
            </a:r>
            <a:endParaRPr b="1" i="0" sz="2000" u="none" cap="none" strike="noStrike">
              <a:solidFill>
                <a:schemeClr val="lt1"/>
              </a:solidFill>
              <a:latin typeface="Century Gothic"/>
              <a:ea typeface="Century Gothic"/>
              <a:cs typeface="Century Gothic"/>
              <a:sym typeface="Century Gothic"/>
            </a:endParaRPr>
          </a:p>
          <a:p>
            <a:pPr indent="-241300" lvl="0" marL="342900" marR="0" rtl="0" algn="l">
              <a:spcBef>
                <a:spcPts val="1000"/>
              </a:spcBef>
              <a:spcAft>
                <a:spcPts val="0"/>
              </a:spcAft>
              <a:buClr>
                <a:srgbClr val="86D1D8"/>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Installation by using autoinstall xml or Silent mode</a:t>
            </a:r>
            <a:endParaRPr/>
          </a:p>
        </p:txBody>
      </p:sp>
      <p:sp>
        <p:nvSpPr>
          <p:cNvPr id="215" name="Google Shape;215;p3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600"/>
              <a:buFont typeface="Noto Sans Symbols"/>
              <a:buChar char="▶"/>
            </a:pPr>
            <a:r>
              <a:rPr b="1" i="0" lang="en-IN" sz="2000" u="none" cap="none" strike="noStrike">
                <a:solidFill>
                  <a:schemeClr val="lt1"/>
                </a:solidFill>
                <a:latin typeface="Century Gothic"/>
                <a:ea typeface="Century Gothic"/>
                <a:cs typeface="Century Gothic"/>
                <a:sym typeface="Century Gothic"/>
              </a:rPr>
              <a:t> java -jar jboss-eap-6.4.0-installer.jar /root/Desktop/softwares/jboss/auto-tes123.xml</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By default it will install /root/EAP-6.4.0</a:t>
            </a:r>
            <a:endParaRPr b="0" i="0" sz="2000" u="none" cap="none" strike="noStrike">
              <a:solidFill>
                <a:schemeClr val="lt1"/>
              </a:solidFill>
              <a:latin typeface="Century Gothic"/>
              <a:ea typeface="Century Gothic"/>
              <a:cs typeface="Century Gothic"/>
              <a:sym typeface="Century Gothic"/>
            </a:endParaRPr>
          </a:p>
          <a:p>
            <a:pPr indent="-241300" lvl="0" marL="342900" marR="0" rtl="0" algn="l">
              <a:spcBef>
                <a:spcPts val="1000"/>
              </a:spcBef>
              <a:spcAft>
                <a:spcPts val="0"/>
              </a:spcAft>
              <a:buClr>
                <a:srgbClr val="86D1D8"/>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Installation by using rpm file</a:t>
            </a:r>
            <a:endParaRPr/>
          </a:p>
        </p:txBody>
      </p:sp>
      <p:sp>
        <p:nvSpPr>
          <p:cNvPr id="221" name="Google Shape;221;p3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600"/>
              <a:buFont typeface="Noto Sans Symbols"/>
              <a:buChar char="▶"/>
            </a:pPr>
            <a:r>
              <a:rPr b="1" i="0" lang="en-IN" sz="2000" u="sng" cap="none" strike="noStrike">
                <a:solidFill>
                  <a:schemeClr val="lt1"/>
                </a:solidFill>
                <a:latin typeface="Century Gothic"/>
                <a:ea typeface="Century Gothic"/>
                <a:cs typeface="Century Gothic"/>
                <a:sym typeface="Century Gothic"/>
              </a:rPr>
              <a:t>By using RPM File</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600"/>
              <a:buFont typeface="Noto Sans Symbols"/>
              <a:buChar char="▶"/>
            </a:pPr>
            <a:r>
              <a:rPr b="1" i="0" lang="en-IN" sz="2000" u="none" cap="none" strike="noStrike">
                <a:solidFill>
                  <a:schemeClr val="lt1"/>
                </a:solidFill>
                <a:latin typeface="Century Gothic"/>
                <a:ea typeface="Century Gothic"/>
                <a:cs typeface="Century Gothic"/>
                <a:sym typeface="Century Gothic"/>
              </a:rPr>
              <a:t>rpm –ivh &lt;file-name&gt;.rpm</a:t>
            </a:r>
            <a:endParaRPr b="0" i="0" sz="2000" u="none" cap="none" strike="noStrike">
              <a:solidFill>
                <a:schemeClr val="lt1"/>
              </a:solidFill>
              <a:latin typeface="Century Gothic"/>
              <a:ea typeface="Century Gothic"/>
              <a:cs typeface="Century Gothic"/>
              <a:sym typeface="Century Gothic"/>
            </a:endParaRPr>
          </a:p>
          <a:p>
            <a:pPr indent="-241300" lvl="0" marL="342900" marR="0" rtl="0" algn="l">
              <a:spcBef>
                <a:spcPts val="1000"/>
              </a:spcBef>
              <a:spcAft>
                <a:spcPts val="0"/>
              </a:spcAft>
              <a:buClr>
                <a:srgbClr val="86D1D8"/>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Uninstallation by using Console Mode</a:t>
            </a:r>
            <a:endParaRPr/>
          </a:p>
        </p:txBody>
      </p:sp>
      <p:sp>
        <p:nvSpPr>
          <p:cNvPr id="227" name="Google Shape;227;p3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1. Go to &lt;EAP-HOME&gt;/uninstaller&gt;</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2. Execue java –jar uninstaller.jar -console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JEE Profile Components</a:t>
            </a:r>
            <a:endParaRPr/>
          </a:p>
        </p:txBody>
      </p:sp>
      <p:pic>
        <p:nvPicPr>
          <p:cNvPr descr="http://jaxenter.com/wp-content/uploads/2011/06/Introducing-the-Java-EE-Web-Profile-figure-one.jpg" id="233" name="Google Shape;233;p33"/>
          <p:cNvPicPr preferRelativeResize="0"/>
          <p:nvPr>
            <p:ph idx="1" type="body"/>
          </p:nvPr>
        </p:nvPicPr>
        <p:blipFill rotWithShape="1">
          <a:blip r:embed="rId3">
            <a:alphaModFix/>
          </a:blip>
          <a:srcRect b="0" l="0" r="0" t="0"/>
          <a:stretch/>
        </p:blipFill>
        <p:spPr>
          <a:xfrm>
            <a:off x="279918" y="1502229"/>
            <a:ext cx="11709919" cy="50478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JBOSS Profiles</a:t>
            </a:r>
            <a:endParaRPr/>
          </a:p>
        </p:txBody>
      </p:sp>
      <p:sp>
        <p:nvSpPr>
          <p:cNvPr id="239" name="Google Shape;239;p3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600"/>
              <a:buFont typeface="Noto Sans Symbols"/>
              <a:buChar char="▶"/>
            </a:pPr>
            <a:r>
              <a:rPr b="1" i="0" lang="en-IN" sz="2000" u="sng" cap="none" strike="noStrike">
                <a:solidFill>
                  <a:schemeClr val="lt1"/>
                </a:solidFill>
                <a:latin typeface="Century Gothic"/>
                <a:ea typeface="Century Gothic"/>
                <a:cs typeface="Century Gothic"/>
                <a:sym typeface="Century Gothic"/>
              </a:rPr>
              <a:t>Types of Profiles</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A profile is a set of subsystems</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600"/>
              <a:buFont typeface="Noto Sans Symbols"/>
              <a:buChar char="▶"/>
            </a:pPr>
            <a:r>
              <a:rPr b="1" i="0" lang="en-IN" sz="2000" u="none" cap="none" strike="noStrike">
                <a:solidFill>
                  <a:schemeClr val="lt1"/>
                </a:solidFill>
                <a:latin typeface="Century Gothic"/>
                <a:ea typeface="Century Gothic"/>
                <a:cs typeface="Century Gothic"/>
                <a:sym typeface="Century Gothic"/>
              </a:rPr>
              <a:t>default</a:t>
            </a:r>
            <a:r>
              <a:rPr b="0" i="0" lang="en-IN" sz="2000" u="none" cap="none" strike="noStrike">
                <a:solidFill>
                  <a:schemeClr val="lt1"/>
                </a:solidFill>
                <a:latin typeface="Century Gothic"/>
                <a:ea typeface="Century Gothic"/>
                <a:cs typeface="Century Gothic"/>
                <a:sym typeface="Century Gothic"/>
              </a:rPr>
              <a:t> - Support of Java EE Web-Profile plus some extensions like RESTFul Web Services and EJB3 remote invocations</a:t>
            </a:r>
            <a:endParaRPr/>
          </a:p>
          <a:p>
            <a:pPr indent="-342900" lvl="0" marL="342900" marR="0" rtl="0" algn="l">
              <a:spcBef>
                <a:spcPts val="1000"/>
              </a:spcBef>
              <a:spcAft>
                <a:spcPts val="0"/>
              </a:spcAft>
              <a:buClr>
                <a:srgbClr val="86D1D8"/>
              </a:buClr>
              <a:buSzPts val="1600"/>
              <a:buFont typeface="Noto Sans Symbols"/>
              <a:buChar char="▶"/>
            </a:pPr>
            <a:r>
              <a:rPr b="1" i="0" lang="en-IN" sz="2000" u="none" cap="none" strike="noStrike">
                <a:solidFill>
                  <a:schemeClr val="lt1"/>
                </a:solidFill>
                <a:latin typeface="Century Gothic"/>
                <a:ea typeface="Century Gothic"/>
                <a:cs typeface="Century Gothic"/>
                <a:sym typeface="Century Gothic"/>
              </a:rPr>
              <a:t>full</a:t>
            </a:r>
            <a:r>
              <a:rPr b="0" i="0" lang="en-IN" sz="2000" u="none" cap="none" strike="noStrike">
                <a:solidFill>
                  <a:schemeClr val="lt1"/>
                </a:solidFill>
                <a:latin typeface="Century Gothic"/>
                <a:ea typeface="Century Gothic"/>
                <a:cs typeface="Century Gothic"/>
                <a:sym typeface="Century Gothic"/>
              </a:rPr>
              <a:t> - Support of Java EE Full-Profile and all server capabilities without clustering</a:t>
            </a:r>
            <a:endParaRPr/>
          </a:p>
          <a:p>
            <a:pPr indent="-342900" lvl="0" marL="342900" marR="0" rtl="0" algn="l">
              <a:spcBef>
                <a:spcPts val="1000"/>
              </a:spcBef>
              <a:spcAft>
                <a:spcPts val="0"/>
              </a:spcAft>
              <a:buClr>
                <a:srgbClr val="86D1D8"/>
              </a:buClr>
              <a:buSzPts val="1600"/>
              <a:buFont typeface="Noto Sans Symbols"/>
              <a:buChar char="▶"/>
            </a:pPr>
            <a:r>
              <a:rPr b="1" i="0" lang="en-IN" sz="2000" u="none" cap="none" strike="noStrike">
                <a:solidFill>
                  <a:schemeClr val="lt1"/>
                </a:solidFill>
                <a:latin typeface="Century Gothic"/>
                <a:ea typeface="Century Gothic"/>
                <a:cs typeface="Century Gothic"/>
                <a:sym typeface="Century Gothic"/>
              </a:rPr>
              <a:t>ha</a:t>
            </a:r>
            <a:r>
              <a:rPr b="0" i="0" lang="en-IN" sz="2000" u="none" cap="none" strike="noStrike">
                <a:solidFill>
                  <a:schemeClr val="lt1"/>
                </a:solidFill>
                <a:latin typeface="Century Gothic"/>
                <a:ea typeface="Century Gothic"/>
                <a:cs typeface="Century Gothic"/>
                <a:sym typeface="Century Gothic"/>
              </a:rPr>
              <a:t> - default profile with clustering capabilities</a:t>
            </a:r>
            <a:endParaRPr/>
          </a:p>
          <a:p>
            <a:pPr indent="-342900" lvl="0" marL="342900" marR="0" rtl="0" algn="l">
              <a:spcBef>
                <a:spcPts val="1000"/>
              </a:spcBef>
              <a:spcAft>
                <a:spcPts val="0"/>
              </a:spcAft>
              <a:buClr>
                <a:srgbClr val="86D1D8"/>
              </a:buClr>
              <a:buSzPts val="1600"/>
              <a:buFont typeface="Noto Sans Symbols"/>
              <a:buChar char="▶"/>
            </a:pPr>
            <a:r>
              <a:rPr b="1" i="0" lang="en-IN" sz="2000" u="none" cap="none" strike="noStrike">
                <a:solidFill>
                  <a:schemeClr val="lt1"/>
                </a:solidFill>
                <a:latin typeface="Century Gothic"/>
                <a:ea typeface="Century Gothic"/>
                <a:cs typeface="Century Gothic"/>
                <a:sym typeface="Century Gothic"/>
              </a:rPr>
              <a:t>full-ha</a:t>
            </a:r>
            <a:r>
              <a:rPr b="0" i="0" lang="en-IN" sz="2000" u="none" cap="none" strike="noStrike">
                <a:solidFill>
                  <a:schemeClr val="lt1"/>
                </a:solidFill>
                <a:latin typeface="Century Gothic"/>
                <a:ea typeface="Century Gothic"/>
                <a:cs typeface="Century Gothic"/>
                <a:sym typeface="Century Gothic"/>
              </a:rPr>
              <a:t> - full profile with clustering capabilities</a:t>
            </a:r>
            <a:endParaRPr/>
          </a:p>
          <a:p>
            <a:pPr indent="-241300" lvl="0" marL="342900" marR="0" rtl="0" algn="l">
              <a:spcBef>
                <a:spcPts val="1000"/>
              </a:spcBef>
              <a:spcAft>
                <a:spcPts val="0"/>
              </a:spcAft>
              <a:buClr>
                <a:srgbClr val="86D1D8"/>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General Concepts</a:t>
            </a:r>
            <a:endParaRPr/>
          </a:p>
        </p:txBody>
      </p:sp>
      <p:sp>
        <p:nvSpPr>
          <p:cNvPr id="245" name="Google Shape;245;p35"/>
          <p:cNvSpPr txBox="1"/>
          <p:nvPr>
            <p:ph idx="1" type="body"/>
          </p:nvPr>
        </p:nvSpPr>
        <p:spPr>
          <a:xfrm>
            <a:off x="133744" y="452715"/>
            <a:ext cx="11924400" cy="5607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86D1D8"/>
              </a:buClr>
              <a:buSzPts val="1360"/>
              <a:buFont typeface="Noto Sans Symbols"/>
              <a:buChar char="▶"/>
            </a:pPr>
            <a:r>
              <a:rPr b="1" i="0" lang="en-IN" sz="1700" u="none" cap="none" strike="noStrike">
                <a:solidFill>
                  <a:schemeClr val="lt1"/>
                </a:solidFill>
                <a:latin typeface="Century Gothic"/>
                <a:ea typeface="Century Gothic"/>
                <a:cs typeface="Century Gothic"/>
                <a:sym typeface="Century Gothic"/>
              </a:rPr>
              <a:t>Extensions : </a:t>
            </a:r>
            <a:r>
              <a:rPr b="0" i="0" lang="en-IN" sz="1700" u="none" cap="none" strike="noStrike">
                <a:solidFill>
                  <a:schemeClr val="lt1"/>
                </a:solidFill>
                <a:latin typeface="Century Gothic"/>
                <a:ea typeface="Century Gothic"/>
                <a:cs typeface="Century Gothic"/>
                <a:sym typeface="Century Gothic"/>
              </a:rPr>
              <a:t>An extension is a module that extends the core capabilities of the server. An extension is packaged as a module in the modules folder. The user indicates that they want a particular extension to be available by including an &lt;extension/&gt; element naming its module in the domain.xml or standalone.xml file.</a:t>
            </a:r>
            <a:endParaRPr/>
          </a:p>
          <a:p>
            <a:pPr indent="-342900" lvl="0" marL="342900" marR="0" rtl="0" algn="l">
              <a:lnSpc>
                <a:spcPct val="90000"/>
              </a:lnSpc>
              <a:spcBef>
                <a:spcPts val="1000"/>
              </a:spcBef>
              <a:spcAft>
                <a:spcPts val="0"/>
              </a:spcAft>
              <a:buClr>
                <a:srgbClr val="86D1D8"/>
              </a:buClr>
              <a:buSzPts val="1360"/>
              <a:buFont typeface="Noto Sans Symbols"/>
              <a:buChar char="▶"/>
            </a:pPr>
            <a:r>
              <a:rPr b="1" i="0" lang="en-IN" sz="1700" u="none" cap="none" strike="noStrike">
                <a:solidFill>
                  <a:schemeClr val="lt1"/>
                </a:solidFill>
                <a:latin typeface="Century Gothic"/>
                <a:ea typeface="Century Gothic"/>
                <a:cs typeface="Century Gothic"/>
                <a:sym typeface="Century Gothic"/>
              </a:rPr>
              <a:t>Profile and Subsystems</a:t>
            </a:r>
            <a:r>
              <a:rPr b="0" i="0" lang="en-IN" sz="1700" u="none" cap="none" strike="noStrike">
                <a:solidFill>
                  <a:schemeClr val="lt1"/>
                </a:solidFill>
                <a:latin typeface="Century Gothic"/>
                <a:ea typeface="Century Gothic"/>
                <a:cs typeface="Century Gothic"/>
                <a:sym typeface="Century Gothic"/>
              </a:rPr>
              <a:t>: The most significant part of the configuration in domain.xml and standalone.xml is the configuration of one (in standalone.xml) or more (in domain.xml) "profiles". </a:t>
            </a:r>
            <a:endParaRPr/>
          </a:p>
          <a:p>
            <a:pPr indent="-342900" lvl="0" marL="342900" marR="0" rtl="0" algn="l">
              <a:lnSpc>
                <a:spcPct val="90000"/>
              </a:lnSpc>
              <a:spcBef>
                <a:spcPts val="1000"/>
              </a:spcBef>
              <a:spcAft>
                <a:spcPts val="0"/>
              </a:spcAft>
              <a:buClr>
                <a:srgbClr val="86D1D8"/>
              </a:buClr>
              <a:buSzPts val="1360"/>
              <a:buFont typeface="Noto Sans Symbols"/>
              <a:buChar char="▶"/>
            </a:pPr>
            <a:r>
              <a:rPr b="0" i="0" lang="en-IN" sz="1700" u="none" cap="none" strike="noStrike">
                <a:solidFill>
                  <a:schemeClr val="lt1"/>
                </a:solidFill>
                <a:latin typeface="Century Gothic"/>
                <a:ea typeface="Century Gothic"/>
                <a:cs typeface="Century Gothic"/>
                <a:sym typeface="Century Gothic"/>
              </a:rPr>
              <a:t>A profile is a named set of subsystem configurations. </a:t>
            </a:r>
            <a:endParaRPr/>
          </a:p>
          <a:p>
            <a:pPr indent="-342900" lvl="0" marL="342900" marR="0" rtl="0" algn="l">
              <a:lnSpc>
                <a:spcPct val="90000"/>
              </a:lnSpc>
              <a:spcBef>
                <a:spcPts val="1000"/>
              </a:spcBef>
              <a:spcAft>
                <a:spcPts val="0"/>
              </a:spcAft>
              <a:buClr>
                <a:srgbClr val="86D1D8"/>
              </a:buClr>
              <a:buSzPts val="1360"/>
              <a:buFont typeface="Noto Sans Symbols"/>
              <a:buChar char="▶"/>
            </a:pPr>
            <a:r>
              <a:rPr b="1" i="0" lang="en-IN" sz="1700" u="none" cap="none" strike="noStrike">
                <a:solidFill>
                  <a:schemeClr val="lt1"/>
                </a:solidFill>
                <a:latin typeface="Century Gothic"/>
                <a:ea typeface="Century Gothic"/>
                <a:cs typeface="Century Gothic"/>
                <a:sym typeface="Century Gothic"/>
              </a:rPr>
              <a:t>A subsystem is where you configure the extensions. The subsystem allows you to configure extension based on your requirement</a:t>
            </a:r>
            <a:endParaRPr/>
          </a:p>
          <a:p>
            <a:pPr indent="-342900" lvl="0" marL="342900" marR="0" rtl="0" algn="l">
              <a:lnSpc>
                <a:spcPct val="90000"/>
              </a:lnSpc>
              <a:spcBef>
                <a:spcPts val="1000"/>
              </a:spcBef>
              <a:spcAft>
                <a:spcPts val="0"/>
              </a:spcAft>
              <a:buClr>
                <a:srgbClr val="86D1D8"/>
              </a:buClr>
              <a:buSzPts val="1360"/>
              <a:buFont typeface="Noto Sans Symbols"/>
              <a:buChar char="▶"/>
            </a:pPr>
            <a:r>
              <a:rPr b="0" i="0" lang="en-IN" sz="1700" u="none" cap="none" strike="noStrike">
                <a:solidFill>
                  <a:schemeClr val="lt1"/>
                </a:solidFill>
                <a:latin typeface="Century Gothic"/>
                <a:ea typeface="Century Gothic"/>
                <a:cs typeface="Century Gothic"/>
                <a:sym typeface="Century Gothic"/>
              </a:rPr>
              <a:t> A subsystem provides servlet handling capabilities; a subsystem provides an EJB container; a subsystem provides JTA, etc. </a:t>
            </a:r>
            <a:endParaRPr/>
          </a:p>
          <a:p>
            <a:pPr indent="-342900" lvl="0" marL="342900" marR="0" rtl="0" algn="l">
              <a:lnSpc>
                <a:spcPct val="90000"/>
              </a:lnSpc>
              <a:spcBef>
                <a:spcPts val="1000"/>
              </a:spcBef>
              <a:spcAft>
                <a:spcPts val="0"/>
              </a:spcAft>
              <a:buClr>
                <a:srgbClr val="86D1D8"/>
              </a:buClr>
              <a:buSzPts val="1360"/>
              <a:buFont typeface="Noto Sans Symbols"/>
              <a:buChar char="▶"/>
            </a:pPr>
            <a:r>
              <a:rPr b="0" i="0" lang="en-IN" sz="1700" u="none" cap="none" strike="noStrike">
                <a:solidFill>
                  <a:schemeClr val="lt1"/>
                </a:solidFill>
                <a:latin typeface="Century Gothic"/>
                <a:ea typeface="Century Gothic"/>
                <a:cs typeface="Century Gothic"/>
                <a:sym typeface="Century Gothic"/>
              </a:rPr>
              <a:t>A profile is a named list of subsystems, along with the details of each subsystem's configuration. A profile with a large number of subsystems results in a server with a large set of capabilities. A profile with a small, focused set of subsystems will have fewer capabilities but a smaller footprint.</a:t>
            </a:r>
            <a:endParaRPr/>
          </a:p>
          <a:p>
            <a:pPr indent="-342900" lvl="0" marL="342900" marR="0" rtl="0" algn="l">
              <a:lnSpc>
                <a:spcPct val="90000"/>
              </a:lnSpc>
              <a:spcBef>
                <a:spcPts val="1000"/>
              </a:spcBef>
              <a:spcAft>
                <a:spcPts val="0"/>
              </a:spcAft>
              <a:buClr>
                <a:srgbClr val="86D1D8"/>
              </a:buClr>
              <a:buSzPts val="1360"/>
              <a:buFont typeface="Noto Sans Symbols"/>
              <a:buChar char="▶"/>
            </a:pPr>
            <a:r>
              <a:rPr b="0" i="0" lang="en-IN" sz="1700" u="none" cap="none" strike="noStrike">
                <a:solidFill>
                  <a:schemeClr val="lt1"/>
                </a:solidFill>
                <a:latin typeface="Century Gothic"/>
                <a:ea typeface="Century Gothic"/>
                <a:cs typeface="Century Gothic"/>
                <a:sym typeface="Century Gothic"/>
              </a:rPr>
              <a:t>The content of an individual profile configuration looks largely the same in domain.xml and standalone.xml. The only difference is standalone.xml is only allowed to have a single profile element (the profile the server will run), while domain.xml can have many profiles, each of which can be mapped to one or more groups of servers.</a:t>
            </a:r>
            <a:endParaRPr/>
          </a:p>
          <a:p>
            <a:pPr indent="-342900" lvl="0" marL="342900" marR="0" rtl="0" algn="l">
              <a:lnSpc>
                <a:spcPct val="90000"/>
              </a:lnSpc>
              <a:spcBef>
                <a:spcPts val="1000"/>
              </a:spcBef>
              <a:spcAft>
                <a:spcPts val="0"/>
              </a:spcAft>
              <a:buClr>
                <a:srgbClr val="86D1D8"/>
              </a:buClr>
              <a:buSzPts val="1360"/>
              <a:buFont typeface="Noto Sans Symbols"/>
              <a:buChar char="▶"/>
            </a:pPr>
            <a:r>
              <a:rPr b="0" i="0" lang="en-IN" sz="1700" u="none" cap="none" strike="noStrike">
                <a:solidFill>
                  <a:schemeClr val="lt1"/>
                </a:solidFill>
                <a:latin typeface="Century Gothic"/>
                <a:ea typeface="Century Gothic"/>
                <a:cs typeface="Century Gothic"/>
                <a:sym typeface="Century Gothic"/>
              </a:rPr>
              <a:t>The contents of individual subsystem configurations look exactly the same between domain.xml and standalone.xml.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600"/>
              <a:buFont typeface="Noto Sans Symbols"/>
              <a:buChar char="▶"/>
            </a:pPr>
            <a:r>
              <a:rPr b="1" i="0" lang="en-IN" sz="2000" u="none" cap="none" strike="noStrike">
                <a:solidFill>
                  <a:schemeClr val="lt1"/>
                </a:solidFill>
                <a:latin typeface="Century Gothic"/>
                <a:ea typeface="Century Gothic"/>
                <a:cs typeface="Century Gothic"/>
                <a:sym typeface="Century Gothic"/>
              </a:rPr>
              <a:t>Interfaces: </a:t>
            </a:r>
            <a:r>
              <a:rPr b="0" i="0" lang="en-IN" sz="2000" u="none" cap="none" strike="noStrike">
                <a:solidFill>
                  <a:schemeClr val="lt1"/>
                </a:solidFill>
                <a:latin typeface="Century Gothic"/>
                <a:ea typeface="Century Gothic"/>
                <a:cs typeface="Century Gothic"/>
                <a:sym typeface="Century Gothic"/>
              </a:rPr>
              <a:t>A logical name for a network interface/IP address/host name to which sockets can be bound. The domain.xml, host.xml and standalone.xml configurations all include a section where interfaces can be declared. Other sections of the configuration can then reference those interfaces by their logical name, rather than having to include the full details of the interface (which may vary on different machines). An interface configuration includes the logical name of the interface as well as information specifying the criteria to use for resolving the actual physical address to use.</a:t>
            </a:r>
            <a:endParaRPr/>
          </a:p>
          <a:p>
            <a:pPr indent="-342900" lvl="0" marL="342900" marR="0" rtl="0" algn="l">
              <a:spcBef>
                <a:spcPts val="1000"/>
              </a:spcBef>
              <a:spcAft>
                <a:spcPts val="0"/>
              </a:spcAft>
              <a:buClr>
                <a:srgbClr val="86D1D8"/>
              </a:buClr>
              <a:buSzPts val="1600"/>
              <a:buFont typeface="Noto Sans Symbols"/>
              <a:buChar char="▶"/>
            </a:pPr>
            <a:r>
              <a:rPr b="1" i="0" lang="en-IN" sz="2000" u="none" cap="none" strike="noStrike">
                <a:solidFill>
                  <a:schemeClr val="lt1"/>
                </a:solidFill>
                <a:latin typeface="Century Gothic"/>
                <a:ea typeface="Century Gothic"/>
                <a:cs typeface="Century Gothic"/>
                <a:sym typeface="Century Gothic"/>
              </a:rPr>
              <a:t>Socket Bindings and Socket Binding Groups : </a:t>
            </a:r>
            <a:r>
              <a:rPr b="0" i="0" lang="en-IN" sz="2000" u="none" cap="none" strike="noStrike">
                <a:solidFill>
                  <a:schemeClr val="lt1"/>
                </a:solidFill>
                <a:latin typeface="Century Gothic"/>
                <a:ea typeface="Century Gothic"/>
                <a:cs typeface="Century Gothic"/>
                <a:sym typeface="Century Gothic"/>
              </a:rPr>
              <a:t>A socket binding is a named configuration for a socket.The domain.xml and standalone.xml configurations both include a section where named socket configurations can be declared. Other sections of the configuration can then reference those sockets by their logical name, rather than having to include the full details of the socket configuration (which may vary on different machines).</a:t>
            </a:r>
            <a:endParaRPr/>
          </a:p>
          <a:p>
            <a:pPr indent="-241300" lvl="0" marL="342900" marR="0" rtl="0" algn="l">
              <a:spcBef>
                <a:spcPts val="1000"/>
              </a:spcBef>
              <a:spcAft>
                <a:spcPts val="0"/>
              </a:spcAft>
              <a:buClr>
                <a:srgbClr val="86D1D8"/>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241300" lvl="0" marL="342900" marR="0" rtl="0" algn="l">
              <a:spcBef>
                <a:spcPts val="1000"/>
              </a:spcBef>
              <a:spcAft>
                <a:spcPts val="0"/>
              </a:spcAft>
              <a:buClr>
                <a:srgbClr val="86D1D8"/>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Starting Server with PortOffset</a:t>
            </a:r>
            <a:endParaRPr b="0" i="0" sz="4200" u="none" cap="none" strike="noStrike">
              <a:solidFill>
                <a:schemeClr val="lt2"/>
              </a:solidFill>
              <a:latin typeface="Century Gothic"/>
              <a:ea typeface="Century Gothic"/>
              <a:cs typeface="Century Gothic"/>
              <a:sym typeface="Century Gothic"/>
            </a:endParaRPr>
          </a:p>
        </p:txBody>
      </p:sp>
      <p:sp>
        <p:nvSpPr>
          <p:cNvPr id="256" name="Google Shape;256;p3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C:\EAP-7.0.0_Silent\bin&gt;standalone.bat -Djboss.socket.binding.port-offset=100</a:t>
            </a:r>
            <a:endParaRPr/>
          </a:p>
          <a:p>
            <a:pPr indent="-241300" lvl="0" marL="342900" marR="0" rtl="0" algn="l">
              <a:spcBef>
                <a:spcPts val="1000"/>
              </a:spcBef>
              <a:spcAft>
                <a:spcPts val="0"/>
              </a:spcAft>
              <a:buClr>
                <a:srgbClr val="86D1D8"/>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C:\EAP-7.0.0_Aug\bin&gt;standalone.bat -Djboss.server.base.dir=C:\EAP-7.0.0_Aug\standalone-node01 Djboss.socket.binding.port-offset=100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Introduction to Servers</a:t>
            </a:r>
            <a:endParaRPr/>
          </a:p>
        </p:txBody>
      </p:sp>
      <p:sp>
        <p:nvSpPr>
          <p:cNvPr id="154" name="Google Shape;154;p2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1. What is an application</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2. Why we need an application</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3. What is a Server</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4. What are the App Servers in IT Industry</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5. What is the job role of JBOSS Administrator</a:t>
            </a:r>
            <a:endParaRPr/>
          </a:p>
          <a:p>
            <a:pPr indent="-241300" lvl="0" marL="342900" marR="0" rtl="0" algn="l">
              <a:spcBef>
                <a:spcPts val="1000"/>
              </a:spcBef>
              <a:spcAft>
                <a:spcPts val="0"/>
              </a:spcAft>
              <a:buClr>
                <a:srgbClr val="86D1D8"/>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pic>
        <p:nvPicPr>
          <p:cNvPr id="155" name="Google Shape;155;p20"/>
          <p:cNvPicPr preferRelativeResize="0"/>
          <p:nvPr/>
        </p:nvPicPr>
        <p:blipFill rotWithShape="1">
          <a:blip r:embed="rId3">
            <a:alphaModFix/>
          </a:blip>
          <a:srcRect b="0" l="0" r="0" t="0"/>
          <a:stretch/>
        </p:blipFill>
        <p:spPr>
          <a:xfrm>
            <a:off x="7956268" y="1229607"/>
            <a:ext cx="3209925" cy="2066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JBOSS History</a:t>
            </a:r>
            <a:endParaRPr/>
          </a:p>
        </p:txBody>
      </p:sp>
      <p:sp>
        <p:nvSpPr>
          <p:cNvPr id="161" name="Google Shape;161;p2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600"/>
              <a:buFont typeface="Noto Sans Symbols"/>
              <a:buChar char="▶"/>
            </a:pPr>
            <a:r>
              <a:rPr b="0" i="0" lang="en-IN" sz="2000" u="sng" cap="none" strike="noStrike">
                <a:solidFill>
                  <a:schemeClr val="hlink"/>
                </a:solidFill>
                <a:latin typeface="Century Gothic"/>
                <a:ea typeface="Century Gothic"/>
                <a:cs typeface="Century Gothic"/>
                <a:sym typeface="Century Gothic"/>
                <a:hlinkClick r:id="rId3"/>
              </a:rPr>
              <a:t>Marc Fleury</a:t>
            </a:r>
            <a:r>
              <a:rPr b="0" i="0" lang="en-IN" sz="2000" u="none" cap="none" strike="noStrike">
                <a:solidFill>
                  <a:schemeClr val="lt1"/>
                </a:solidFill>
                <a:latin typeface="Century Gothic"/>
                <a:ea typeface="Century Gothic"/>
                <a:cs typeface="Century Gothic"/>
                <a:sym typeface="Century Gothic"/>
              </a:rPr>
              <a:t> started the JBoss project in 1999.</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RedHat Acquired JBOSS in Jun 2006 for $420 million</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http://jbossas.jboss.org/downloads</a:t>
            </a:r>
            <a:endParaRPr/>
          </a:p>
          <a:p>
            <a:pPr indent="-241300" lvl="0" marL="342900" marR="0" rtl="0" algn="l">
              <a:spcBef>
                <a:spcPts val="1000"/>
              </a:spcBef>
              <a:spcAft>
                <a:spcPts val="0"/>
              </a:spcAft>
              <a:buClr>
                <a:srgbClr val="86D1D8"/>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Features of JBOSS</a:t>
            </a:r>
            <a:endParaRPr/>
          </a:p>
        </p:txBody>
      </p:sp>
      <p:sp>
        <p:nvSpPr>
          <p:cNvPr id="167" name="Google Shape;167;p22"/>
          <p:cNvSpPr txBox="1"/>
          <p:nvPr>
            <p:ph idx="1" type="body"/>
          </p:nvPr>
        </p:nvSpPr>
        <p:spPr>
          <a:xfrm>
            <a:off x="419878" y="1194318"/>
            <a:ext cx="9629975" cy="50540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2240"/>
              <a:buFont typeface="Noto Sans Symbols"/>
              <a:buChar char="▶"/>
            </a:pPr>
            <a:r>
              <a:rPr b="0" i="0" lang="en-IN" sz="2800" u="none" cap="none" strike="noStrike">
                <a:solidFill>
                  <a:schemeClr val="lt1"/>
                </a:solidFill>
                <a:latin typeface="Century Gothic"/>
                <a:ea typeface="Century Gothic"/>
                <a:cs typeface="Century Gothic"/>
                <a:sym typeface="Century Gothic"/>
              </a:rPr>
              <a:t>1. Fast</a:t>
            </a:r>
            <a:endParaRPr/>
          </a:p>
          <a:p>
            <a:pPr indent="-342900" lvl="0" marL="342900" marR="0" rtl="0" algn="l">
              <a:spcBef>
                <a:spcPts val="1000"/>
              </a:spcBef>
              <a:spcAft>
                <a:spcPts val="0"/>
              </a:spcAft>
              <a:buClr>
                <a:srgbClr val="86D1D8"/>
              </a:buClr>
              <a:buSzPts val="2240"/>
              <a:buFont typeface="Noto Sans Symbols"/>
              <a:buChar char="▶"/>
            </a:pPr>
            <a:r>
              <a:rPr b="0" i="0" lang="en-IN" sz="2800" u="none" cap="none" strike="noStrike">
                <a:solidFill>
                  <a:schemeClr val="lt1"/>
                </a:solidFill>
                <a:latin typeface="Century Gothic"/>
                <a:ea typeface="Century Gothic"/>
                <a:cs typeface="Century Gothic"/>
                <a:sym typeface="Century Gothic"/>
              </a:rPr>
              <a:t>2. High availability and clustering</a:t>
            </a:r>
            <a:endParaRPr/>
          </a:p>
          <a:p>
            <a:pPr indent="-342900" lvl="0" marL="342900" marR="0" rtl="0" algn="l">
              <a:spcBef>
                <a:spcPts val="1000"/>
              </a:spcBef>
              <a:spcAft>
                <a:spcPts val="0"/>
              </a:spcAft>
              <a:buClr>
                <a:srgbClr val="86D1D8"/>
              </a:buClr>
              <a:buSzPts val="2240"/>
              <a:buFont typeface="Noto Sans Symbols"/>
              <a:buChar char="▶"/>
            </a:pPr>
            <a:r>
              <a:rPr b="0" i="0" lang="en-IN" sz="2800" u="none" cap="none" strike="noStrike">
                <a:solidFill>
                  <a:schemeClr val="lt1"/>
                </a:solidFill>
                <a:latin typeface="Century Gothic"/>
                <a:ea typeface="Century Gothic"/>
                <a:cs typeface="Century Gothic"/>
                <a:sym typeface="Century Gothic"/>
              </a:rPr>
              <a:t>3. Modular Architecture</a:t>
            </a:r>
            <a:endParaRPr/>
          </a:p>
          <a:p>
            <a:pPr indent="-342900" lvl="0" marL="342900" marR="0" rtl="0" algn="l">
              <a:spcBef>
                <a:spcPts val="1000"/>
              </a:spcBef>
              <a:spcAft>
                <a:spcPts val="0"/>
              </a:spcAft>
              <a:buClr>
                <a:srgbClr val="86D1D8"/>
              </a:buClr>
              <a:buSzPts val="2240"/>
              <a:buFont typeface="Noto Sans Symbols"/>
              <a:buChar char="▶"/>
            </a:pPr>
            <a:r>
              <a:rPr b="0" i="0" lang="en-IN" sz="2800" u="none" cap="none" strike="noStrike">
                <a:solidFill>
                  <a:schemeClr val="lt1"/>
                </a:solidFill>
                <a:latin typeface="Century Gothic"/>
                <a:ea typeface="Century Gothic"/>
                <a:cs typeface="Century Gothic"/>
                <a:sym typeface="Century Gothic"/>
              </a:rPr>
              <a:t>4. New Management tools</a:t>
            </a:r>
            <a:endParaRPr/>
          </a:p>
          <a:p>
            <a:pPr indent="-342900" lvl="0" marL="342900" marR="0" rtl="0" algn="l">
              <a:spcBef>
                <a:spcPts val="1000"/>
              </a:spcBef>
              <a:spcAft>
                <a:spcPts val="0"/>
              </a:spcAft>
              <a:buClr>
                <a:srgbClr val="86D1D8"/>
              </a:buClr>
              <a:buSzPts val="2240"/>
              <a:buFont typeface="Noto Sans Symbols"/>
              <a:buChar char="▶"/>
            </a:pPr>
            <a:r>
              <a:rPr b="0" i="0" lang="en-IN" sz="2800" u="none" cap="none" strike="noStrike">
                <a:solidFill>
                  <a:schemeClr val="lt1"/>
                </a:solidFill>
                <a:latin typeface="Century Gothic"/>
                <a:ea typeface="Century Gothic"/>
                <a:cs typeface="Century Gothic"/>
                <a:sym typeface="Century Gothic"/>
              </a:rPr>
              <a:t>5. Centralized administration / domain mode</a:t>
            </a:r>
            <a:endParaRPr/>
          </a:p>
          <a:p>
            <a:pPr indent="-342900" lvl="0" marL="342900" marR="0" rtl="0" algn="l">
              <a:spcBef>
                <a:spcPts val="1000"/>
              </a:spcBef>
              <a:spcAft>
                <a:spcPts val="0"/>
              </a:spcAft>
              <a:buClr>
                <a:srgbClr val="86D1D8"/>
              </a:buClr>
              <a:buSzPts val="2240"/>
              <a:buFont typeface="Noto Sans Symbols"/>
              <a:buChar char="▶"/>
            </a:pPr>
            <a:r>
              <a:rPr b="0" i="0" lang="en-IN" sz="2800" u="none" cap="none" strike="noStrike">
                <a:solidFill>
                  <a:schemeClr val="lt1"/>
                </a:solidFill>
                <a:latin typeface="Century Gothic"/>
                <a:ea typeface="Century Gothic"/>
                <a:cs typeface="Century Gothic"/>
                <a:sym typeface="Century Gothic"/>
              </a:rPr>
              <a:t>6. Simplified configuration Files</a:t>
            </a:r>
            <a:endParaRPr/>
          </a:p>
          <a:p>
            <a:pPr indent="-342900" lvl="0" marL="342900" marR="0" rtl="0" algn="l">
              <a:spcBef>
                <a:spcPts val="1000"/>
              </a:spcBef>
              <a:spcAft>
                <a:spcPts val="0"/>
              </a:spcAft>
              <a:buClr>
                <a:srgbClr val="86D1D8"/>
              </a:buClr>
              <a:buSzPts val="2240"/>
              <a:buFont typeface="Noto Sans Symbols"/>
              <a:buChar char="▶"/>
            </a:pPr>
            <a:r>
              <a:rPr b="0" i="0" lang="en-IN" sz="2800" u="none" cap="none" strike="noStrike">
                <a:solidFill>
                  <a:schemeClr val="lt1"/>
                </a:solidFill>
                <a:latin typeface="Century Gothic"/>
                <a:ea typeface="Century Gothic"/>
                <a:cs typeface="Century Gothic"/>
                <a:sym typeface="Century Gothic"/>
              </a:rPr>
              <a:t>7. Light weight – less memory</a:t>
            </a:r>
            <a:endParaRPr/>
          </a:p>
          <a:p>
            <a:pPr indent="-342900" lvl="0" marL="342900" marR="0" rtl="0" algn="l">
              <a:spcBef>
                <a:spcPts val="1000"/>
              </a:spcBef>
              <a:spcAft>
                <a:spcPts val="0"/>
              </a:spcAft>
              <a:buClr>
                <a:srgbClr val="86D1D8"/>
              </a:buClr>
              <a:buSzPts val="2240"/>
              <a:buFont typeface="Noto Sans Symbols"/>
              <a:buChar char="▶"/>
            </a:pPr>
            <a:r>
              <a:rPr b="0" i="0" lang="en-IN" sz="2800" u="none" cap="none" strike="noStrike">
                <a:solidFill>
                  <a:schemeClr val="lt1"/>
                </a:solidFill>
                <a:latin typeface="Century Gothic"/>
                <a:ea typeface="Century Gothic"/>
                <a:cs typeface="Century Gothic"/>
                <a:sym typeface="Century Gothic"/>
              </a:rPr>
              <a:t>8. Cloud</a:t>
            </a:r>
            <a:endParaRPr/>
          </a:p>
          <a:p>
            <a:pPr indent="-241300" lvl="0" marL="342900" marR="0" rtl="0" algn="l">
              <a:spcBef>
                <a:spcPts val="1000"/>
              </a:spcBef>
              <a:spcAft>
                <a:spcPts val="0"/>
              </a:spcAft>
              <a:buClr>
                <a:srgbClr val="86D1D8"/>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Wildfly and EAP</a:t>
            </a:r>
            <a:endParaRPr/>
          </a:p>
        </p:txBody>
      </p:sp>
      <p:sp>
        <p:nvSpPr>
          <p:cNvPr id="173" name="Google Shape;173;p2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Wildfly latest version</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http://wildfly.org/downloads/</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11.0.0 Final 23-Oct-2017 </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EAP</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https://developers.redhat.com/products/eap/download/</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7.1.0			03-Dec-2017</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JBOSS Installation Prerequisites</a:t>
            </a:r>
            <a:endParaRPr/>
          </a:p>
        </p:txBody>
      </p:sp>
      <p:sp>
        <p:nvSpPr>
          <p:cNvPr id="179" name="Google Shape;179;p2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241300" lvl="0" marL="342900" marR="0" rtl="0" algn="l">
              <a:spcBef>
                <a:spcPts val="0"/>
              </a:spcBef>
              <a:spcAft>
                <a:spcPts val="0"/>
              </a:spcAft>
              <a:buClr>
                <a:srgbClr val="86D1D8"/>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Install JAVA</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Configure Path</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256 mb ram</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500 mb free space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Java &amp; JBOSS Version </a:t>
            </a:r>
            <a:endParaRPr/>
          </a:p>
        </p:txBody>
      </p:sp>
      <p:sp>
        <p:nvSpPr>
          <p:cNvPr id="185" name="Google Shape;185;p2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EAP 6.x supports Oracle JDK 1.6 and 1.7</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EAP 6.3.3 and above supports JDK 1.6, JDK 1.7 an JDK 1.8</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Install Java and configure JAVA Path</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In Windows</a:t>
            </a:r>
            <a:endParaRPr/>
          </a:p>
          <a:p>
            <a:pPr indent="-342900" lvl="0" marL="342900" marR="0" rtl="0" algn="l">
              <a:spcBef>
                <a:spcPts val="1000"/>
              </a:spcBef>
              <a:spcAft>
                <a:spcPts val="0"/>
              </a:spcAft>
              <a:buClr>
                <a:srgbClr val="86D1D8"/>
              </a:buClr>
              <a:buSzPts val="1600"/>
              <a:buFont typeface="Noto Sans Symbols"/>
              <a:buChar char="▶"/>
            </a:pPr>
            <a:r>
              <a:rPr b="1" i="0" lang="en-IN" sz="2000" u="none" cap="none" strike="noStrike">
                <a:solidFill>
                  <a:schemeClr val="lt1"/>
                </a:solidFill>
                <a:latin typeface="Century Gothic"/>
                <a:ea typeface="Century Gothic"/>
                <a:cs typeface="Century Gothic"/>
                <a:sym typeface="Century Gothic"/>
              </a:rPr>
              <a:t>JAVA_HOME=C:\Program Files\Java\jdk1.8.0_144</a:t>
            </a:r>
            <a:endParaRPr/>
          </a:p>
          <a:p>
            <a:pPr indent="-342900" lvl="0" marL="342900" marR="0" rtl="0" algn="l">
              <a:spcBef>
                <a:spcPts val="1000"/>
              </a:spcBef>
              <a:spcAft>
                <a:spcPts val="0"/>
              </a:spcAft>
              <a:buClr>
                <a:srgbClr val="86D1D8"/>
              </a:buClr>
              <a:buSzPts val="1600"/>
              <a:buFont typeface="Noto Sans Symbols"/>
              <a:buChar char="▶"/>
            </a:pPr>
            <a:r>
              <a:rPr b="1" i="0" lang="en-IN" sz="2000" u="none" cap="none" strike="noStrike">
                <a:solidFill>
                  <a:schemeClr val="lt1"/>
                </a:solidFill>
                <a:latin typeface="Century Gothic"/>
                <a:ea typeface="Century Gothic"/>
                <a:cs typeface="Century Gothic"/>
                <a:sym typeface="Century Gothic"/>
              </a:rPr>
              <a:t>Path=C:\Program Files\Java\jdk1.8.0_144\bin</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In Linux</a:t>
            </a:r>
            <a:endParaRPr/>
          </a:p>
          <a:p>
            <a:pPr indent="-342900" lvl="0" marL="342900" marR="0" rtl="0" algn="l">
              <a:spcBef>
                <a:spcPts val="1000"/>
              </a:spcBef>
              <a:spcAft>
                <a:spcPts val="0"/>
              </a:spcAft>
              <a:buClr>
                <a:srgbClr val="86D1D8"/>
              </a:buClr>
              <a:buSzPts val="1600"/>
              <a:buFont typeface="Noto Sans Symbols"/>
              <a:buChar char="▶"/>
            </a:pPr>
            <a:r>
              <a:rPr b="1" i="0" lang="en-IN" sz="2000" u="none" cap="none" strike="noStrike">
                <a:solidFill>
                  <a:schemeClr val="lt1"/>
                </a:solidFill>
                <a:latin typeface="Century Gothic"/>
                <a:ea typeface="Century Gothic"/>
                <a:cs typeface="Century Gothic"/>
                <a:sym typeface="Century Gothic"/>
              </a:rPr>
              <a:t>export JAVA_HOME=/installDir/jdk1.6.0_26 </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600"/>
              <a:buFont typeface="Noto Sans Symbols"/>
              <a:buChar char="▶"/>
            </a:pPr>
            <a:r>
              <a:rPr b="1" i="0" lang="en-IN" sz="2000" u="none" cap="none" strike="noStrike">
                <a:solidFill>
                  <a:schemeClr val="lt1"/>
                </a:solidFill>
                <a:latin typeface="Century Gothic"/>
                <a:ea typeface="Century Gothic"/>
                <a:cs typeface="Century Gothic"/>
                <a:sym typeface="Century Gothic"/>
              </a:rPr>
              <a:t>export PATH=$JAVA_HOME/bin:$PATH</a:t>
            </a:r>
            <a:endParaRPr b="0" i="0" sz="2000" u="none" cap="none" strike="noStrike">
              <a:solidFill>
                <a:schemeClr val="lt1"/>
              </a:solidFill>
              <a:latin typeface="Century Gothic"/>
              <a:ea typeface="Century Gothic"/>
              <a:cs typeface="Century Gothic"/>
              <a:sym typeface="Century Gothic"/>
            </a:endParaRPr>
          </a:p>
          <a:p>
            <a:pPr indent="-241300" lvl="0" marL="342900" marR="0" rtl="0" algn="l">
              <a:spcBef>
                <a:spcPts val="1000"/>
              </a:spcBef>
              <a:spcAft>
                <a:spcPts val="0"/>
              </a:spcAft>
              <a:buClr>
                <a:srgbClr val="86D1D8"/>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Installation Types</a:t>
            </a:r>
            <a:endParaRPr/>
          </a:p>
        </p:txBody>
      </p:sp>
      <p:sp>
        <p:nvSpPr>
          <p:cNvPr id="191" name="Google Shape;191;p2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We can install JBOSS in 5 ways</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1. Zip Extraction</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2. GUI Mode (by using installer jar)</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3. Console Mode</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4. Automatic Installation</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5. By Using RPM  (yum groupinstall jboss-eap6)</a:t>
            </a:r>
            <a:endParaRPr b="0" i="0" sz="2000" u="none" cap="none" strike="noStrike">
              <a:solidFill>
                <a:schemeClr val="lt1"/>
              </a:solidFill>
              <a:latin typeface="Century Gothic"/>
              <a:ea typeface="Century Gothic"/>
              <a:cs typeface="Century Gothic"/>
              <a:sym typeface="Century Gothic"/>
            </a:endParaRPr>
          </a:p>
          <a:p>
            <a:pPr indent="-241300" lvl="0" marL="342900" marR="0" rtl="0" algn="l">
              <a:spcBef>
                <a:spcPts val="1000"/>
              </a:spcBef>
              <a:spcAft>
                <a:spcPts val="0"/>
              </a:spcAft>
              <a:buClr>
                <a:srgbClr val="86D1D8"/>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4200"/>
              <a:buFont typeface="Century Gothic"/>
              <a:buNone/>
            </a:pPr>
            <a:r>
              <a:rPr b="0" i="0" lang="en-IN" sz="4200" u="none" cap="none" strike="noStrike">
                <a:solidFill>
                  <a:schemeClr val="lt2"/>
                </a:solidFill>
                <a:latin typeface="Century Gothic"/>
                <a:ea typeface="Century Gothic"/>
                <a:cs typeface="Century Gothic"/>
                <a:sym typeface="Century Gothic"/>
              </a:rPr>
              <a:t>Installation by using Zip Extraction</a:t>
            </a:r>
            <a:endParaRPr/>
          </a:p>
        </p:txBody>
      </p:sp>
      <p:sp>
        <p:nvSpPr>
          <p:cNvPr id="197" name="Google Shape;197;p2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Copy the downloaded zip bundle and copy to any directory (opt) and extract it </a:t>
            </a:r>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Create a user and assign the password with add-user.sh in &lt;EAP-HOME&gt;/bin&gt;</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rgbClr val="86D1D8"/>
              </a:buClr>
              <a:buSzPts val="1600"/>
              <a:buFont typeface="Noto Sans Symbols"/>
              <a:buChar char="▶"/>
            </a:pPr>
            <a:r>
              <a:rPr b="0" i="0" lang="en-IN" sz="2000" u="none" cap="none" strike="noStrike">
                <a:solidFill>
                  <a:schemeClr val="lt1"/>
                </a:solidFill>
                <a:latin typeface="Century Gothic"/>
                <a:ea typeface="Century Gothic"/>
                <a:cs typeface="Century Gothic"/>
                <a:sym typeface="Century Gothic"/>
              </a:rPr>
              <a:t>Then start the server and check it’s properly extracted and working or not.</a:t>
            </a:r>
            <a:endParaRPr b="0" i="0" sz="2000" u="none" cap="none" strike="noStrike">
              <a:solidFill>
                <a:schemeClr val="lt1"/>
              </a:solidFill>
              <a:latin typeface="Century Gothic"/>
              <a:ea typeface="Century Gothic"/>
              <a:cs typeface="Century Gothic"/>
              <a:sym typeface="Century Gothic"/>
            </a:endParaRPr>
          </a:p>
          <a:p>
            <a:pPr indent="-241300" lvl="0" marL="342900" marR="0" rtl="0" algn="l">
              <a:spcBef>
                <a:spcPts val="1000"/>
              </a:spcBef>
              <a:spcAft>
                <a:spcPts val="0"/>
              </a:spcAft>
              <a:buClr>
                <a:srgbClr val="86D1D8"/>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241300" lvl="0" marL="342900" marR="0" rtl="0" algn="l">
              <a:spcBef>
                <a:spcPts val="1000"/>
              </a:spcBef>
              <a:spcAft>
                <a:spcPts val="0"/>
              </a:spcAft>
              <a:buClr>
                <a:srgbClr val="86D1D8"/>
              </a:buClr>
              <a:buSzPts val="16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