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69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FC18C-6776-45FB-A9C2-47E4B16C3325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CDAF-40CC-43C3-B607-9D481C1BF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68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93A0CA6-78E4-4EC9-A0C1-3EE312DAFDB7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3DB013-AB02-408C-92AB-5D86C3F2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622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Algerian" pitchFamily="82" charset="0"/>
              </a:rPr>
              <a:t>PRESENTATION ON </a:t>
            </a:r>
            <a:br>
              <a:rPr lang="en-US" sz="3600" dirty="0" smtClean="0">
                <a:latin typeface="Algerian" pitchFamily="82" charset="0"/>
              </a:rPr>
            </a:br>
            <a:r>
              <a:rPr lang="en-US" sz="3600" dirty="0" smtClean="0">
                <a:latin typeface="Algerian" pitchFamily="82" charset="0"/>
              </a:rPr>
              <a:t>THE SYNOPSIS OF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sz="3600" dirty="0" smtClean="0">
                <a:latin typeface="Algerian" pitchFamily="82" charset="0"/>
              </a:rPr>
              <a:t>dual axis rotating </a:t>
            </a:r>
            <a:r>
              <a:rPr lang="en-US" sz="3600" smtClean="0">
                <a:latin typeface="Algerian" pitchFamily="82" charset="0"/>
              </a:rPr>
              <a:t>solar panel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5867400" cy="3581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smtClean="0">
                <a:solidFill>
                  <a:srgbClr val="FF0000"/>
                </a:solidFill>
                <a:latin typeface="Algerian" pitchFamily="82" charset="0"/>
              </a:rPr>
              <a:t>UNDER THE GUIDANCE OF</a:t>
            </a:r>
            <a:r>
              <a:rPr lang="en-US" dirty="0" smtClean="0"/>
              <a:t>: </a:t>
            </a:r>
          </a:p>
          <a:p>
            <a:pPr algn="just"/>
            <a:r>
              <a:rPr lang="en-US" sz="3000" dirty="0" smtClean="0">
                <a:solidFill>
                  <a:srgbClr val="002060"/>
                </a:solidFill>
                <a:latin typeface="Berlin Sans FB Demi" pitchFamily="34" charset="0"/>
                <a:cs typeface="Arabic Typesetting" pitchFamily="66" charset="-78"/>
              </a:rPr>
              <a:t>MR. SANJAY YADAV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b="1" u="sng" dirty="0" smtClean="0">
                <a:solidFill>
                  <a:srgbClr val="FF0000"/>
                </a:solidFill>
                <a:latin typeface="Algerian" pitchFamily="82" charset="0"/>
              </a:rPr>
              <a:t>GROUP NAME:-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INDRAJEET KUMAR</a:t>
            </a:r>
            <a:endParaRPr lang="en-US" dirty="0" smtClean="0">
              <a:solidFill>
                <a:srgbClr val="002060"/>
              </a:solidFill>
              <a:latin typeface="Berlin Sans FB Demi" pitchFamily="34" charset="0"/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RAMKRIT </a:t>
            </a:r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CHAUHAN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PUSHPENDRA </a:t>
            </a:r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KUMAR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RAHUL KUMAR</a:t>
            </a:r>
          </a:p>
          <a:p>
            <a:pPr algn="just"/>
            <a:endParaRPr lang="en-US" dirty="0" smtClean="0">
              <a:solidFill>
                <a:srgbClr val="002060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lgerian" pitchFamily="82" charset="0"/>
              </a:rPr>
              <a:t>CONTENTS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7338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INTRODUCTION</a:t>
            </a:r>
          </a:p>
          <a:p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MARKET SOLUTION</a:t>
            </a:r>
          </a:p>
          <a:p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COMPONENTS</a:t>
            </a:r>
          </a:p>
          <a:p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SOFTWARE  &amp; HARDWARE</a:t>
            </a:r>
          </a:p>
          <a:p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APPLICATION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Berlin Sans FB Demi" pitchFamily="34" charset="0"/>
              </a:rPr>
              <a:t>FUTURE ENHANCEMENT</a:t>
            </a:r>
          </a:p>
          <a:p>
            <a:pPr marL="137160" indent="0">
              <a:buNone/>
            </a:pPr>
            <a:endParaRPr lang="en-US" dirty="0" smtClean="0">
              <a:solidFill>
                <a:srgbClr val="002060"/>
              </a:solidFill>
              <a:latin typeface="Berlin Sans FB Demi" pitchFamily="34" charset="0"/>
            </a:endParaRPr>
          </a:p>
          <a:p>
            <a:endParaRPr lang="en-US" dirty="0">
              <a:solidFill>
                <a:srgbClr val="002060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Solar panels are used to convert the light energy to electrical energy </a:t>
            </a:r>
            <a:endParaRPr lang="en-US" dirty="0"/>
          </a:p>
          <a:p>
            <a:r>
              <a:rPr lang="en-IN" dirty="0"/>
              <a:t>Efficient solar power generation system using moving panel is efficient power generating system using sun light 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Two sensors in two directions to sense the direction of max intensity of light</a:t>
            </a:r>
            <a:endParaRPr lang="en-US" dirty="0"/>
          </a:p>
          <a:p>
            <a:r>
              <a:rPr lang="en-IN" dirty="0"/>
              <a:t> </a:t>
            </a:r>
            <a:endParaRPr lang="en-US" dirty="0"/>
          </a:p>
          <a:p>
            <a:r>
              <a:rPr lang="en-IN" dirty="0"/>
              <a:t>The difference b/w the output of the sensors is given to the microcontroller unit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81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mkrit chauhan\Desktop\dual axis rotating solar pan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62" y="-3"/>
            <a:ext cx="9011010" cy="5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649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smtClean="0"/>
              <a:t>Microcontroller</a:t>
            </a:r>
            <a:endParaRPr lang="en-US" dirty="0"/>
          </a:p>
          <a:p>
            <a:r>
              <a:rPr lang="en-IN" dirty="0"/>
              <a:t> </a:t>
            </a:r>
            <a:r>
              <a:rPr lang="en-IN" dirty="0" smtClean="0"/>
              <a:t> 555 timer</a:t>
            </a:r>
            <a:endParaRPr lang="en-US" dirty="0"/>
          </a:p>
          <a:p>
            <a:r>
              <a:rPr lang="en-IN" dirty="0"/>
              <a:t>  </a:t>
            </a:r>
            <a:r>
              <a:rPr lang="en-IN" dirty="0" smtClean="0"/>
              <a:t> </a:t>
            </a:r>
            <a:r>
              <a:rPr lang="en-IN" dirty="0"/>
              <a:t>Stepper </a:t>
            </a:r>
            <a:r>
              <a:rPr lang="en-IN" dirty="0" smtClean="0"/>
              <a:t>motor</a:t>
            </a:r>
            <a:endParaRPr lang="en-US" dirty="0"/>
          </a:p>
          <a:p>
            <a:r>
              <a:rPr lang="en-IN" dirty="0"/>
              <a:t>   </a:t>
            </a:r>
            <a:r>
              <a:rPr lang="en-IN" dirty="0" smtClean="0"/>
              <a:t>Lead </a:t>
            </a:r>
            <a:r>
              <a:rPr lang="en-IN" dirty="0"/>
              <a:t>acid battery</a:t>
            </a:r>
            <a:endParaRPr lang="en-US" dirty="0"/>
          </a:p>
          <a:p>
            <a:r>
              <a:rPr lang="en-IN" dirty="0"/>
              <a:t>   </a:t>
            </a:r>
            <a:r>
              <a:rPr lang="en-IN" dirty="0" smtClean="0"/>
              <a:t>LCD</a:t>
            </a:r>
            <a:endParaRPr lang="en-US" dirty="0"/>
          </a:p>
          <a:p>
            <a:r>
              <a:rPr lang="en-IN" dirty="0"/>
              <a:t>   </a:t>
            </a:r>
            <a:r>
              <a:rPr lang="en-IN" dirty="0" smtClean="0"/>
              <a:t>Solar </a:t>
            </a:r>
            <a:r>
              <a:rPr lang="en-IN" dirty="0"/>
              <a:t>panel</a:t>
            </a:r>
            <a:endParaRPr lang="en-US" dirty="0"/>
          </a:p>
          <a:p>
            <a:r>
              <a:rPr lang="en-IN"/>
              <a:t>   </a:t>
            </a:r>
            <a:r>
              <a:rPr lang="en-IN" smtClean="0"/>
              <a:t>L293D </a:t>
            </a:r>
            <a:r>
              <a:rPr lang="en-IN" dirty="0" smtClean="0"/>
              <a:t>IC</a:t>
            </a:r>
            <a:endParaRPr lang="en-US" dirty="0"/>
          </a:p>
          <a:p>
            <a:r>
              <a:rPr lang="en-IN" dirty="0"/>
              <a:t>   </a:t>
            </a:r>
            <a:r>
              <a:rPr lang="en-IN" dirty="0" smtClean="0"/>
              <a:t>Voltages regulator</a:t>
            </a:r>
            <a:r>
              <a:rPr lang="en-IN" dirty="0"/>
              <a:t> </a:t>
            </a:r>
            <a:endParaRPr lang="en-IN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806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/HARDWARE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Microcontroller </a:t>
            </a:r>
            <a:r>
              <a:rPr lang="en-IN" dirty="0" smtClean="0"/>
              <a:t>kit </a:t>
            </a:r>
            <a:endParaRPr lang="en-US" dirty="0"/>
          </a:p>
          <a:p>
            <a:r>
              <a:rPr lang="en-IN" dirty="0" err="1"/>
              <a:t>Keil</a:t>
            </a:r>
            <a:r>
              <a:rPr lang="en-IN" dirty="0"/>
              <a:t> micro vision integrated development </a:t>
            </a:r>
            <a:r>
              <a:rPr lang="en-IN" dirty="0" smtClean="0"/>
              <a:t>environment</a:t>
            </a:r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C51 C compiler,A51 </a:t>
            </a:r>
            <a:r>
              <a:rPr lang="en-IN" dirty="0" smtClean="0"/>
              <a:t>Assembler</a:t>
            </a:r>
            <a:r>
              <a:rPr lang="en-IN" dirty="0"/>
              <a:t> </a:t>
            </a:r>
            <a:endParaRPr lang="en-US" dirty="0"/>
          </a:p>
          <a:p>
            <a:r>
              <a:rPr lang="en-US" dirty="0" smtClean="0"/>
              <a:t>BASCOM (AVR)</a:t>
            </a:r>
          </a:p>
          <a:p>
            <a:r>
              <a:rPr lang="en-US" dirty="0" smtClean="0"/>
              <a:t>PROTEUS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954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Heating the </a:t>
            </a:r>
            <a:r>
              <a:rPr lang="en-IN" dirty="0" smtClean="0"/>
              <a:t>water</a:t>
            </a:r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Electric </a:t>
            </a:r>
            <a:r>
              <a:rPr lang="en-IN" dirty="0" smtClean="0"/>
              <a:t>fence</a:t>
            </a:r>
            <a:endParaRPr lang="en-US" dirty="0"/>
          </a:p>
          <a:p>
            <a:r>
              <a:rPr lang="en-IN" dirty="0"/>
              <a:t>Battery </a:t>
            </a:r>
            <a:r>
              <a:rPr lang="en-IN" dirty="0" smtClean="0"/>
              <a:t>charger</a:t>
            </a:r>
            <a:endParaRPr lang="en-US" dirty="0"/>
          </a:p>
          <a:p>
            <a:r>
              <a:rPr lang="en-IN" dirty="0"/>
              <a:t>Emergency battery </a:t>
            </a:r>
            <a:r>
              <a:rPr lang="en-IN" dirty="0" smtClean="0"/>
              <a:t>backup</a:t>
            </a:r>
            <a:endParaRPr lang="en-US" dirty="0"/>
          </a:p>
          <a:p>
            <a:r>
              <a:rPr lang="en-IN" dirty="0"/>
              <a:t>Solar cooker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515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THANKING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YOU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100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       PRESENTATION ON  THE SYNOPSIS OF dual axis rotating solar panel</vt:lpstr>
      <vt:lpstr>CONTENTS</vt:lpstr>
      <vt:lpstr>INTRODUCTION</vt:lpstr>
      <vt:lpstr>Slide 4</vt:lpstr>
      <vt:lpstr>COMPONENTS</vt:lpstr>
      <vt:lpstr>SOFTWARE /HARDWARE</vt:lpstr>
      <vt:lpstr>APPLICATION</vt:lpstr>
      <vt:lpstr>THANKING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THE SYNOPSIS OF GESTURE CONTROLLEd ROBOT CAR</dc:title>
  <dc:creator>ankit</dc:creator>
  <cp:lastModifiedBy>indrajeet</cp:lastModifiedBy>
  <cp:revision>13</cp:revision>
  <dcterms:created xsi:type="dcterms:W3CDTF">2008-02-08T14:11:22Z</dcterms:created>
  <dcterms:modified xsi:type="dcterms:W3CDTF">2023-07-07T18:48:15Z</dcterms:modified>
</cp:coreProperties>
</file>