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69CDF-EC61-4DF5-4442-FF368A99D1F0}" v="17" dt="2023-07-21T12:26:5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DB708-EBC5-4F89-A863-BF9228E02C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3F0808-6EF2-4BEE-BBAA-36DD067C8FCB}">
      <dgm:prSet/>
      <dgm:spPr/>
      <dgm:t>
        <a:bodyPr/>
        <a:lstStyle/>
        <a:p>
          <a:r>
            <a:rPr lang="en-US"/>
            <a:t>PVFS2/OrangeFS is a popular opensource parallel file system specifically developed for highperformance computing</a:t>
          </a:r>
        </a:p>
      </dgm:t>
    </dgm:pt>
    <dgm:pt modelId="{E836B1FE-D0AC-4FC4-819F-65E5C1F1D800}" type="parTrans" cxnId="{0D47D082-67CB-400C-B1C0-542E9A6018A5}">
      <dgm:prSet/>
      <dgm:spPr/>
      <dgm:t>
        <a:bodyPr/>
        <a:lstStyle/>
        <a:p>
          <a:endParaRPr lang="en-US"/>
        </a:p>
      </dgm:t>
    </dgm:pt>
    <dgm:pt modelId="{29CCC5A1-0278-499D-8450-2B7ADCF61A6A}" type="sibTrans" cxnId="{0D47D082-67CB-400C-B1C0-542E9A6018A5}">
      <dgm:prSet/>
      <dgm:spPr/>
      <dgm:t>
        <a:bodyPr/>
        <a:lstStyle/>
        <a:p>
          <a:endParaRPr lang="en-US"/>
        </a:p>
      </dgm:t>
    </dgm:pt>
    <dgm:pt modelId="{823A60DA-09E1-4E57-BC6D-F35421FC48ED}">
      <dgm:prSet/>
      <dgm:spPr/>
      <dgm:t>
        <a:bodyPr/>
        <a:lstStyle/>
        <a:p>
          <a:r>
            <a:rPr lang="en-US"/>
            <a:t>Originated from the Parallel Virtual File System , a project initiated at Clemson University and Argonne National Laboratory in the 1990s</a:t>
          </a:r>
        </a:p>
      </dgm:t>
    </dgm:pt>
    <dgm:pt modelId="{2DC3F924-A96B-4F21-B120-2C50024EE48E}" type="parTrans" cxnId="{3CD016AF-5321-4C72-BF1C-20AB11A937F2}">
      <dgm:prSet/>
      <dgm:spPr/>
      <dgm:t>
        <a:bodyPr/>
        <a:lstStyle/>
        <a:p>
          <a:endParaRPr lang="en-US"/>
        </a:p>
      </dgm:t>
    </dgm:pt>
    <dgm:pt modelId="{07237469-7A5E-4CCD-9704-31DC8D358D66}" type="sibTrans" cxnId="{3CD016AF-5321-4C72-BF1C-20AB11A937F2}">
      <dgm:prSet/>
      <dgm:spPr/>
      <dgm:t>
        <a:bodyPr/>
        <a:lstStyle/>
        <a:p>
          <a:endParaRPr lang="en-US"/>
        </a:p>
      </dgm:t>
    </dgm:pt>
    <dgm:pt modelId="{83D2E961-BC4F-48CE-B5A9-0CC966D837F5}">
      <dgm:prSet/>
      <dgm:spPr/>
      <dgm:t>
        <a:bodyPr/>
        <a:lstStyle/>
        <a:p>
          <a:r>
            <a:rPr lang="en-US"/>
            <a:t>This file system is renowned for its scalability, tailored to handle largescale data sets while providing swift I/O operations</a:t>
          </a:r>
        </a:p>
      </dgm:t>
    </dgm:pt>
    <dgm:pt modelId="{3AE717F5-43CE-45B7-9E4C-028EC2B1CB15}" type="parTrans" cxnId="{C966038D-F2B5-4A0C-9DF2-17A757A5F6DB}">
      <dgm:prSet/>
      <dgm:spPr/>
      <dgm:t>
        <a:bodyPr/>
        <a:lstStyle/>
        <a:p>
          <a:endParaRPr lang="en-US"/>
        </a:p>
      </dgm:t>
    </dgm:pt>
    <dgm:pt modelId="{17A32D02-5FB2-462A-BEE7-1317968CA3A9}" type="sibTrans" cxnId="{C966038D-F2B5-4A0C-9DF2-17A757A5F6DB}">
      <dgm:prSet/>
      <dgm:spPr/>
      <dgm:t>
        <a:bodyPr/>
        <a:lstStyle/>
        <a:p>
          <a:endParaRPr lang="en-US"/>
        </a:p>
      </dgm:t>
    </dgm:pt>
    <dgm:pt modelId="{A0331E8B-2C89-4774-8F8C-6B4A3D4E3221}" type="pres">
      <dgm:prSet presAssocID="{10BDB708-EBC5-4F89-A863-BF9228E02CB1}" presName="root" presStyleCnt="0">
        <dgm:presLayoutVars>
          <dgm:dir/>
          <dgm:resizeHandles val="exact"/>
        </dgm:presLayoutVars>
      </dgm:prSet>
      <dgm:spPr/>
    </dgm:pt>
    <dgm:pt modelId="{659DB238-DAFD-47D0-BA56-8B2273EF7D0D}" type="pres">
      <dgm:prSet presAssocID="{483F0808-6EF2-4BEE-BBAA-36DD067C8FCB}" presName="compNode" presStyleCnt="0"/>
      <dgm:spPr/>
    </dgm:pt>
    <dgm:pt modelId="{1D7099E3-35C2-4888-9ACF-65C8FD490E8D}" type="pres">
      <dgm:prSet presAssocID="{483F0808-6EF2-4BEE-BBAA-36DD067C8FCB}" presName="bgRect" presStyleLbl="bgShp" presStyleIdx="0" presStyleCnt="3"/>
      <dgm:spPr/>
    </dgm:pt>
    <dgm:pt modelId="{FEA60754-D876-4063-A8B8-4955FCB452CE}" type="pres">
      <dgm:prSet presAssocID="{483F0808-6EF2-4BEE-BBAA-36DD067C8F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3168A1-6614-47FF-8E5B-223BCAFA5673}" type="pres">
      <dgm:prSet presAssocID="{483F0808-6EF2-4BEE-BBAA-36DD067C8FCB}" presName="spaceRect" presStyleCnt="0"/>
      <dgm:spPr/>
    </dgm:pt>
    <dgm:pt modelId="{4AD2806E-8BF8-4F20-88D0-0BBEAD213144}" type="pres">
      <dgm:prSet presAssocID="{483F0808-6EF2-4BEE-BBAA-36DD067C8FCB}" presName="parTx" presStyleLbl="revTx" presStyleIdx="0" presStyleCnt="3">
        <dgm:presLayoutVars>
          <dgm:chMax val="0"/>
          <dgm:chPref val="0"/>
        </dgm:presLayoutVars>
      </dgm:prSet>
      <dgm:spPr/>
    </dgm:pt>
    <dgm:pt modelId="{6BF6651C-E27F-45A6-93AB-11609EED2257}" type="pres">
      <dgm:prSet presAssocID="{29CCC5A1-0278-499D-8450-2B7ADCF61A6A}" presName="sibTrans" presStyleCnt="0"/>
      <dgm:spPr/>
    </dgm:pt>
    <dgm:pt modelId="{BED62EC3-EEBA-496A-8622-ED96F2A3A7BF}" type="pres">
      <dgm:prSet presAssocID="{823A60DA-09E1-4E57-BC6D-F35421FC48ED}" presName="compNode" presStyleCnt="0"/>
      <dgm:spPr/>
    </dgm:pt>
    <dgm:pt modelId="{B698A134-51DB-4855-AAB6-1199570C5196}" type="pres">
      <dgm:prSet presAssocID="{823A60DA-09E1-4E57-BC6D-F35421FC48ED}" presName="bgRect" presStyleLbl="bgShp" presStyleIdx="1" presStyleCnt="3"/>
      <dgm:spPr/>
    </dgm:pt>
    <dgm:pt modelId="{6FEB6874-A18E-4314-8B9D-4E9D6E8B6E57}" type="pres">
      <dgm:prSet presAssocID="{823A60DA-09E1-4E57-BC6D-F35421FC48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9C7A565-99DB-455A-89B0-7B678F1398EC}" type="pres">
      <dgm:prSet presAssocID="{823A60DA-09E1-4E57-BC6D-F35421FC48ED}" presName="spaceRect" presStyleCnt="0"/>
      <dgm:spPr/>
    </dgm:pt>
    <dgm:pt modelId="{2340F814-1792-4968-9984-8F4E79BBFF93}" type="pres">
      <dgm:prSet presAssocID="{823A60DA-09E1-4E57-BC6D-F35421FC48ED}" presName="parTx" presStyleLbl="revTx" presStyleIdx="1" presStyleCnt="3">
        <dgm:presLayoutVars>
          <dgm:chMax val="0"/>
          <dgm:chPref val="0"/>
        </dgm:presLayoutVars>
      </dgm:prSet>
      <dgm:spPr/>
    </dgm:pt>
    <dgm:pt modelId="{3240EC7C-5487-4835-B633-C16BAF910945}" type="pres">
      <dgm:prSet presAssocID="{07237469-7A5E-4CCD-9704-31DC8D358D66}" presName="sibTrans" presStyleCnt="0"/>
      <dgm:spPr/>
    </dgm:pt>
    <dgm:pt modelId="{DE7F945D-9C7F-4EF3-9CBB-6575C2D08561}" type="pres">
      <dgm:prSet presAssocID="{83D2E961-BC4F-48CE-B5A9-0CC966D837F5}" presName="compNode" presStyleCnt="0"/>
      <dgm:spPr/>
    </dgm:pt>
    <dgm:pt modelId="{CAB93E93-2A01-4420-9A07-078BB22CA327}" type="pres">
      <dgm:prSet presAssocID="{83D2E961-BC4F-48CE-B5A9-0CC966D837F5}" presName="bgRect" presStyleLbl="bgShp" presStyleIdx="2" presStyleCnt="3"/>
      <dgm:spPr/>
    </dgm:pt>
    <dgm:pt modelId="{815B7E10-BD43-473D-8C0B-E505F9C4D4A8}" type="pres">
      <dgm:prSet presAssocID="{83D2E961-BC4F-48CE-B5A9-0CC966D837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E347F96-0DC0-469F-A88D-9CDADE3C7341}" type="pres">
      <dgm:prSet presAssocID="{83D2E961-BC4F-48CE-B5A9-0CC966D837F5}" presName="spaceRect" presStyleCnt="0"/>
      <dgm:spPr/>
    </dgm:pt>
    <dgm:pt modelId="{F7F62FA1-ECB3-4B53-ABD3-6526792855E4}" type="pres">
      <dgm:prSet presAssocID="{83D2E961-BC4F-48CE-B5A9-0CC966D837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B35733-C812-49EC-A7E8-558A3A7BAA81}" type="presOf" srcId="{10BDB708-EBC5-4F89-A863-BF9228E02CB1}" destId="{A0331E8B-2C89-4774-8F8C-6B4A3D4E3221}" srcOrd="0" destOrd="0" presId="urn:microsoft.com/office/officeart/2018/2/layout/IconVerticalSolidList"/>
    <dgm:cxn modelId="{B2FB2335-1A13-4C48-B806-FCEDBFF51597}" type="presOf" srcId="{483F0808-6EF2-4BEE-BBAA-36DD067C8FCB}" destId="{4AD2806E-8BF8-4F20-88D0-0BBEAD213144}" srcOrd="0" destOrd="0" presId="urn:microsoft.com/office/officeart/2018/2/layout/IconVerticalSolidList"/>
    <dgm:cxn modelId="{C4FE2B82-2B60-4B95-9CA1-E42FF47D42F7}" type="presOf" srcId="{823A60DA-09E1-4E57-BC6D-F35421FC48ED}" destId="{2340F814-1792-4968-9984-8F4E79BBFF93}" srcOrd="0" destOrd="0" presId="urn:microsoft.com/office/officeart/2018/2/layout/IconVerticalSolidList"/>
    <dgm:cxn modelId="{0D47D082-67CB-400C-B1C0-542E9A6018A5}" srcId="{10BDB708-EBC5-4F89-A863-BF9228E02CB1}" destId="{483F0808-6EF2-4BEE-BBAA-36DD067C8FCB}" srcOrd="0" destOrd="0" parTransId="{E836B1FE-D0AC-4FC4-819F-65E5C1F1D800}" sibTransId="{29CCC5A1-0278-499D-8450-2B7ADCF61A6A}"/>
    <dgm:cxn modelId="{C966038D-F2B5-4A0C-9DF2-17A757A5F6DB}" srcId="{10BDB708-EBC5-4F89-A863-BF9228E02CB1}" destId="{83D2E961-BC4F-48CE-B5A9-0CC966D837F5}" srcOrd="2" destOrd="0" parTransId="{3AE717F5-43CE-45B7-9E4C-028EC2B1CB15}" sibTransId="{17A32D02-5FB2-462A-BEE7-1317968CA3A9}"/>
    <dgm:cxn modelId="{AF6273AC-C27D-41D1-8134-855B294DD05E}" type="presOf" srcId="{83D2E961-BC4F-48CE-B5A9-0CC966D837F5}" destId="{F7F62FA1-ECB3-4B53-ABD3-6526792855E4}" srcOrd="0" destOrd="0" presId="urn:microsoft.com/office/officeart/2018/2/layout/IconVerticalSolidList"/>
    <dgm:cxn modelId="{3CD016AF-5321-4C72-BF1C-20AB11A937F2}" srcId="{10BDB708-EBC5-4F89-A863-BF9228E02CB1}" destId="{823A60DA-09E1-4E57-BC6D-F35421FC48ED}" srcOrd="1" destOrd="0" parTransId="{2DC3F924-A96B-4F21-B120-2C50024EE48E}" sibTransId="{07237469-7A5E-4CCD-9704-31DC8D358D66}"/>
    <dgm:cxn modelId="{CE951A6A-B981-4AFE-BB64-7E868F19009E}" type="presParOf" srcId="{A0331E8B-2C89-4774-8F8C-6B4A3D4E3221}" destId="{659DB238-DAFD-47D0-BA56-8B2273EF7D0D}" srcOrd="0" destOrd="0" presId="urn:microsoft.com/office/officeart/2018/2/layout/IconVerticalSolidList"/>
    <dgm:cxn modelId="{709ED949-36BD-4266-A715-D858F9A61DD8}" type="presParOf" srcId="{659DB238-DAFD-47D0-BA56-8B2273EF7D0D}" destId="{1D7099E3-35C2-4888-9ACF-65C8FD490E8D}" srcOrd="0" destOrd="0" presId="urn:microsoft.com/office/officeart/2018/2/layout/IconVerticalSolidList"/>
    <dgm:cxn modelId="{FFC92A10-755F-4B6E-A7CA-88CB64FBDE38}" type="presParOf" srcId="{659DB238-DAFD-47D0-BA56-8B2273EF7D0D}" destId="{FEA60754-D876-4063-A8B8-4955FCB452CE}" srcOrd="1" destOrd="0" presId="urn:microsoft.com/office/officeart/2018/2/layout/IconVerticalSolidList"/>
    <dgm:cxn modelId="{A4DD18F1-E416-411A-9F42-9C7056C5124F}" type="presParOf" srcId="{659DB238-DAFD-47D0-BA56-8B2273EF7D0D}" destId="{773168A1-6614-47FF-8E5B-223BCAFA5673}" srcOrd="2" destOrd="0" presId="urn:microsoft.com/office/officeart/2018/2/layout/IconVerticalSolidList"/>
    <dgm:cxn modelId="{B2C88D3C-CA0C-4806-8375-A6DED4F1FAEC}" type="presParOf" srcId="{659DB238-DAFD-47D0-BA56-8B2273EF7D0D}" destId="{4AD2806E-8BF8-4F20-88D0-0BBEAD213144}" srcOrd="3" destOrd="0" presId="urn:microsoft.com/office/officeart/2018/2/layout/IconVerticalSolidList"/>
    <dgm:cxn modelId="{37C90F75-F948-47D3-BE9D-897E8C44FB07}" type="presParOf" srcId="{A0331E8B-2C89-4774-8F8C-6B4A3D4E3221}" destId="{6BF6651C-E27F-45A6-93AB-11609EED2257}" srcOrd="1" destOrd="0" presId="urn:microsoft.com/office/officeart/2018/2/layout/IconVerticalSolidList"/>
    <dgm:cxn modelId="{F2776C41-76FC-4C14-BC42-6E766920F4C9}" type="presParOf" srcId="{A0331E8B-2C89-4774-8F8C-6B4A3D4E3221}" destId="{BED62EC3-EEBA-496A-8622-ED96F2A3A7BF}" srcOrd="2" destOrd="0" presId="urn:microsoft.com/office/officeart/2018/2/layout/IconVerticalSolidList"/>
    <dgm:cxn modelId="{74B5C373-1A14-4AB5-A8EE-4CA8B07D3476}" type="presParOf" srcId="{BED62EC3-EEBA-496A-8622-ED96F2A3A7BF}" destId="{B698A134-51DB-4855-AAB6-1199570C5196}" srcOrd="0" destOrd="0" presId="urn:microsoft.com/office/officeart/2018/2/layout/IconVerticalSolidList"/>
    <dgm:cxn modelId="{436D736C-1678-4D72-B554-96A187BAC13C}" type="presParOf" srcId="{BED62EC3-EEBA-496A-8622-ED96F2A3A7BF}" destId="{6FEB6874-A18E-4314-8B9D-4E9D6E8B6E57}" srcOrd="1" destOrd="0" presId="urn:microsoft.com/office/officeart/2018/2/layout/IconVerticalSolidList"/>
    <dgm:cxn modelId="{BF39D641-2ACB-4CE1-91C7-269FE9E89AF2}" type="presParOf" srcId="{BED62EC3-EEBA-496A-8622-ED96F2A3A7BF}" destId="{29C7A565-99DB-455A-89B0-7B678F1398EC}" srcOrd="2" destOrd="0" presId="urn:microsoft.com/office/officeart/2018/2/layout/IconVerticalSolidList"/>
    <dgm:cxn modelId="{FF56C459-E37B-4D65-B287-D912300766D2}" type="presParOf" srcId="{BED62EC3-EEBA-496A-8622-ED96F2A3A7BF}" destId="{2340F814-1792-4968-9984-8F4E79BBFF93}" srcOrd="3" destOrd="0" presId="urn:microsoft.com/office/officeart/2018/2/layout/IconVerticalSolidList"/>
    <dgm:cxn modelId="{7F959B83-8F21-415B-B7CE-73AE0B6D955F}" type="presParOf" srcId="{A0331E8B-2C89-4774-8F8C-6B4A3D4E3221}" destId="{3240EC7C-5487-4835-B633-C16BAF910945}" srcOrd="3" destOrd="0" presId="urn:microsoft.com/office/officeart/2018/2/layout/IconVerticalSolidList"/>
    <dgm:cxn modelId="{40795AA4-C34E-49C6-8B4C-C0DB922CBE15}" type="presParOf" srcId="{A0331E8B-2C89-4774-8F8C-6B4A3D4E3221}" destId="{DE7F945D-9C7F-4EF3-9CBB-6575C2D08561}" srcOrd="4" destOrd="0" presId="urn:microsoft.com/office/officeart/2018/2/layout/IconVerticalSolidList"/>
    <dgm:cxn modelId="{89337C6B-A693-4806-BD0B-43F2CC9C07B6}" type="presParOf" srcId="{DE7F945D-9C7F-4EF3-9CBB-6575C2D08561}" destId="{CAB93E93-2A01-4420-9A07-078BB22CA327}" srcOrd="0" destOrd="0" presId="urn:microsoft.com/office/officeart/2018/2/layout/IconVerticalSolidList"/>
    <dgm:cxn modelId="{67BA84F1-C211-4189-A009-CD240F02D883}" type="presParOf" srcId="{DE7F945D-9C7F-4EF3-9CBB-6575C2D08561}" destId="{815B7E10-BD43-473D-8C0B-E505F9C4D4A8}" srcOrd="1" destOrd="0" presId="urn:microsoft.com/office/officeart/2018/2/layout/IconVerticalSolidList"/>
    <dgm:cxn modelId="{E1E93848-1E0F-4380-8157-7AC1BBE975DC}" type="presParOf" srcId="{DE7F945D-9C7F-4EF3-9CBB-6575C2D08561}" destId="{9E347F96-0DC0-469F-A88D-9CDADE3C7341}" srcOrd="2" destOrd="0" presId="urn:microsoft.com/office/officeart/2018/2/layout/IconVerticalSolidList"/>
    <dgm:cxn modelId="{2F030F08-A3DA-44ED-82A3-331D226BD12D}" type="presParOf" srcId="{DE7F945D-9C7F-4EF3-9CBB-6575C2D08561}" destId="{F7F62FA1-ECB3-4B53-ABD3-652679285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EE5551-5F6E-4CCB-AF85-E31FEF24A64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B1F7ACB-A190-4BAA-B479-EE61D6C6C173}">
      <dgm:prSet/>
      <dgm:spPr/>
      <dgm:t>
        <a:bodyPr/>
        <a:lstStyle/>
        <a:p>
          <a:pPr>
            <a:defRPr cap="all"/>
          </a:pPr>
          <a:r>
            <a:rPr lang="en-US"/>
            <a:t>Benchmarking is essential for measuring the performance of PVFS2/OrangeFS under different workloads</a:t>
          </a:r>
        </a:p>
      </dgm:t>
    </dgm:pt>
    <dgm:pt modelId="{6F61368B-0B45-4CDA-B74F-2489A81F4BEC}" type="parTrans" cxnId="{E36B3387-3D15-4EAF-A16D-A7B6089ECDA7}">
      <dgm:prSet/>
      <dgm:spPr/>
      <dgm:t>
        <a:bodyPr/>
        <a:lstStyle/>
        <a:p>
          <a:endParaRPr lang="en-US"/>
        </a:p>
      </dgm:t>
    </dgm:pt>
    <dgm:pt modelId="{27EEE288-A741-46E1-B260-65FFB0A7B45F}" type="sibTrans" cxnId="{E36B3387-3D15-4EAF-A16D-A7B6089ECDA7}">
      <dgm:prSet/>
      <dgm:spPr/>
      <dgm:t>
        <a:bodyPr/>
        <a:lstStyle/>
        <a:p>
          <a:endParaRPr lang="en-US"/>
        </a:p>
      </dgm:t>
    </dgm:pt>
    <dgm:pt modelId="{3CE82755-C127-4BAC-A54F-1CDAA6C7A0EE}">
      <dgm:prSet/>
      <dgm:spPr/>
      <dgm:t>
        <a:bodyPr/>
        <a:lstStyle/>
        <a:p>
          <a:pPr>
            <a:defRPr cap="all"/>
          </a:pPr>
          <a:r>
            <a:rPr lang="en-US"/>
            <a:t>It assists in identifying bottlenecks and optimizing the file system's performance</a:t>
          </a:r>
        </a:p>
      </dgm:t>
    </dgm:pt>
    <dgm:pt modelId="{C5F17158-C91D-46EB-B4DF-D679E40EEFCE}" type="parTrans" cxnId="{F14CCB97-F971-4696-B6FA-F0A780DE1556}">
      <dgm:prSet/>
      <dgm:spPr/>
      <dgm:t>
        <a:bodyPr/>
        <a:lstStyle/>
        <a:p>
          <a:endParaRPr lang="en-US"/>
        </a:p>
      </dgm:t>
    </dgm:pt>
    <dgm:pt modelId="{B490803A-2EAB-45CE-A853-733FF861D7DC}" type="sibTrans" cxnId="{F14CCB97-F971-4696-B6FA-F0A780DE1556}">
      <dgm:prSet/>
      <dgm:spPr/>
      <dgm:t>
        <a:bodyPr/>
        <a:lstStyle/>
        <a:p>
          <a:endParaRPr lang="en-US"/>
        </a:p>
      </dgm:t>
    </dgm:pt>
    <dgm:pt modelId="{2E913B9E-C113-4CBB-8380-31E21C766892}" type="pres">
      <dgm:prSet presAssocID="{E5EE5551-5F6E-4CCB-AF85-E31FEF24A645}" presName="root" presStyleCnt="0">
        <dgm:presLayoutVars>
          <dgm:dir/>
          <dgm:resizeHandles val="exact"/>
        </dgm:presLayoutVars>
      </dgm:prSet>
      <dgm:spPr/>
    </dgm:pt>
    <dgm:pt modelId="{5DC12216-A6F6-45F7-9F16-338FFE0580E2}" type="pres">
      <dgm:prSet presAssocID="{8B1F7ACB-A190-4BAA-B479-EE61D6C6C173}" presName="compNode" presStyleCnt="0"/>
      <dgm:spPr/>
    </dgm:pt>
    <dgm:pt modelId="{E4A08922-62E1-409A-B0F4-A95A313CDB0E}" type="pres">
      <dgm:prSet presAssocID="{8B1F7ACB-A190-4BAA-B479-EE61D6C6C17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2DB2564-767A-4DDD-857C-2121D58B75E6}" type="pres">
      <dgm:prSet presAssocID="{8B1F7ACB-A190-4BAA-B479-EE61D6C6C1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D5C20D9-5698-4D2C-8DD9-E569574D1134}" type="pres">
      <dgm:prSet presAssocID="{8B1F7ACB-A190-4BAA-B479-EE61D6C6C173}" presName="spaceRect" presStyleCnt="0"/>
      <dgm:spPr/>
    </dgm:pt>
    <dgm:pt modelId="{DDC24582-2122-4211-A77B-17F73969E4F2}" type="pres">
      <dgm:prSet presAssocID="{8B1F7ACB-A190-4BAA-B479-EE61D6C6C173}" presName="textRect" presStyleLbl="revTx" presStyleIdx="0" presStyleCnt="2">
        <dgm:presLayoutVars>
          <dgm:chMax val="1"/>
          <dgm:chPref val="1"/>
        </dgm:presLayoutVars>
      </dgm:prSet>
      <dgm:spPr/>
    </dgm:pt>
    <dgm:pt modelId="{3F3D379B-CFB6-4713-A94B-8F7B566EE3B9}" type="pres">
      <dgm:prSet presAssocID="{27EEE288-A741-46E1-B260-65FFB0A7B45F}" presName="sibTrans" presStyleCnt="0"/>
      <dgm:spPr/>
    </dgm:pt>
    <dgm:pt modelId="{FE5D0A32-B117-4CE5-A659-371276A3C0E5}" type="pres">
      <dgm:prSet presAssocID="{3CE82755-C127-4BAC-A54F-1CDAA6C7A0EE}" presName="compNode" presStyleCnt="0"/>
      <dgm:spPr/>
    </dgm:pt>
    <dgm:pt modelId="{05F8830F-0E56-49AE-BE09-5F8F57A7083F}" type="pres">
      <dgm:prSet presAssocID="{3CE82755-C127-4BAC-A54F-1CDAA6C7A0E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C09946B-DCE8-474C-B070-CFC3402116BD}" type="pres">
      <dgm:prSet presAssocID="{3CE82755-C127-4BAC-A54F-1CDAA6C7A0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202152B-0DF1-44F9-A1F4-6D7C04032581}" type="pres">
      <dgm:prSet presAssocID="{3CE82755-C127-4BAC-A54F-1CDAA6C7A0EE}" presName="spaceRect" presStyleCnt="0"/>
      <dgm:spPr/>
    </dgm:pt>
    <dgm:pt modelId="{83B85C9A-4196-41A0-91D1-E33A73CAF12E}" type="pres">
      <dgm:prSet presAssocID="{3CE82755-C127-4BAC-A54F-1CDAA6C7A0E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05152A-BA51-40BF-9CEA-DBAD9B2B29E7}" type="presOf" srcId="{E5EE5551-5F6E-4CCB-AF85-E31FEF24A645}" destId="{2E913B9E-C113-4CBB-8380-31E21C766892}" srcOrd="0" destOrd="0" presId="urn:microsoft.com/office/officeart/2018/5/layout/IconLeafLabelList"/>
    <dgm:cxn modelId="{58F82D66-6A9F-4AE6-A332-B7151F21938B}" type="presOf" srcId="{3CE82755-C127-4BAC-A54F-1CDAA6C7A0EE}" destId="{83B85C9A-4196-41A0-91D1-E33A73CAF12E}" srcOrd="0" destOrd="0" presId="urn:microsoft.com/office/officeart/2018/5/layout/IconLeafLabelList"/>
    <dgm:cxn modelId="{E36B3387-3D15-4EAF-A16D-A7B6089ECDA7}" srcId="{E5EE5551-5F6E-4CCB-AF85-E31FEF24A645}" destId="{8B1F7ACB-A190-4BAA-B479-EE61D6C6C173}" srcOrd="0" destOrd="0" parTransId="{6F61368B-0B45-4CDA-B74F-2489A81F4BEC}" sibTransId="{27EEE288-A741-46E1-B260-65FFB0A7B45F}"/>
    <dgm:cxn modelId="{72CD7E95-A7AA-40C0-BA6C-F3C1853D6A29}" type="presOf" srcId="{8B1F7ACB-A190-4BAA-B479-EE61D6C6C173}" destId="{DDC24582-2122-4211-A77B-17F73969E4F2}" srcOrd="0" destOrd="0" presId="urn:microsoft.com/office/officeart/2018/5/layout/IconLeafLabelList"/>
    <dgm:cxn modelId="{F14CCB97-F971-4696-B6FA-F0A780DE1556}" srcId="{E5EE5551-5F6E-4CCB-AF85-E31FEF24A645}" destId="{3CE82755-C127-4BAC-A54F-1CDAA6C7A0EE}" srcOrd="1" destOrd="0" parTransId="{C5F17158-C91D-46EB-B4DF-D679E40EEFCE}" sibTransId="{B490803A-2EAB-45CE-A853-733FF861D7DC}"/>
    <dgm:cxn modelId="{42D4475C-8823-428A-926B-FA3AF001AEE1}" type="presParOf" srcId="{2E913B9E-C113-4CBB-8380-31E21C766892}" destId="{5DC12216-A6F6-45F7-9F16-338FFE0580E2}" srcOrd="0" destOrd="0" presId="urn:microsoft.com/office/officeart/2018/5/layout/IconLeafLabelList"/>
    <dgm:cxn modelId="{9F1D69FB-4092-4161-830B-43D3E6303020}" type="presParOf" srcId="{5DC12216-A6F6-45F7-9F16-338FFE0580E2}" destId="{E4A08922-62E1-409A-B0F4-A95A313CDB0E}" srcOrd="0" destOrd="0" presId="urn:microsoft.com/office/officeart/2018/5/layout/IconLeafLabelList"/>
    <dgm:cxn modelId="{52A970CB-40B1-4423-8B89-5FA57405B9BD}" type="presParOf" srcId="{5DC12216-A6F6-45F7-9F16-338FFE0580E2}" destId="{D2DB2564-767A-4DDD-857C-2121D58B75E6}" srcOrd="1" destOrd="0" presId="urn:microsoft.com/office/officeart/2018/5/layout/IconLeafLabelList"/>
    <dgm:cxn modelId="{0A6BDE01-AC14-4238-BEBE-D6775BEE4EC1}" type="presParOf" srcId="{5DC12216-A6F6-45F7-9F16-338FFE0580E2}" destId="{2D5C20D9-5698-4D2C-8DD9-E569574D1134}" srcOrd="2" destOrd="0" presId="urn:microsoft.com/office/officeart/2018/5/layout/IconLeafLabelList"/>
    <dgm:cxn modelId="{60973BAE-71A0-4C8E-8C5F-B87D53191DAB}" type="presParOf" srcId="{5DC12216-A6F6-45F7-9F16-338FFE0580E2}" destId="{DDC24582-2122-4211-A77B-17F73969E4F2}" srcOrd="3" destOrd="0" presId="urn:microsoft.com/office/officeart/2018/5/layout/IconLeafLabelList"/>
    <dgm:cxn modelId="{A79A7A88-D488-4FC6-A835-C4DAD7746A1E}" type="presParOf" srcId="{2E913B9E-C113-4CBB-8380-31E21C766892}" destId="{3F3D379B-CFB6-4713-A94B-8F7B566EE3B9}" srcOrd="1" destOrd="0" presId="urn:microsoft.com/office/officeart/2018/5/layout/IconLeafLabelList"/>
    <dgm:cxn modelId="{9895D973-FD28-4E4D-8E54-84F6FAC2586C}" type="presParOf" srcId="{2E913B9E-C113-4CBB-8380-31E21C766892}" destId="{FE5D0A32-B117-4CE5-A659-371276A3C0E5}" srcOrd="2" destOrd="0" presId="urn:microsoft.com/office/officeart/2018/5/layout/IconLeafLabelList"/>
    <dgm:cxn modelId="{41B0496C-1F83-47E8-9D9C-EEBE4E1BD9D9}" type="presParOf" srcId="{FE5D0A32-B117-4CE5-A659-371276A3C0E5}" destId="{05F8830F-0E56-49AE-BE09-5F8F57A7083F}" srcOrd="0" destOrd="0" presId="urn:microsoft.com/office/officeart/2018/5/layout/IconLeafLabelList"/>
    <dgm:cxn modelId="{BE84574F-A152-476D-9714-E5BC90A827B7}" type="presParOf" srcId="{FE5D0A32-B117-4CE5-A659-371276A3C0E5}" destId="{2C09946B-DCE8-474C-B070-CFC3402116BD}" srcOrd="1" destOrd="0" presId="urn:microsoft.com/office/officeart/2018/5/layout/IconLeafLabelList"/>
    <dgm:cxn modelId="{DE9A3CDB-4AC5-4445-8997-5169DA4E0D81}" type="presParOf" srcId="{FE5D0A32-B117-4CE5-A659-371276A3C0E5}" destId="{C202152B-0DF1-44F9-A1F4-6D7C04032581}" srcOrd="2" destOrd="0" presId="urn:microsoft.com/office/officeart/2018/5/layout/IconLeafLabelList"/>
    <dgm:cxn modelId="{6F8CA63D-2A05-4915-8169-0ED5647A1C04}" type="presParOf" srcId="{FE5D0A32-B117-4CE5-A659-371276A3C0E5}" destId="{83B85C9A-4196-41A0-91D1-E33A73CAF12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CB8511-EBDC-44DE-B4EE-C68C0D3EC5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317A91-AD18-4822-A565-B6A2D22AB545}">
      <dgm:prSet/>
      <dgm:spPr/>
      <dgm:t>
        <a:bodyPr/>
        <a:lstStyle/>
        <a:p>
          <a:r>
            <a:rPr lang="en-US"/>
            <a:t>Tools like IOR and mpiBench are available for benchmarking PVFS2/OrangeFS</a:t>
          </a:r>
        </a:p>
      </dgm:t>
    </dgm:pt>
    <dgm:pt modelId="{7DBAB85F-C2E2-4A0D-8F43-DAE7F3CBCFA3}" type="parTrans" cxnId="{AE6D0B04-5763-4E73-925C-4EA71DA4BD00}">
      <dgm:prSet/>
      <dgm:spPr/>
      <dgm:t>
        <a:bodyPr/>
        <a:lstStyle/>
        <a:p>
          <a:endParaRPr lang="en-US"/>
        </a:p>
      </dgm:t>
    </dgm:pt>
    <dgm:pt modelId="{B8EF088A-6523-44FC-9E88-0DFC5D9819D9}" type="sibTrans" cxnId="{AE6D0B04-5763-4E73-925C-4EA71DA4BD00}">
      <dgm:prSet/>
      <dgm:spPr/>
      <dgm:t>
        <a:bodyPr/>
        <a:lstStyle/>
        <a:p>
          <a:endParaRPr lang="en-US"/>
        </a:p>
      </dgm:t>
    </dgm:pt>
    <dgm:pt modelId="{58E8B906-846F-471A-AA39-C2001306647C}">
      <dgm:prSet/>
      <dgm:spPr/>
      <dgm:t>
        <a:bodyPr/>
        <a:lstStyle/>
        <a:p>
          <a:r>
            <a:rPr lang="en-US"/>
            <a:t>These tools measure various metrics contributing to a comprehensive understanding of the file system's performance</a:t>
          </a:r>
        </a:p>
      </dgm:t>
    </dgm:pt>
    <dgm:pt modelId="{B4D496FA-013A-44D5-ADCA-8A284801E4EC}" type="parTrans" cxnId="{3B7A875A-77EC-4D77-99AF-23ED7688BA34}">
      <dgm:prSet/>
      <dgm:spPr/>
      <dgm:t>
        <a:bodyPr/>
        <a:lstStyle/>
        <a:p>
          <a:endParaRPr lang="en-US"/>
        </a:p>
      </dgm:t>
    </dgm:pt>
    <dgm:pt modelId="{087DFF25-2536-431F-B75F-867C542671E9}" type="sibTrans" cxnId="{3B7A875A-77EC-4D77-99AF-23ED7688BA34}">
      <dgm:prSet/>
      <dgm:spPr/>
      <dgm:t>
        <a:bodyPr/>
        <a:lstStyle/>
        <a:p>
          <a:endParaRPr lang="en-US"/>
        </a:p>
      </dgm:t>
    </dgm:pt>
    <dgm:pt modelId="{3D794DCD-229E-4E86-8E38-610744A2C143}" type="pres">
      <dgm:prSet presAssocID="{4BCB8511-EBDC-44DE-B4EE-C68C0D3EC50D}" presName="root" presStyleCnt="0">
        <dgm:presLayoutVars>
          <dgm:dir/>
          <dgm:resizeHandles val="exact"/>
        </dgm:presLayoutVars>
      </dgm:prSet>
      <dgm:spPr/>
    </dgm:pt>
    <dgm:pt modelId="{7E5BA429-8E65-4724-85A6-C6D8323732D3}" type="pres">
      <dgm:prSet presAssocID="{A3317A91-AD18-4822-A565-B6A2D22AB545}" presName="compNode" presStyleCnt="0"/>
      <dgm:spPr/>
    </dgm:pt>
    <dgm:pt modelId="{30461402-DFD3-4E87-8BC4-7E8DA05D5766}" type="pres">
      <dgm:prSet presAssocID="{A3317A91-AD18-4822-A565-B6A2D22AB5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9DEE459-046E-4057-87DD-B4BE9BD5852D}" type="pres">
      <dgm:prSet presAssocID="{A3317A91-AD18-4822-A565-B6A2D22AB545}" presName="spaceRect" presStyleCnt="0"/>
      <dgm:spPr/>
    </dgm:pt>
    <dgm:pt modelId="{1D5E593E-63EC-425D-AE14-31ECEDB42719}" type="pres">
      <dgm:prSet presAssocID="{A3317A91-AD18-4822-A565-B6A2D22AB545}" presName="textRect" presStyleLbl="revTx" presStyleIdx="0" presStyleCnt="2">
        <dgm:presLayoutVars>
          <dgm:chMax val="1"/>
          <dgm:chPref val="1"/>
        </dgm:presLayoutVars>
      </dgm:prSet>
      <dgm:spPr/>
    </dgm:pt>
    <dgm:pt modelId="{964EF4C8-24B4-4975-9CE8-7613E0BBC513}" type="pres">
      <dgm:prSet presAssocID="{B8EF088A-6523-44FC-9E88-0DFC5D9819D9}" presName="sibTrans" presStyleCnt="0"/>
      <dgm:spPr/>
    </dgm:pt>
    <dgm:pt modelId="{8BA5ABC6-FF33-4101-BCE0-76C99C022163}" type="pres">
      <dgm:prSet presAssocID="{58E8B906-846F-471A-AA39-C2001306647C}" presName="compNode" presStyleCnt="0"/>
      <dgm:spPr/>
    </dgm:pt>
    <dgm:pt modelId="{6C466DAD-CF7A-487C-AB35-E83AE1349BFB}" type="pres">
      <dgm:prSet presAssocID="{58E8B906-846F-471A-AA39-C200130664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11B45C5-F1F2-4AAE-A760-BFDC8CD57157}" type="pres">
      <dgm:prSet presAssocID="{58E8B906-846F-471A-AA39-C2001306647C}" presName="spaceRect" presStyleCnt="0"/>
      <dgm:spPr/>
    </dgm:pt>
    <dgm:pt modelId="{9C5DE05A-3374-4F39-BDB1-92CE0BF2E188}" type="pres">
      <dgm:prSet presAssocID="{58E8B906-846F-471A-AA39-C200130664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6D0B04-5763-4E73-925C-4EA71DA4BD00}" srcId="{4BCB8511-EBDC-44DE-B4EE-C68C0D3EC50D}" destId="{A3317A91-AD18-4822-A565-B6A2D22AB545}" srcOrd="0" destOrd="0" parTransId="{7DBAB85F-C2E2-4A0D-8F43-DAE7F3CBCFA3}" sibTransId="{B8EF088A-6523-44FC-9E88-0DFC5D9819D9}"/>
    <dgm:cxn modelId="{598AC363-9142-45F4-91B5-45BCE10095B8}" type="presOf" srcId="{A3317A91-AD18-4822-A565-B6A2D22AB545}" destId="{1D5E593E-63EC-425D-AE14-31ECEDB42719}" srcOrd="0" destOrd="0" presId="urn:microsoft.com/office/officeart/2018/2/layout/IconLabelList"/>
    <dgm:cxn modelId="{3B7A875A-77EC-4D77-99AF-23ED7688BA34}" srcId="{4BCB8511-EBDC-44DE-B4EE-C68C0D3EC50D}" destId="{58E8B906-846F-471A-AA39-C2001306647C}" srcOrd="1" destOrd="0" parTransId="{B4D496FA-013A-44D5-ADCA-8A284801E4EC}" sibTransId="{087DFF25-2536-431F-B75F-867C542671E9}"/>
    <dgm:cxn modelId="{6A8B6AC5-C1F8-456A-A0F8-0606E9BC3419}" type="presOf" srcId="{58E8B906-846F-471A-AA39-C2001306647C}" destId="{9C5DE05A-3374-4F39-BDB1-92CE0BF2E188}" srcOrd="0" destOrd="0" presId="urn:microsoft.com/office/officeart/2018/2/layout/IconLabelList"/>
    <dgm:cxn modelId="{2A3028D0-E9DF-48EC-9669-947F908ECD1A}" type="presOf" srcId="{4BCB8511-EBDC-44DE-B4EE-C68C0D3EC50D}" destId="{3D794DCD-229E-4E86-8E38-610744A2C143}" srcOrd="0" destOrd="0" presId="urn:microsoft.com/office/officeart/2018/2/layout/IconLabelList"/>
    <dgm:cxn modelId="{68B368ED-0205-4704-A55B-500B3C986169}" type="presParOf" srcId="{3D794DCD-229E-4E86-8E38-610744A2C143}" destId="{7E5BA429-8E65-4724-85A6-C6D8323732D3}" srcOrd="0" destOrd="0" presId="urn:microsoft.com/office/officeart/2018/2/layout/IconLabelList"/>
    <dgm:cxn modelId="{F77F6DC4-B727-472A-AB69-4B671767259B}" type="presParOf" srcId="{7E5BA429-8E65-4724-85A6-C6D8323732D3}" destId="{30461402-DFD3-4E87-8BC4-7E8DA05D5766}" srcOrd="0" destOrd="0" presId="urn:microsoft.com/office/officeart/2018/2/layout/IconLabelList"/>
    <dgm:cxn modelId="{A5803A6D-1080-4F10-AB72-8F198D70F414}" type="presParOf" srcId="{7E5BA429-8E65-4724-85A6-C6D8323732D3}" destId="{F9DEE459-046E-4057-87DD-B4BE9BD5852D}" srcOrd="1" destOrd="0" presId="urn:microsoft.com/office/officeart/2018/2/layout/IconLabelList"/>
    <dgm:cxn modelId="{63062F69-9256-459E-848E-73B7DF4BA561}" type="presParOf" srcId="{7E5BA429-8E65-4724-85A6-C6D8323732D3}" destId="{1D5E593E-63EC-425D-AE14-31ECEDB42719}" srcOrd="2" destOrd="0" presId="urn:microsoft.com/office/officeart/2018/2/layout/IconLabelList"/>
    <dgm:cxn modelId="{FFBD4D9A-52F5-4E90-9ED9-7919CC67A69C}" type="presParOf" srcId="{3D794DCD-229E-4E86-8E38-610744A2C143}" destId="{964EF4C8-24B4-4975-9CE8-7613E0BBC513}" srcOrd="1" destOrd="0" presId="urn:microsoft.com/office/officeart/2018/2/layout/IconLabelList"/>
    <dgm:cxn modelId="{95C1A0F5-1644-430F-A6D4-095F50EAB3DB}" type="presParOf" srcId="{3D794DCD-229E-4E86-8E38-610744A2C143}" destId="{8BA5ABC6-FF33-4101-BCE0-76C99C022163}" srcOrd="2" destOrd="0" presId="urn:microsoft.com/office/officeart/2018/2/layout/IconLabelList"/>
    <dgm:cxn modelId="{F759CB4E-273A-4BB1-9E88-A07B0D2A2935}" type="presParOf" srcId="{8BA5ABC6-FF33-4101-BCE0-76C99C022163}" destId="{6C466DAD-CF7A-487C-AB35-E83AE1349BFB}" srcOrd="0" destOrd="0" presId="urn:microsoft.com/office/officeart/2018/2/layout/IconLabelList"/>
    <dgm:cxn modelId="{AD38E25A-C937-42CD-8BFF-8E844EC2ABA0}" type="presParOf" srcId="{8BA5ABC6-FF33-4101-BCE0-76C99C022163}" destId="{D11B45C5-F1F2-4AAE-A760-BFDC8CD57157}" srcOrd="1" destOrd="0" presId="urn:microsoft.com/office/officeart/2018/2/layout/IconLabelList"/>
    <dgm:cxn modelId="{376BB15F-A3DD-4B37-9A25-EDF830D8C4D8}" type="presParOf" srcId="{8BA5ABC6-FF33-4101-BCE0-76C99C022163}" destId="{9C5DE05A-3374-4F39-BDB1-92CE0BF2E1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E8C91C-464D-459C-8521-B0EF426431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A0F450-B93B-4C29-BB6B-C7FC3E69107F}">
      <dgm:prSet/>
      <dgm:spPr/>
      <dgm:t>
        <a:bodyPr/>
        <a:lstStyle/>
        <a:p>
          <a:r>
            <a:rPr lang="en-US"/>
            <a:t>Run the chosen benchmarking tool on the PVFS2/OrangeFS file system</a:t>
          </a:r>
        </a:p>
      </dgm:t>
    </dgm:pt>
    <dgm:pt modelId="{BBEB9A15-9020-4658-AE08-E6CF196F65CB}" type="parTrans" cxnId="{33AB384A-513A-4209-9B64-55A12CC2B29F}">
      <dgm:prSet/>
      <dgm:spPr/>
      <dgm:t>
        <a:bodyPr/>
        <a:lstStyle/>
        <a:p>
          <a:endParaRPr lang="en-US"/>
        </a:p>
      </dgm:t>
    </dgm:pt>
    <dgm:pt modelId="{3FDABB81-5EF8-454E-BD46-15775A773711}" type="sibTrans" cxnId="{33AB384A-513A-4209-9B64-55A12CC2B29F}">
      <dgm:prSet/>
      <dgm:spPr/>
      <dgm:t>
        <a:bodyPr/>
        <a:lstStyle/>
        <a:p>
          <a:endParaRPr lang="en-US"/>
        </a:p>
      </dgm:t>
    </dgm:pt>
    <dgm:pt modelId="{99FBC570-5648-4A7D-9712-75F355A95626}">
      <dgm:prSet/>
      <dgm:spPr/>
      <dgm:t>
        <a:bodyPr/>
        <a:lstStyle/>
        <a:p>
          <a:r>
            <a:rPr lang="en-US"/>
            <a:t>Collect and interpret the results to understand the performance of the file system</a:t>
          </a:r>
        </a:p>
      </dgm:t>
    </dgm:pt>
    <dgm:pt modelId="{40394C33-1FD8-4816-BA5D-C95D6B242D1E}" type="parTrans" cxnId="{2C54117E-029F-49DE-81B0-7CE3DD984811}">
      <dgm:prSet/>
      <dgm:spPr/>
      <dgm:t>
        <a:bodyPr/>
        <a:lstStyle/>
        <a:p>
          <a:endParaRPr lang="en-US"/>
        </a:p>
      </dgm:t>
    </dgm:pt>
    <dgm:pt modelId="{5B0FB0AF-10EF-4E43-BE70-18455B66020B}" type="sibTrans" cxnId="{2C54117E-029F-49DE-81B0-7CE3DD984811}">
      <dgm:prSet/>
      <dgm:spPr/>
      <dgm:t>
        <a:bodyPr/>
        <a:lstStyle/>
        <a:p>
          <a:endParaRPr lang="en-US"/>
        </a:p>
      </dgm:t>
    </dgm:pt>
    <dgm:pt modelId="{9DC0D8E2-BE78-4CFA-BD3F-675269A2D71B}" type="pres">
      <dgm:prSet presAssocID="{AEE8C91C-464D-459C-8521-B0EF426431CE}" presName="root" presStyleCnt="0">
        <dgm:presLayoutVars>
          <dgm:dir/>
          <dgm:resizeHandles val="exact"/>
        </dgm:presLayoutVars>
      </dgm:prSet>
      <dgm:spPr/>
    </dgm:pt>
    <dgm:pt modelId="{334C036F-701E-4580-A08F-34E4B1BEA914}" type="pres">
      <dgm:prSet presAssocID="{32A0F450-B93B-4C29-BB6B-C7FC3E69107F}" presName="compNode" presStyleCnt="0"/>
      <dgm:spPr/>
    </dgm:pt>
    <dgm:pt modelId="{0BD6F70D-53B1-4B94-9804-00C7D92309B0}" type="pres">
      <dgm:prSet presAssocID="{32A0F450-B93B-4C29-BB6B-C7FC3E69107F}" presName="bgRect" presStyleLbl="bgShp" presStyleIdx="0" presStyleCnt="2"/>
      <dgm:spPr/>
    </dgm:pt>
    <dgm:pt modelId="{FD8A4106-F465-4EF1-8DC8-FD1854451B05}" type="pres">
      <dgm:prSet presAssocID="{32A0F450-B93B-4C29-BB6B-C7FC3E6910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1700165-EBAA-4E6C-89A4-0932A728F59A}" type="pres">
      <dgm:prSet presAssocID="{32A0F450-B93B-4C29-BB6B-C7FC3E69107F}" presName="spaceRect" presStyleCnt="0"/>
      <dgm:spPr/>
    </dgm:pt>
    <dgm:pt modelId="{801A1D95-CAE6-475F-9210-C1F701236E9A}" type="pres">
      <dgm:prSet presAssocID="{32A0F450-B93B-4C29-BB6B-C7FC3E69107F}" presName="parTx" presStyleLbl="revTx" presStyleIdx="0" presStyleCnt="2">
        <dgm:presLayoutVars>
          <dgm:chMax val="0"/>
          <dgm:chPref val="0"/>
        </dgm:presLayoutVars>
      </dgm:prSet>
      <dgm:spPr/>
    </dgm:pt>
    <dgm:pt modelId="{BC52C3E1-0358-418A-B585-929D2A11A33D}" type="pres">
      <dgm:prSet presAssocID="{3FDABB81-5EF8-454E-BD46-15775A773711}" presName="sibTrans" presStyleCnt="0"/>
      <dgm:spPr/>
    </dgm:pt>
    <dgm:pt modelId="{DE052AFF-9CF6-462C-9E05-FBCA20FEB98B}" type="pres">
      <dgm:prSet presAssocID="{99FBC570-5648-4A7D-9712-75F355A95626}" presName="compNode" presStyleCnt="0"/>
      <dgm:spPr/>
    </dgm:pt>
    <dgm:pt modelId="{AF876436-E2A5-43FF-B4A5-4F2A6294636D}" type="pres">
      <dgm:prSet presAssocID="{99FBC570-5648-4A7D-9712-75F355A95626}" presName="bgRect" presStyleLbl="bgShp" presStyleIdx="1" presStyleCnt="2"/>
      <dgm:spPr/>
    </dgm:pt>
    <dgm:pt modelId="{EF632A1E-0E26-4EEC-A60A-04C6B031F881}" type="pres">
      <dgm:prSet presAssocID="{99FBC570-5648-4A7D-9712-75F355A956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B148C6-DE01-42A3-9C6D-AAAA64B0C60F}" type="pres">
      <dgm:prSet presAssocID="{99FBC570-5648-4A7D-9712-75F355A95626}" presName="spaceRect" presStyleCnt="0"/>
      <dgm:spPr/>
    </dgm:pt>
    <dgm:pt modelId="{43309927-A878-428F-B395-6A795986B357}" type="pres">
      <dgm:prSet presAssocID="{99FBC570-5648-4A7D-9712-75F355A9562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A5B8412-07B3-4E45-8F03-FCF83770096E}" type="presOf" srcId="{AEE8C91C-464D-459C-8521-B0EF426431CE}" destId="{9DC0D8E2-BE78-4CFA-BD3F-675269A2D71B}" srcOrd="0" destOrd="0" presId="urn:microsoft.com/office/officeart/2018/2/layout/IconVerticalSolidList"/>
    <dgm:cxn modelId="{33AB384A-513A-4209-9B64-55A12CC2B29F}" srcId="{AEE8C91C-464D-459C-8521-B0EF426431CE}" destId="{32A0F450-B93B-4C29-BB6B-C7FC3E69107F}" srcOrd="0" destOrd="0" parTransId="{BBEB9A15-9020-4658-AE08-E6CF196F65CB}" sibTransId="{3FDABB81-5EF8-454E-BD46-15775A773711}"/>
    <dgm:cxn modelId="{2C54117E-029F-49DE-81B0-7CE3DD984811}" srcId="{AEE8C91C-464D-459C-8521-B0EF426431CE}" destId="{99FBC570-5648-4A7D-9712-75F355A95626}" srcOrd="1" destOrd="0" parTransId="{40394C33-1FD8-4816-BA5D-C95D6B242D1E}" sibTransId="{5B0FB0AF-10EF-4E43-BE70-18455B66020B}"/>
    <dgm:cxn modelId="{1C6EBACE-9E86-491B-8444-54EE0518BBDC}" type="presOf" srcId="{99FBC570-5648-4A7D-9712-75F355A95626}" destId="{43309927-A878-428F-B395-6A795986B357}" srcOrd="0" destOrd="0" presId="urn:microsoft.com/office/officeart/2018/2/layout/IconVerticalSolidList"/>
    <dgm:cxn modelId="{68DADDF1-FFD2-4B81-8FE4-67E4B0023C64}" type="presOf" srcId="{32A0F450-B93B-4C29-BB6B-C7FC3E69107F}" destId="{801A1D95-CAE6-475F-9210-C1F701236E9A}" srcOrd="0" destOrd="0" presId="urn:microsoft.com/office/officeart/2018/2/layout/IconVerticalSolidList"/>
    <dgm:cxn modelId="{1A3BF89C-7EF6-4BD6-BF16-0DDBE2927B2C}" type="presParOf" srcId="{9DC0D8E2-BE78-4CFA-BD3F-675269A2D71B}" destId="{334C036F-701E-4580-A08F-34E4B1BEA914}" srcOrd="0" destOrd="0" presId="urn:microsoft.com/office/officeart/2018/2/layout/IconVerticalSolidList"/>
    <dgm:cxn modelId="{E0242F11-59EA-46F0-8817-4A95EA08159A}" type="presParOf" srcId="{334C036F-701E-4580-A08F-34E4B1BEA914}" destId="{0BD6F70D-53B1-4B94-9804-00C7D92309B0}" srcOrd="0" destOrd="0" presId="urn:microsoft.com/office/officeart/2018/2/layout/IconVerticalSolidList"/>
    <dgm:cxn modelId="{0251B597-8FED-43BC-B65D-B292FD2562C5}" type="presParOf" srcId="{334C036F-701E-4580-A08F-34E4B1BEA914}" destId="{FD8A4106-F465-4EF1-8DC8-FD1854451B05}" srcOrd="1" destOrd="0" presId="urn:microsoft.com/office/officeart/2018/2/layout/IconVerticalSolidList"/>
    <dgm:cxn modelId="{1CF4AB9D-F46F-43E9-BD95-76E1C32F6DCD}" type="presParOf" srcId="{334C036F-701E-4580-A08F-34E4B1BEA914}" destId="{B1700165-EBAA-4E6C-89A4-0932A728F59A}" srcOrd="2" destOrd="0" presId="urn:microsoft.com/office/officeart/2018/2/layout/IconVerticalSolidList"/>
    <dgm:cxn modelId="{CF879B53-E990-44BB-B095-CDD7E6C7C154}" type="presParOf" srcId="{334C036F-701E-4580-A08F-34E4B1BEA914}" destId="{801A1D95-CAE6-475F-9210-C1F701236E9A}" srcOrd="3" destOrd="0" presId="urn:microsoft.com/office/officeart/2018/2/layout/IconVerticalSolidList"/>
    <dgm:cxn modelId="{37D0663C-26FC-4030-841C-CEC54D21E323}" type="presParOf" srcId="{9DC0D8E2-BE78-4CFA-BD3F-675269A2D71B}" destId="{BC52C3E1-0358-418A-B585-929D2A11A33D}" srcOrd="1" destOrd="0" presId="urn:microsoft.com/office/officeart/2018/2/layout/IconVerticalSolidList"/>
    <dgm:cxn modelId="{61A698A8-608C-4D33-9319-7ECBA1EBACE2}" type="presParOf" srcId="{9DC0D8E2-BE78-4CFA-BD3F-675269A2D71B}" destId="{DE052AFF-9CF6-462C-9E05-FBCA20FEB98B}" srcOrd="2" destOrd="0" presId="urn:microsoft.com/office/officeart/2018/2/layout/IconVerticalSolidList"/>
    <dgm:cxn modelId="{5E095E91-ADC6-4A1E-B0F3-B01DE71231F4}" type="presParOf" srcId="{DE052AFF-9CF6-462C-9E05-FBCA20FEB98B}" destId="{AF876436-E2A5-43FF-B4A5-4F2A6294636D}" srcOrd="0" destOrd="0" presId="urn:microsoft.com/office/officeart/2018/2/layout/IconVerticalSolidList"/>
    <dgm:cxn modelId="{592FDEEE-D6B5-4660-98D9-8B0FD2E371F4}" type="presParOf" srcId="{DE052AFF-9CF6-462C-9E05-FBCA20FEB98B}" destId="{EF632A1E-0E26-4EEC-A60A-04C6B031F881}" srcOrd="1" destOrd="0" presId="urn:microsoft.com/office/officeart/2018/2/layout/IconVerticalSolidList"/>
    <dgm:cxn modelId="{92653A24-E567-4EC3-9A22-4747E2640A1F}" type="presParOf" srcId="{DE052AFF-9CF6-462C-9E05-FBCA20FEB98B}" destId="{03B148C6-DE01-42A3-9C6D-AAAA64B0C60F}" srcOrd="2" destOrd="0" presId="urn:microsoft.com/office/officeart/2018/2/layout/IconVerticalSolidList"/>
    <dgm:cxn modelId="{57C266AC-2E1B-421E-8712-C708C960645A}" type="presParOf" srcId="{DE052AFF-9CF6-462C-9E05-FBCA20FEB98B}" destId="{43309927-A878-428F-B395-6A795986B3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EF783-C51C-4BF2-8CC0-C6D02D6742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E2CFC8-6978-430A-A4B9-125BD0178D58}">
      <dgm:prSet/>
      <dgm:spPr/>
      <dgm:t>
        <a:bodyPr/>
        <a:lstStyle/>
        <a:p>
          <a:r>
            <a:rPr lang="en-US"/>
            <a:t>Aim to gain a thorough understanding of the architecture of PVFS2/OrangeFS</a:t>
          </a:r>
        </a:p>
      </dgm:t>
    </dgm:pt>
    <dgm:pt modelId="{01B89AA7-05C3-4F8F-9C06-7FE45089D8DB}" type="parTrans" cxnId="{BD62D5CD-C1C8-424D-8120-F445BD089B77}">
      <dgm:prSet/>
      <dgm:spPr/>
      <dgm:t>
        <a:bodyPr/>
        <a:lstStyle/>
        <a:p>
          <a:endParaRPr lang="en-US"/>
        </a:p>
      </dgm:t>
    </dgm:pt>
    <dgm:pt modelId="{97AA04B6-EA60-45CD-AD57-C75BB37B662D}" type="sibTrans" cxnId="{BD62D5CD-C1C8-424D-8120-F445BD089B77}">
      <dgm:prSet/>
      <dgm:spPr/>
      <dgm:t>
        <a:bodyPr/>
        <a:lstStyle/>
        <a:p>
          <a:endParaRPr lang="en-US"/>
        </a:p>
      </dgm:t>
    </dgm:pt>
    <dgm:pt modelId="{D052E549-8696-40B8-982B-F651CA53F6BA}">
      <dgm:prSet/>
      <dgm:spPr/>
      <dgm:t>
        <a:bodyPr/>
        <a:lstStyle/>
        <a:p>
          <a:r>
            <a:rPr lang="en-US"/>
            <a:t>Walk through the sequential steps for the installation and configuration of PVFS2/OrangeFS</a:t>
          </a:r>
        </a:p>
      </dgm:t>
    </dgm:pt>
    <dgm:pt modelId="{479C0228-91D3-47C1-9762-D9E5382A4B44}" type="parTrans" cxnId="{8DF25D2A-E601-4AB2-B9A2-5384EF3CC652}">
      <dgm:prSet/>
      <dgm:spPr/>
      <dgm:t>
        <a:bodyPr/>
        <a:lstStyle/>
        <a:p>
          <a:endParaRPr lang="en-US"/>
        </a:p>
      </dgm:t>
    </dgm:pt>
    <dgm:pt modelId="{F00CD005-7155-4FFC-A95B-EB2D3365B649}" type="sibTrans" cxnId="{8DF25D2A-E601-4AB2-B9A2-5384EF3CC652}">
      <dgm:prSet/>
      <dgm:spPr/>
      <dgm:t>
        <a:bodyPr/>
        <a:lstStyle/>
        <a:p>
          <a:endParaRPr lang="en-US"/>
        </a:p>
      </dgm:t>
    </dgm:pt>
    <dgm:pt modelId="{15F98E98-DF88-44B8-9CB3-53A83E0D0EC5}">
      <dgm:prSet/>
      <dgm:spPr/>
      <dgm:t>
        <a:bodyPr/>
        <a:lstStyle/>
        <a:p>
          <a:r>
            <a:rPr lang="en-US"/>
            <a:t>Learn about the key concepts of benchmarking within the context of PVFS2/OrangeFS</a:t>
          </a:r>
        </a:p>
      </dgm:t>
    </dgm:pt>
    <dgm:pt modelId="{01A0C86F-3ADE-42CF-95B8-8BBB88C18B83}" type="parTrans" cxnId="{23D75866-1FF0-4662-AE95-976E93B2A3BB}">
      <dgm:prSet/>
      <dgm:spPr/>
      <dgm:t>
        <a:bodyPr/>
        <a:lstStyle/>
        <a:p>
          <a:endParaRPr lang="en-US"/>
        </a:p>
      </dgm:t>
    </dgm:pt>
    <dgm:pt modelId="{6D7352A9-9B11-48A9-8D96-57D01707EFC5}" type="sibTrans" cxnId="{23D75866-1FF0-4662-AE95-976E93B2A3BB}">
      <dgm:prSet/>
      <dgm:spPr/>
      <dgm:t>
        <a:bodyPr/>
        <a:lstStyle/>
        <a:p>
          <a:endParaRPr lang="en-US"/>
        </a:p>
      </dgm:t>
    </dgm:pt>
    <dgm:pt modelId="{F96A068F-9F53-4083-A949-3F1C1B82F750}" type="pres">
      <dgm:prSet presAssocID="{AECEF783-C51C-4BF2-8CC0-C6D02D6742FE}" presName="root" presStyleCnt="0">
        <dgm:presLayoutVars>
          <dgm:dir/>
          <dgm:resizeHandles val="exact"/>
        </dgm:presLayoutVars>
      </dgm:prSet>
      <dgm:spPr/>
    </dgm:pt>
    <dgm:pt modelId="{8E5E5D84-1845-4FD8-954A-F8FE3509288A}" type="pres">
      <dgm:prSet presAssocID="{FBE2CFC8-6978-430A-A4B9-125BD0178D58}" presName="compNode" presStyleCnt="0"/>
      <dgm:spPr/>
    </dgm:pt>
    <dgm:pt modelId="{AEF45156-B7E8-421F-BEE5-6F766E7476BE}" type="pres">
      <dgm:prSet presAssocID="{FBE2CFC8-6978-430A-A4B9-125BD0178D58}" presName="bgRect" presStyleLbl="bgShp" presStyleIdx="0" presStyleCnt="3"/>
      <dgm:spPr/>
    </dgm:pt>
    <dgm:pt modelId="{3BBA9B46-F8A2-4BA4-AEC7-E6EB4C4FDD06}" type="pres">
      <dgm:prSet presAssocID="{FBE2CFC8-6978-430A-A4B9-125BD0178D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CAF4B14-C489-48EA-8424-ECCFA9B916B8}" type="pres">
      <dgm:prSet presAssocID="{FBE2CFC8-6978-430A-A4B9-125BD0178D58}" presName="spaceRect" presStyleCnt="0"/>
      <dgm:spPr/>
    </dgm:pt>
    <dgm:pt modelId="{86EA46DB-12EB-4C37-8530-46F6BF4250A0}" type="pres">
      <dgm:prSet presAssocID="{FBE2CFC8-6978-430A-A4B9-125BD0178D58}" presName="parTx" presStyleLbl="revTx" presStyleIdx="0" presStyleCnt="3">
        <dgm:presLayoutVars>
          <dgm:chMax val="0"/>
          <dgm:chPref val="0"/>
        </dgm:presLayoutVars>
      </dgm:prSet>
      <dgm:spPr/>
    </dgm:pt>
    <dgm:pt modelId="{8A2F4686-6F44-4E90-A507-9A2074403BD8}" type="pres">
      <dgm:prSet presAssocID="{97AA04B6-EA60-45CD-AD57-C75BB37B662D}" presName="sibTrans" presStyleCnt="0"/>
      <dgm:spPr/>
    </dgm:pt>
    <dgm:pt modelId="{0BBE590E-B2BE-4A1F-A855-36E8F2E63815}" type="pres">
      <dgm:prSet presAssocID="{D052E549-8696-40B8-982B-F651CA53F6BA}" presName="compNode" presStyleCnt="0"/>
      <dgm:spPr/>
    </dgm:pt>
    <dgm:pt modelId="{EB72E248-F62F-41F3-BF1C-550C7E8ADB71}" type="pres">
      <dgm:prSet presAssocID="{D052E549-8696-40B8-982B-F651CA53F6BA}" presName="bgRect" presStyleLbl="bgShp" presStyleIdx="1" presStyleCnt="3"/>
      <dgm:spPr/>
    </dgm:pt>
    <dgm:pt modelId="{B6E2B02C-A1BE-4236-8546-209D541AFC32}" type="pres">
      <dgm:prSet presAssocID="{D052E549-8696-40B8-982B-F651CA53F6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EBDE2784-2EAD-4D3D-8CAE-A98A666E825F}" type="pres">
      <dgm:prSet presAssocID="{D052E549-8696-40B8-982B-F651CA53F6BA}" presName="spaceRect" presStyleCnt="0"/>
      <dgm:spPr/>
    </dgm:pt>
    <dgm:pt modelId="{6F51309A-BA44-4397-8B2C-95409C2BECF8}" type="pres">
      <dgm:prSet presAssocID="{D052E549-8696-40B8-982B-F651CA53F6BA}" presName="parTx" presStyleLbl="revTx" presStyleIdx="1" presStyleCnt="3">
        <dgm:presLayoutVars>
          <dgm:chMax val="0"/>
          <dgm:chPref val="0"/>
        </dgm:presLayoutVars>
      </dgm:prSet>
      <dgm:spPr/>
    </dgm:pt>
    <dgm:pt modelId="{95C681CE-95FA-40F7-946E-52DD77B0349E}" type="pres">
      <dgm:prSet presAssocID="{F00CD005-7155-4FFC-A95B-EB2D3365B649}" presName="sibTrans" presStyleCnt="0"/>
      <dgm:spPr/>
    </dgm:pt>
    <dgm:pt modelId="{93F0FD84-A94F-4076-AB58-16F7CD2EF7BD}" type="pres">
      <dgm:prSet presAssocID="{15F98E98-DF88-44B8-9CB3-53A83E0D0EC5}" presName="compNode" presStyleCnt="0"/>
      <dgm:spPr/>
    </dgm:pt>
    <dgm:pt modelId="{B53A0C88-892A-4EDA-9A2F-137623D16422}" type="pres">
      <dgm:prSet presAssocID="{15F98E98-DF88-44B8-9CB3-53A83E0D0EC5}" presName="bgRect" presStyleLbl="bgShp" presStyleIdx="2" presStyleCnt="3"/>
      <dgm:spPr/>
    </dgm:pt>
    <dgm:pt modelId="{D1CFE12E-995B-4249-AA25-172C82EE0DF0}" type="pres">
      <dgm:prSet presAssocID="{15F98E98-DF88-44B8-9CB3-53A83E0D0E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D44317E-44EB-4359-BF75-D2D850E515CA}" type="pres">
      <dgm:prSet presAssocID="{15F98E98-DF88-44B8-9CB3-53A83E0D0EC5}" presName="spaceRect" presStyleCnt="0"/>
      <dgm:spPr/>
    </dgm:pt>
    <dgm:pt modelId="{FFEEA524-A4C2-4FD1-BF56-560C356A6C0F}" type="pres">
      <dgm:prSet presAssocID="{15F98E98-DF88-44B8-9CB3-53A83E0D0E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403011-189E-4E29-A17E-BF26E4CD1FD5}" type="presOf" srcId="{AECEF783-C51C-4BF2-8CC0-C6D02D6742FE}" destId="{F96A068F-9F53-4083-A949-3F1C1B82F750}" srcOrd="0" destOrd="0" presId="urn:microsoft.com/office/officeart/2018/2/layout/IconVerticalSolidList"/>
    <dgm:cxn modelId="{8DF25D2A-E601-4AB2-B9A2-5384EF3CC652}" srcId="{AECEF783-C51C-4BF2-8CC0-C6D02D6742FE}" destId="{D052E549-8696-40B8-982B-F651CA53F6BA}" srcOrd="1" destOrd="0" parTransId="{479C0228-91D3-47C1-9762-D9E5382A4B44}" sibTransId="{F00CD005-7155-4FFC-A95B-EB2D3365B649}"/>
    <dgm:cxn modelId="{C8AEE034-41F7-4131-8CE4-3F27BA5F4C1D}" type="presOf" srcId="{D052E549-8696-40B8-982B-F651CA53F6BA}" destId="{6F51309A-BA44-4397-8B2C-95409C2BECF8}" srcOrd="0" destOrd="0" presId="urn:microsoft.com/office/officeart/2018/2/layout/IconVerticalSolidList"/>
    <dgm:cxn modelId="{23D75866-1FF0-4662-AE95-976E93B2A3BB}" srcId="{AECEF783-C51C-4BF2-8CC0-C6D02D6742FE}" destId="{15F98E98-DF88-44B8-9CB3-53A83E0D0EC5}" srcOrd="2" destOrd="0" parTransId="{01A0C86F-3ADE-42CF-95B8-8BBB88C18B83}" sibTransId="{6D7352A9-9B11-48A9-8D96-57D01707EFC5}"/>
    <dgm:cxn modelId="{2F9D2B55-B33B-4EC8-A44B-424A84303294}" type="presOf" srcId="{FBE2CFC8-6978-430A-A4B9-125BD0178D58}" destId="{86EA46DB-12EB-4C37-8530-46F6BF4250A0}" srcOrd="0" destOrd="0" presId="urn:microsoft.com/office/officeart/2018/2/layout/IconVerticalSolidList"/>
    <dgm:cxn modelId="{AC8AA2B9-E86B-42A4-BB3D-D76A6CA7AE22}" type="presOf" srcId="{15F98E98-DF88-44B8-9CB3-53A83E0D0EC5}" destId="{FFEEA524-A4C2-4FD1-BF56-560C356A6C0F}" srcOrd="0" destOrd="0" presId="urn:microsoft.com/office/officeart/2018/2/layout/IconVerticalSolidList"/>
    <dgm:cxn modelId="{BD62D5CD-C1C8-424D-8120-F445BD089B77}" srcId="{AECEF783-C51C-4BF2-8CC0-C6D02D6742FE}" destId="{FBE2CFC8-6978-430A-A4B9-125BD0178D58}" srcOrd="0" destOrd="0" parTransId="{01B89AA7-05C3-4F8F-9C06-7FE45089D8DB}" sibTransId="{97AA04B6-EA60-45CD-AD57-C75BB37B662D}"/>
    <dgm:cxn modelId="{CCA7054E-7F4A-40AB-B681-1AA7601B9920}" type="presParOf" srcId="{F96A068F-9F53-4083-A949-3F1C1B82F750}" destId="{8E5E5D84-1845-4FD8-954A-F8FE3509288A}" srcOrd="0" destOrd="0" presId="urn:microsoft.com/office/officeart/2018/2/layout/IconVerticalSolidList"/>
    <dgm:cxn modelId="{65284E57-7924-48D0-A480-2CEDABB07403}" type="presParOf" srcId="{8E5E5D84-1845-4FD8-954A-F8FE3509288A}" destId="{AEF45156-B7E8-421F-BEE5-6F766E7476BE}" srcOrd="0" destOrd="0" presId="urn:microsoft.com/office/officeart/2018/2/layout/IconVerticalSolidList"/>
    <dgm:cxn modelId="{8431C5EE-BF48-41FE-8E6A-D7D1C01E08B1}" type="presParOf" srcId="{8E5E5D84-1845-4FD8-954A-F8FE3509288A}" destId="{3BBA9B46-F8A2-4BA4-AEC7-E6EB4C4FDD06}" srcOrd="1" destOrd="0" presId="urn:microsoft.com/office/officeart/2018/2/layout/IconVerticalSolidList"/>
    <dgm:cxn modelId="{B6160368-E280-4647-9F0D-C20EBBB976AD}" type="presParOf" srcId="{8E5E5D84-1845-4FD8-954A-F8FE3509288A}" destId="{8CAF4B14-C489-48EA-8424-ECCFA9B916B8}" srcOrd="2" destOrd="0" presId="urn:microsoft.com/office/officeart/2018/2/layout/IconVerticalSolidList"/>
    <dgm:cxn modelId="{1D7B14AB-3A8C-4239-88BA-2B0647F93447}" type="presParOf" srcId="{8E5E5D84-1845-4FD8-954A-F8FE3509288A}" destId="{86EA46DB-12EB-4C37-8530-46F6BF4250A0}" srcOrd="3" destOrd="0" presId="urn:microsoft.com/office/officeart/2018/2/layout/IconVerticalSolidList"/>
    <dgm:cxn modelId="{E5E5D4F1-CEA0-47AA-98F2-B43D355BAD6F}" type="presParOf" srcId="{F96A068F-9F53-4083-A949-3F1C1B82F750}" destId="{8A2F4686-6F44-4E90-A507-9A2074403BD8}" srcOrd="1" destOrd="0" presId="urn:microsoft.com/office/officeart/2018/2/layout/IconVerticalSolidList"/>
    <dgm:cxn modelId="{DAF005DA-4B6F-4E8F-8CCB-335DE6FB8B02}" type="presParOf" srcId="{F96A068F-9F53-4083-A949-3F1C1B82F750}" destId="{0BBE590E-B2BE-4A1F-A855-36E8F2E63815}" srcOrd="2" destOrd="0" presId="urn:microsoft.com/office/officeart/2018/2/layout/IconVerticalSolidList"/>
    <dgm:cxn modelId="{A7810A04-AC25-4DA0-8D1B-3F577C0806DD}" type="presParOf" srcId="{0BBE590E-B2BE-4A1F-A855-36E8F2E63815}" destId="{EB72E248-F62F-41F3-BF1C-550C7E8ADB71}" srcOrd="0" destOrd="0" presId="urn:microsoft.com/office/officeart/2018/2/layout/IconVerticalSolidList"/>
    <dgm:cxn modelId="{328AE7D0-F9A6-4097-A896-83FD042C8F82}" type="presParOf" srcId="{0BBE590E-B2BE-4A1F-A855-36E8F2E63815}" destId="{B6E2B02C-A1BE-4236-8546-209D541AFC32}" srcOrd="1" destOrd="0" presId="urn:microsoft.com/office/officeart/2018/2/layout/IconVerticalSolidList"/>
    <dgm:cxn modelId="{6E37C5C0-199A-4EAC-9D2D-2799E2AB4400}" type="presParOf" srcId="{0BBE590E-B2BE-4A1F-A855-36E8F2E63815}" destId="{EBDE2784-2EAD-4D3D-8CAE-A98A666E825F}" srcOrd="2" destOrd="0" presId="urn:microsoft.com/office/officeart/2018/2/layout/IconVerticalSolidList"/>
    <dgm:cxn modelId="{B6CB010D-A805-4249-8E31-1B6D0928B02F}" type="presParOf" srcId="{0BBE590E-B2BE-4A1F-A855-36E8F2E63815}" destId="{6F51309A-BA44-4397-8B2C-95409C2BECF8}" srcOrd="3" destOrd="0" presId="urn:microsoft.com/office/officeart/2018/2/layout/IconVerticalSolidList"/>
    <dgm:cxn modelId="{5603FE13-0EF8-41D3-9069-23DDB77E93A8}" type="presParOf" srcId="{F96A068F-9F53-4083-A949-3F1C1B82F750}" destId="{95C681CE-95FA-40F7-946E-52DD77B0349E}" srcOrd="3" destOrd="0" presId="urn:microsoft.com/office/officeart/2018/2/layout/IconVerticalSolidList"/>
    <dgm:cxn modelId="{D710B8CC-FC0A-427E-A5B0-524FBAE30BBE}" type="presParOf" srcId="{F96A068F-9F53-4083-A949-3F1C1B82F750}" destId="{93F0FD84-A94F-4076-AB58-16F7CD2EF7BD}" srcOrd="4" destOrd="0" presId="urn:microsoft.com/office/officeart/2018/2/layout/IconVerticalSolidList"/>
    <dgm:cxn modelId="{DC055696-B269-4BB1-A396-64BF38E53795}" type="presParOf" srcId="{93F0FD84-A94F-4076-AB58-16F7CD2EF7BD}" destId="{B53A0C88-892A-4EDA-9A2F-137623D16422}" srcOrd="0" destOrd="0" presId="urn:microsoft.com/office/officeart/2018/2/layout/IconVerticalSolidList"/>
    <dgm:cxn modelId="{5797AF33-676B-4830-9016-872D7D2CF6A6}" type="presParOf" srcId="{93F0FD84-A94F-4076-AB58-16F7CD2EF7BD}" destId="{D1CFE12E-995B-4249-AA25-172C82EE0DF0}" srcOrd="1" destOrd="0" presId="urn:microsoft.com/office/officeart/2018/2/layout/IconVerticalSolidList"/>
    <dgm:cxn modelId="{E8414E7C-68DA-4F3D-A7CF-DDA7913A7A25}" type="presParOf" srcId="{93F0FD84-A94F-4076-AB58-16F7CD2EF7BD}" destId="{8D44317E-44EB-4359-BF75-D2D850E515CA}" srcOrd="2" destOrd="0" presId="urn:microsoft.com/office/officeart/2018/2/layout/IconVerticalSolidList"/>
    <dgm:cxn modelId="{F8F5747F-A167-42E0-B3D6-AE37244CA8EC}" type="presParOf" srcId="{93F0FD84-A94F-4076-AB58-16F7CD2EF7BD}" destId="{FFEEA524-A4C2-4FD1-BF56-560C356A6C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9505A7-7645-4453-8024-7AC82B8D4E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7ED39A-F4F1-463A-8A3B-77FC8FE1BF5E}">
      <dgm:prSet/>
      <dgm:spPr/>
      <dgm:t>
        <a:bodyPr/>
        <a:lstStyle/>
        <a:p>
          <a:r>
            <a:rPr lang="en-US"/>
            <a:t>Compile the source code using 'make' and 'make install' commands</a:t>
          </a:r>
        </a:p>
      </dgm:t>
    </dgm:pt>
    <dgm:pt modelId="{BDBACE8C-4289-4E25-99D6-CE306378FD7B}" type="parTrans" cxnId="{DB527205-F175-4323-AE8D-2CCCF09CBD6D}">
      <dgm:prSet/>
      <dgm:spPr/>
      <dgm:t>
        <a:bodyPr/>
        <a:lstStyle/>
        <a:p>
          <a:endParaRPr lang="en-US"/>
        </a:p>
      </dgm:t>
    </dgm:pt>
    <dgm:pt modelId="{C70EB8D0-C393-4829-99D5-ED953DF74AC0}" type="sibTrans" cxnId="{DB527205-F175-4323-AE8D-2CCCF09CBD6D}">
      <dgm:prSet/>
      <dgm:spPr/>
      <dgm:t>
        <a:bodyPr/>
        <a:lstStyle/>
        <a:p>
          <a:endParaRPr lang="en-US"/>
        </a:p>
      </dgm:t>
    </dgm:pt>
    <dgm:pt modelId="{8839940C-B4B4-4C82-A801-DD7061CF2F1F}">
      <dgm:prSet/>
      <dgm:spPr/>
      <dgm:t>
        <a:bodyPr/>
        <a:lstStyle/>
        <a:p>
          <a:r>
            <a:rPr lang="en-US"/>
            <a:t>Understand potential compilation flags and their impact on the build process</a:t>
          </a:r>
        </a:p>
      </dgm:t>
    </dgm:pt>
    <dgm:pt modelId="{CB237FAF-BA51-4551-9B60-A461DF83DD28}" type="parTrans" cxnId="{DCCBC070-55AC-44F0-AF10-1834DBC263E6}">
      <dgm:prSet/>
      <dgm:spPr/>
      <dgm:t>
        <a:bodyPr/>
        <a:lstStyle/>
        <a:p>
          <a:endParaRPr lang="en-US"/>
        </a:p>
      </dgm:t>
    </dgm:pt>
    <dgm:pt modelId="{747175CF-8F2B-41F0-9009-1D1241752C56}" type="sibTrans" cxnId="{DCCBC070-55AC-44F0-AF10-1834DBC263E6}">
      <dgm:prSet/>
      <dgm:spPr/>
      <dgm:t>
        <a:bodyPr/>
        <a:lstStyle/>
        <a:p>
          <a:endParaRPr lang="en-US"/>
        </a:p>
      </dgm:t>
    </dgm:pt>
    <dgm:pt modelId="{2E297E6A-0C6D-41F3-9D31-BA742BB2FA4F}" type="pres">
      <dgm:prSet presAssocID="{B79505A7-7645-4453-8024-7AC82B8D4EE3}" presName="root" presStyleCnt="0">
        <dgm:presLayoutVars>
          <dgm:dir/>
          <dgm:resizeHandles val="exact"/>
        </dgm:presLayoutVars>
      </dgm:prSet>
      <dgm:spPr/>
    </dgm:pt>
    <dgm:pt modelId="{55780D6E-2E97-4B05-A3ED-15F9801A425F}" type="pres">
      <dgm:prSet presAssocID="{3A7ED39A-F4F1-463A-8A3B-77FC8FE1BF5E}" presName="compNode" presStyleCnt="0"/>
      <dgm:spPr/>
    </dgm:pt>
    <dgm:pt modelId="{4AE61B4A-2D91-46F0-9267-EBE78A042F68}" type="pres">
      <dgm:prSet presAssocID="{3A7ED39A-F4F1-463A-8A3B-77FC8FE1BF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21A9E8-77ED-4016-99CA-34124AC3CC26}" type="pres">
      <dgm:prSet presAssocID="{3A7ED39A-F4F1-463A-8A3B-77FC8FE1BF5E}" presName="spaceRect" presStyleCnt="0"/>
      <dgm:spPr/>
    </dgm:pt>
    <dgm:pt modelId="{F57EA3FF-6BC8-4B39-8F6B-23DB6D0A6B4E}" type="pres">
      <dgm:prSet presAssocID="{3A7ED39A-F4F1-463A-8A3B-77FC8FE1BF5E}" presName="textRect" presStyleLbl="revTx" presStyleIdx="0" presStyleCnt="2">
        <dgm:presLayoutVars>
          <dgm:chMax val="1"/>
          <dgm:chPref val="1"/>
        </dgm:presLayoutVars>
      </dgm:prSet>
      <dgm:spPr/>
    </dgm:pt>
    <dgm:pt modelId="{0B2166DB-83BE-4532-8FB1-D543152D4C8B}" type="pres">
      <dgm:prSet presAssocID="{C70EB8D0-C393-4829-99D5-ED953DF74AC0}" presName="sibTrans" presStyleCnt="0"/>
      <dgm:spPr/>
    </dgm:pt>
    <dgm:pt modelId="{B8BD1F4D-E18B-4A07-8645-0E46E5B6A5C5}" type="pres">
      <dgm:prSet presAssocID="{8839940C-B4B4-4C82-A801-DD7061CF2F1F}" presName="compNode" presStyleCnt="0"/>
      <dgm:spPr/>
    </dgm:pt>
    <dgm:pt modelId="{EFAE8F13-42FB-4EDC-B6E4-FC802434DD1A}" type="pres">
      <dgm:prSet presAssocID="{8839940C-B4B4-4C82-A801-DD7061CF2F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2DAF6BA8-F11A-4FD8-9AD1-DDF59CD99999}" type="pres">
      <dgm:prSet presAssocID="{8839940C-B4B4-4C82-A801-DD7061CF2F1F}" presName="spaceRect" presStyleCnt="0"/>
      <dgm:spPr/>
    </dgm:pt>
    <dgm:pt modelId="{8C4A2579-92AC-415B-98AD-7E57179E1A19}" type="pres">
      <dgm:prSet presAssocID="{8839940C-B4B4-4C82-A801-DD7061CF2F1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B527205-F175-4323-AE8D-2CCCF09CBD6D}" srcId="{B79505A7-7645-4453-8024-7AC82B8D4EE3}" destId="{3A7ED39A-F4F1-463A-8A3B-77FC8FE1BF5E}" srcOrd="0" destOrd="0" parTransId="{BDBACE8C-4289-4E25-99D6-CE306378FD7B}" sibTransId="{C70EB8D0-C393-4829-99D5-ED953DF74AC0}"/>
    <dgm:cxn modelId="{5835B336-9FAA-423B-B35A-7BA8EC8E93C8}" type="presOf" srcId="{B79505A7-7645-4453-8024-7AC82B8D4EE3}" destId="{2E297E6A-0C6D-41F3-9D31-BA742BB2FA4F}" srcOrd="0" destOrd="0" presId="urn:microsoft.com/office/officeart/2018/2/layout/IconLabelList"/>
    <dgm:cxn modelId="{C35EEA4E-9E80-4EC7-ADA7-D069CD0F3981}" type="presOf" srcId="{3A7ED39A-F4F1-463A-8A3B-77FC8FE1BF5E}" destId="{F57EA3FF-6BC8-4B39-8F6B-23DB6D0A6B4E}" srcOrd="0" destOrd="0" presId="urn:microsoft.com/office/officeart/2018/2/layout/IconLabelList"/>
    <dgm:cxn modelId="{DCCBC070-55AC-44F0-AF10-1834DBC263E6}" srcId="{B79505A7-7645-4453-8024-7AC82B8D4EE3}" destId="{8839940C-B4B4-4C82-A801-DD7061CF2F1F}" srcOrd="1" destOrd="0" parTransId="{CB237FAF-BA51-4551-9B60-A461DF83DD28}" sibTransId="{747175CF-8F2B-41F0-9009-1D1241752C56}"/>
    <dgm:cxn modelId="{A0C315C6-C3E8-474D-BFF9-0550F53CDE09}" type="presOf" srcId="{8839940C-B4B4-4C82-A801-DD7061CF2F1F}" destId="{8C4A2579-92AC-415B-98AD-7E57179E1A19}" srcOrd="0" destOrd="0" presId="urn:microsoft.com/office/officeart/2018/2/layout/IconLabelList"/>
    <dgm:cxn modelId="{FF9A9DD0-F65B-4719-A0A6-7B9E0D5B5DD4}" type="presParOf" srcId="{2E297E6A-0C6D-41F3-9D31-BA742BB2FA4F}" destId="{55780D6E-2E97-4B05-A3ED-15F9801A425F}" srcOrd="0" destOrd="0" presId="urn:microsoft.com/office/officeart/2018/2/layout/IconLabelList"/>
    <dgm:cxn modelId="{E7351282-8393-4C8D-B10C-CE331D86603B}" type="presParOf" srcId="{55780D6E-2E97-4B05-A3ED-15F9801A425F}" destId="{4AE61B4A-2D91-46F0-9267-EBE78A042F68}" srcOrd="0" destOrd="0" presId="urn:microsoft.com/office/officeart/2018/2/layout/IconLabelList"/>
    <dgm:cxn modelId="{A4F7E219-F3C4-4F88-BC82-B31A463FB102}" type="presParOf" srcId="{55780D6E-2E97-4B05-A3ED-15F9801A425F}" destId="{7C21A9E8-77ED-4016-99CA-34124AC3CC26}" srcOrd="1" destOrd="0" presId="urn:microsoft.com/office/officeart/2018/2/layout/IconLabelList"/>
    <dgm:cxn modelId="{DE3F2E5B-3A5B-44F4-B84A-08D2A0217908}" type="presParOf" srcId="{55780D6E-2E97-4B05-A3ED-15F9801A425F}" destId="{F57EA3FF-6BC8-4B39-8F6B-23DB6D0A6B4E}" srcOrd="2" destOrd="0" presId="urn:microsoft.com/office/officeart/2018/2/layout/IconLabelList"/>
    <dgm:cxn modelId="{25534D2D-C041-4A97-8D1E-8798232A2108}" type="presParOf" srcId="{2E297E6A-0C6D-41F3-9D31-BA742BB2FA4F}" destId="{0B2166DB-83BE-4532-8FB1-D543152D4C8B}" srcOrd="1" destOrd="0" presId="urn:microsoft.com/office/officeart/2018/2/layout/IconLabelList"/>
    <dgm:cxn modelId="{157381CD-B255-45ED-84AB-603967710F7B}" type="presParOf" srcId="{2E297E6A-0C6D-41F3-9D31-BA742BB2FA4F}" destId="{B8BD1F4D-E18B-4A07-8645-0E46E5B6A5C5}" srcOrd="2" destOrd="0" presId="urn:microsoft.com/office/officeart/2018/2/layout/IconLabelList"/>
    <dgm:cxn modelId="{CDC1C5EA-A1C7-404A-98EA-6FFE19916960}" type="presParOf" srcId="{B8BD1F4D-E18B-4A07-8645-0E46E5B6A5C5}" destId="{EFAE8F13-42FB-4EDC-B6E4-FC802434DD1A}" srcOrd="0" destOrd="0" presId="urn:microsoft.com/office/officeart/2018/2/layout/IconLabelList"/>
    <dgm:cxn modelId="{2229C780-D612-4FEA-AC5A-3F9073DDC814}" type="presParOf" srcId="{B8BD1F4D-E18B-4A07-8645-0E46E5B6A5C5}" destId="{2DAF6BA8-F11A-4FD8-9AD1-DDF59CD99999}" srcOrd="1" destOrd="0" presId="urn:microsoft.com/office/officeart/2018/2/layout/IconLabelList"/>
    <dgm:cxn modelId="{EEF0CCBB-A0D4-420C-BF9F-0D59564B86C4}" type="presParOf" srcId="{B8BD1F4D-E18B-4A07-8645-0E46E5B6A5C5}" destId="{8C4A2579-92AC-415B-98AD-7E57179E1A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EC17A4-10EE-4CD7-AE81-D567AD5944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AEABA8-74C6-4468-887D-8D9BBEF0B2B2}">
      <dgm:prSet/>
      <dgm:spPr/>
      <dgm:t>
        <a:bodyPr/>
        <a:lstStyle/>
        <a:p>
          <a:r>
            <a:rPr lang="en-US"/>
            <a:t>Configure the file system using the PVFS2/OrangeFS configuration tool</a:t>
          </a:r>
        </a:p>
      </dgm:t>
    </dgm:pt>
    <dgm:pt modelId="{4A30E191-B3CD-492A-9425-124AF5F64F47}" type="parTrans" cxnId="{790514BE-5F37-4ED2-B28C-A15420F9EB21}">
      <dgm:prSet/>
      <dgm:spPr/>
      <dgm:t>
        <a:bodyPr/>
        <a:lstStyle/>
        <a:p>
          <a:endParaRPr lang="en-US"/>
        </a:p>
      </dgm:t>
    </dgm:pt>
    <dgm:pt modelId="{B745EBE1-B67D-41DC-BCBD-343C640F168C}" type="sibTrans" cxnId="{790514BE-5F37-4ED2-B28C-A15420F9EB21}">
      <dgm:prSet/>
      <dgm:spPr/>
      <dgm:t>
        <a:bodyPr/>
        <a:lstStyle/>
        <a:p>
          <a:endParaRPr lang="en-US"/>
        </a:p>
      </dgm:t>
    </dgm:pt>
    <dgm:pt modelId="{A3CEC001-6E17-4F91-B0F5-CAF01FE9ACD4}">
      <dgm:prSet/>
      <dgm:spPr/>
      <dgm:t>
        <a:bodyPr/>
        <a:lstStyle/>
        <a:p>
          <a:r>
            <a:rPr lang="en-US"/>
            <a:t>Define file system specifications like the number of servers, their roles, and data and metadata distribution strategies</a:t>
          </a:r>
        </a:p>
      </dgm:t>
    </dgm:pt>
    <dgm:pt modelId="{A0CB724A-773F-4620-919B-F5E23F22D628}" type="parTrans" cxnId="{7BACBC02-8C30-4BAE-B0F4-8AE14CAD4D9A}">
      <dgm:prSet/>
      <dgm:spPr/>
      <dgm:t>
        <a:bodyPr/>
        <a:lstStyle/>
        <a:p>
          <a:endParaRPr lang="en-US"/>
        </a:p>
      </dgm:t>
    </dgm:pt>
    <dgm:pt modelId="{FAE49333-AD1A-4933-8396-5247888616CD}" type="sibTrans" cxnId="{7BACBC02-8C30-4BAE-B0F4-8AE14CAD4D9A}">
      <dgm:prSet/>
      <dgm:spPr/>
      <dgm:t>
        <a:bodyPr/>
        <a:lstStyle/>
        <a:p>
          <a:endParaRPr lang="en-US"/>
        </a:p>
      </dgm:t>
    </dgm:pt>
    <dgm:pt modelId="{02936811-469F-47BD-85EE-5C5B300C7040}" type="pres">
      <dgm:prSet presAssocID="{F4EC17A4-10EE-4CD7-AE81-D567AD594435}" presName="root" presStyleCnt="0">
        <dgm:presLayoutVars>
          <dgm:dir/>
          <dgm:resizeHandles val="exact"/>
        </dgm:presLayoutVars>
      </dgm:prSet>
      <dgm:spPr/>
    </dgm:pt>
    <dgm:pt modelId="{8E939999-B190-49EC-B8E1-490295BE4AEF}" type="pres">
      <dgm:prSet presAssocID="{41AEABA8-74C6-4468-887D-8D9BBEF0B2B2}" presName="compNode" presStyleCnt="0"/>
      <dgm:spPr/>
    </dgm:pt>
    <dgm:pt modelId="{A5DE396C-A127-421B-8530-15BAB3C7E07B}" type="pres">
      <dgm:prSet presAssocID="{41AEABA8-74C6-4468-887D-8D9BBEF0B2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1535C3-4B1C-4B9B-8F98-86F7A5EBF090}" type="pres">
      <dgm:prSet presAssocID="{41AEABA8-74C6-4468-887D-8D9BBEF0B2B2}" presName="spaceRect" presStyleCnt="0"/>
      <dgm:spPr/>
    </dgm:pt>
    <dgm:pt modelId="{1BB1805D-548C-4656-81CB-D4B7FC92629F}" type="pres">
      <dgm:prSet presAssocID="{41AEABA8-74C6-4468-887D-8D9BBEF0B2B2}" presName="textRect" presStyleLbl="revTx" presStyleIdx="0" presStyleCnt="2">
        <dgm:presLayoutVars>
          <dgm:chMax val="1"/>
          <dgm:chPref val="1"/>
        </dgm:presLayoutVars>
      </dgm:prSet>
      <dgm:spPr/>
    </dgm:pt>
    <dgm:pt modelId="{0252C6D4-098C-48F0-A41C-DC2A8B37A647}" type="pres">
      <dgm:prSet presAssocID="{B745EBE1-B67D-41DC-BCBD-343C640F168C}" presName="sibTrans" presStyleCnt="0"/>
      <dgm:spPr/>
    </dgm:pt>
    <dgm:pt modelId="{E1282917-22EE-4BBC-90FA-337082A3E703}" type="pres">
      <dgm:prSet presAssocID="{A3CEC001-6E17-4F91-B0F5-CAF01FE9ACD4}" presName="compNode" presStyleCnt="0"/>
      <dgm:spPr/>
    </dgm:pt>
    <dgm:pt modelId="{C0805876-9C08-4BA1-A67D-1528D61D37CC}" type="pres">
      <dgm:prSet presAssocID="{A3CEC001-6E17-4F91-B0F5-CAF01FE9AC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48126-DF57-4605-8239-4FAF132C01C2}" type="pres">
      <dgm:prSet presAssocID="{A3CEC001-6E17-4F91-B0F5-CAF01FE9ACD4}" presName="spaceRect" presStyleCnt="0"/>
      <dgm:spPr/>
    </dgm:pt>
    <dgm:pt modelId="{F879FE5E-194B-4CF0-9E2D-8E3C402240E5}" type="pres">
      <dgm:prSet presAssocID="{A3CEC001-6E17-4F91-B0F5-CAF01FE9AC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ACBC02-8C30-4BAE-B0F4-8AE14CAD4D9A}" srcId="{F4EC17A4-10EE-4CD7-AE81-D567AD594435}" destId="{A3CEC001-6E17-4F91-B0F5-CAF01FE9ACD4}" srcOrd="1" destOrd="0" parTransId="{A0CB724A-773F-4620-919B-F5E23F22D628}" sibTransId="{FAE49333-AD1A-4933-8396-5247888616CD}"/>
    <dgm:cxn modelId="{239C572F-AF76-4211-B7FE-536EFE66B8C1}" type="presOf" srcId="{41AEABA8-74C6-4468-887D-8D9BBEF0B2B2}" destId="{1BB1805D-548C-4656-81CB-D4B7FC92629F}" srcOrd="0" destOrd="0" presId="urn:microsoft.com/office/officeart/2018/2/layout/IconLabelList"/>
    <dgm:cxn modelId="{A0EA86AA-3F56-4438-945C-C75CE538342F}" type="presOf" srcId="{F4EC17A4-10EE-4CD7-AE81-D567AD594435}" destId="{02936811-469F-47BD-85EE-5C5B300C7040}" srcOrd="0" destOrd="0" presId="urn:microsoft.com/office/officeart/2018/2/layout/IconLabelList"/>
    <dgm:cxn modelId="{790514BE-5F37-4ED2-B28C-A15420F9EB21}" srcId="{F4EC17A4-10EE-4CD7-AE81-D567AD594435}" destId="{41AEABA8-74C6-4468-887D-8D9BBEF0B2B2}" srcOrd="0" destOrd="0" parTransId="{4A30E191-B3CD-492A-9425-124AF5F64F47}" sibTransId="{B745EBE1-B67D-41DC-BCBD-343C640F168C}"/>
    <dgm:cxn modelId="{B9491CDA-D165-43EF-9457-4E73ACA333B1}" type="presOf" srcId="{A3CEC001-6E17-4F91-B0F5-CAF01FE9ACD4}" destId="{F879FE5E-194B-4CF0-9E2D-8E3C402240E5}" srcOrd="0" destOrd="0" presId="urn:microsoft.com/office/officeart/2018/2/layout/IconLabelList"/>
    <dgm:cxn modelId="{963E2DFF-75CC-43E8-8392-AC8AEA345FC9}" type="presParOf" srcId="{02936811-469F-47BD-85EE-5C5B300C7040}" destId="{8E939999-B190-49EC-B8E1-490295BE4AEF}" srcOrd="0" destOrd="0" presId="urn:microsoft.com/office/officeart/2018/2/layout/IconLabelList"/>
    <dgm:cxn modelId="{42EE14BD-2175-4568-9B4D-C0CC3ED238E7}" type="presParOf" srcId="{8E939999-B190-49EC-B8E1-490295BE4AEF}" destId="{A5DE396C-A127-421B-8530-15BAB3C7E07B}" srcOrd="0" destOrd="0" presId="urn:microsoft.com/office/officeart/2018/2/layout/IconLabelList"/>
    <dgm:cxn modelId="{0ACEF135-6527-4C7F-A578-2AA72EDAC67B}" type="presParOf" srcId="{8E939999-B190-49EC-B8E1-490295BE4AEF}" destId="{F11535C3-4B1C-4B9B-8F98-86F7A5EBF090}" srcOrd="1" destOrd="0" presId="urn:microsoft.com/office/officeart/2018/2/layout/IconLabelList"/>
    <dgm:cxn modelId="{EE676B5E-C23A-41DB-977B-EBD410EE3E19}" type="presParOf" srcId="{8E939999-B190-49EC-B8E1-490295BE4AEF}" destId="{1BB1805D-548C-4656-81CB-D4B7FC92629F}" srcOrd="2" destOrd="0" presId="urn:microsoft.com/office/officeart/2018/2/layout/IconLabelList"/>
    <dgm:cxn modelId="{B6E41B76-96C0-4AB2-BAEB-B96F56359763}" type="presParOf" srcId="{02936811-469F-47BD-85EE-5C5B300C7040}" destId="{0252C6D4-098C-48F0-A41C-DC2A8B37A647}" srcOrd="1" destOrd="0" presId="urn:microsoft.com/office/officeart/2018/2/layout/IconLabelList"/>
    <dgm:cxn modelId="{DBA4F5A5-D86F-440B-96B2-8C0979FB7DC1}" type="presParOf" srcId="{02936811-469F-47BD-85EE-5C5B300C7040}" destId="{E1282917-22EE-4BBC-90FA-337082A3E703}" srcOrd="2" destOrd="0" presId="urn:microsoft.com/office/officeart/2018/2/layout/IconLabelList"/>
    <dgm:cxn modelId="{3152769A-6B09-4868-B278-5C26A9BB7A50}" type="presParOf" srcId="{E1282917-22EE-4BBC-90FA-337082A3E703}" destId="{C0805876-9C08-4BA1-A67D-1528D61D37CC}" srcOrd="0" destOrd="0" presId="urn:microsoft.com/office/officeart/2018/2/layout/IconLabelList"/>
    <dgm:cxn modelId="{6C88AE0B-62C4-452C-8062-293FA1F95BC6}" type="presParOf" srcId="{E1282917-22EE-4BBC-90FA-337082A3E703}" destId="{BAF48126-DF57-4605-8239-4FAF132C01C2}" srcOrd="1" destOrd="0" presId="urn:microsoft.com/office/officeart/2018/2/layout/IconLabelList"/>
    <dgm:cxn modelId="{6068743B-581E-4CA7-85BB-D98C18190C35}" type="presParOf" srcId="{E1282917-22EE-4BBC-90FA-337082A3E703}" destId="{F879FE5E-194B-4CF0-9E2D-8E3C402240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1FCD1E-2A8D-4F31-AB80-2FEC459E5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839E4F-607A-4AF4-B32B-C0848CA27546}">
      <dgm:prSet/>
      <dgm:spPr/>
      <dgm:t>
        <a:bodyPr/>
        <a:lstStyle/>
        <a:p>
          <a:r>
            <a:rPr lang="en-US"/>
            <a:t>Start the PVFS2/OrangeFS server using the 'PVFS2server' command and the client service</a:t>
          </a:r>
        </a:p>
      </dgm:t>
    </dgm:pt>
    <dgm:pt modelId="{2DF4B4C0-FE49-46F6-861B-AF4F7BE8FE7F}" type="parTrans" cxnId="{82A4ACF1-83A9-49DE-9CE6-4A58178ED5D7}">
      <dgm:prSet/>
      <dgm:spPr/>
      <dgm:t>
        <a:bodyPr/>
        <a:lstStyle/>
        <a:p>
          <a:endParaRPr lang="en-US"/>
        </a:p>
      </dgm:t>
    </dgm:pt>
    <dgm:pt modelId="{CCC7EDAD-9EBF-44B8-8FED-7ECC6F4D1A5D}" type="sibTrans" cxnId="{82A4ACF1-83A9-49DE-9CE6-4A58178ED5D7}">
      <dgm:prSet/>
      <dgm:spPr/>
      <dgm:t>
        <a:bodyPr/>
        <a:lstStyle/>
        <a:p>
          <a:endParaRPr lang="en-US"/>
        </a:p>
      </dgm:t>
    </dgm:pt>
    <dgm:pt modelId="{D0B47ADC-88A1-4882-9044-3138E410D9AB}">
      <dgm:prSet/>
      <dgm:spPr/>
      <dgm:t>
        <a:bodyPr/>
        <a:lstStyle/>
        <a:p>
          <a:r>
            <a:rPr lang="en-US"/>
            <a:t>Understand various startup options and their implications</a:t>
          </a:r>
        </a:p>
      </dgm:t>
    </dgm:pt>
    <dgm:pt modelId="{A22ABD2C-62E8-4740-B00B-0228D2221E33}" type="parTrans" cxnId="{94D4488A-F012-4874-A0BE-C8B54C67474B}">
      <dgm:prSet/>
      <dgm:spPr/>
      <dgm:t>
        <a:bodyPr/>
        <a:lstStyle/>
        <a:p>
          <a:endParaRPr lang="en-US"/>
        </a:p>
      </dgm:t>
    </dgm:pt>
    <dgm:pt modelId="{CAF96624-6650-4A4A-87BD-DC8CA7A6771A}" type="sibTrans" cxnId="{94D4488A-F012-4874-A0BE-C8B54C67474B}">
      <dgm:prSet/>
      <dgm:spPr/>
      <dgm:t>
        <a:bodyPr/>
        <a:lstStyle/>
        <a:p>
          <a:endParaRPr lang="en-US"/>
        </a:p>
      </dgm:t>
    </dgm:pt>
    <dgm:pt modelId="{F9AD3571-1390-4407-BA2C-C781D213CB87}" type="pres">
      <dgm:prSet presAssocID="{1E1FCD1E-2A8D-4F31-AB80-2FEC459E5FD3}" presName="root" presStyleCnt="0">
        <dgm:presLayoutVars>
          <dgm:dir/>
          <dgm:resizeHandles val="exact"/>
        </dgm:presLayoutVars>
      </dgm:prSet>
      <dgm:spPr/>
    </dgm:pt>
    <dgm:pt modelId="{DD5676FA-7B74-4741-90EC-5A86EE279BC3}" type="pres">
      <dgm:prSet presAssocID="{C6839E4F-607A-4AF4-B32B-C0848CA27546}" presName="compNode" presStyleCnt="0"/>
      <dgm:spPr/>
    </dgm:pt>
    <dgm:pt modelId="{AB6F544F-E7C5-4A38-AC60-CB5B49F37B2B}" type="pres">
      <dgm:prSet presAssocID="{C6839E4F-607A-4AF4-B32B-C0848CA275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105D74DC-37E3-41A6-962C-01A2E28D680F}" type="pres">
      <dgm:prSet presAssocID="{C6839E4F-607A-4AF4-B32B-C0848CA27546}" presName="spaceRect" presStyleCnt="0"/>
      <dgm:spPr/>
    </dgm:pt>
    <dgm:pt modelId="{772BEA3D-1EE7-49C9-A813-0DDB3EC02456}" type="pres">
      <dgm:prSet presAssocID="{C6839E4F-607A-4AF4-B32B-C0848CA27546}" presName="textRect" presStyleLbl="revTx" presStyleIdx="0" presStyleCnt="2">
        <dgm:presLayoutVars>
          <dgm:chMax val="1"/>
          <dgm:chPref val="1"/>
        </dgm:presLayoutVars>
      </dgm:prSet>
      <dgm:spPr/>
    </dgm:pt>
    <dgm:pt modelId="{941600A0-7AC6-4F43-B7A8-25DBC7EEA217}" type="pres">
      <dgm:prSet presAssocID="{CCC7EDAD-9EBF-44B8-8FED-7ECC6F4D1A5D}" presName="sibTrans" presStyleCnt="0"/>
      <dgm:spPr/>
    </dgm:pt>
    <dgm:pt modelId="{B6F04328-5674-4877-A3B6-4C0D29C04F48}" type="pres">
      <dgm:prSet presAssocID="{D0B47ADC-88A1-4882-9044-3138E410D9AB}" presName="compNode" presStyleCnt="0"/>
      <dgm:spPr/>
    </dgm:pt>
    <dgm:pt modelId="{6D0E0E6E-6F71-4D5A-9F26-22260F6B33B3}" type="pres">
      <dgm:prSet presAssocID="{D0B47ADC-88A1-4882-9044-3138E410D9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6BCC34-F5A9-4D17-82DB-B3B963295CC1}" type="pres">
      <dgm:prSet presAssocID="{D0B47ADC-88A1-4882-9044-3138E410D9AB}" presName="spaceRect" presStyleCnt="0"/>
      <dgm:spPr/>
    </dgm:pt>
    <dgm:pt modelId="{08A60CE0-6329-45D7-9A3C-5E29103EC00A}" type="pres">
      <dgm:prSet presAssocID="{D0B47ADC-88A1-4882-9044-3138E410D9A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C8D213-EB3A-456B-A908-2F6ECD321114}" type="presOf" srcId="{D0B47ADC-88A1-4882-9044-3138E410D9AB}" destId="{08A60CE0-6329-45D7-9A3C-5E29103EC00A}" srcOrd="0" destOrd="0" presId="urn:microsoft.com/office/officeart/2018/2/layout/IconLabelList"/>
    <dgm:cxn modelId="{D2427785-637B-484F-8B1E-3918CCE190E7}" type="presOf" srcId="{C6839E4F-607A-4AF4-B32B-C0848CA27546}" destId="{772BEA3D-1EE7-49C9-A813-0DDB3EC02456}" srcOrd="0" destOrd="0" presId="urn:microsoft.com/office/officeart/2018/2/layout/IconLabelList"/>
    <dgm:cxn modelId="{94D4488A-F012-4874-A0BE-C8B54C67474B}" srcId="{1E1FCD1E-2A8D-4F31-AB80-2FEC459E5FD3}" destId="{D0B47ADC-88A1-4882-9044-3138E410D9AB}" srcOrd="1" destOrd="0" parTransId="{A22ABD2C-62E8-4740-B00B-0228D2221E33}" sibTransId="{CAF96624-6650-4A4A-87BD-DC8CA7A6771A}"/>
    <dgm:cxn modelId="{6F78DFBD-0191-44F4-8312-E9E559A6DA29}" type="presOf" srcId="{1E1FCD1E-2A8D-4F31-AB80-2FEC459E5FD3}" destId="{F9AD3571-1390-4407-BA2C-C781D213CB87}" srcOrd="0" destOrd="0" presId="urn:microsoft.com/office/officeart/2018/2/layout/IconLabelList"/>
    <dgm:cxn modelId="{82A4ACF1-83A9-49DE-9CE6-4A58178ED5D7}" srcId="{1E1FCD1E-2A8D-4F31-AB80-2FEC459E5FD3}" destId="{C6839E4F-607A-4AF4-B32B-C0848CA27546}" srcOrd="0" destOrd="0" parTransId="{2DF4B4C0-FE49-46F6-861B-AF4F7BE8FE7F}" sibTransId="{CCC7EDAD-9EBF-44B8-8FED-7ECC6F4D1A5D}"/>
    <dgm:cxn modelId="{ABF04ABA-387B-42A1-A8BC-5BEF0D40DBB8}" type="presParOf" srcId="{F9AD3571-1390-4407-BA2C-C781D213CB87}" destId="{DD5676FA-7B74-4741-90EC-5A86EE279BC3}" srcOrd="0" destOrd="0" presId="urn:microsoft.com/office/officeart/2018/2/layout/IconLabelList"/>
    <dgm:cxn modelId="{0165AA5E-6FD3-412A-8371-87FB544D0509}" type="presParOf" srcId="{DD5676FA-7B74-4741-90EC-5A86EE279BC3}" destId="{AB6F544F-E7C5-4A38-AC60-CB5B49F37B2B}" srcOrd="0" destOrd="0" presId="urn:microsoft.com/office/officeart/2018/2/layout/IconLabelList"/>
    <dgm:cxn modelId="{0935FFA1-B6D7-499B-B388-7268F268779F}" type="presParOf" srcId="{DD5676FA-7B74-4741-90EC-5A86EE279BC3}" destId="{105D74DC-37E3-41A6-962C-01A2E28D680F}" srcOrd="1" destOrd="0" presId="urn:microsoft.com/office/officeart/2018/2/layout/IconLabelList"/>
    <dgm:cxn modelId="{E0A1219B-E2C6-4F2B-AA54-9C793EA267DF}" type="presParOf" srcId="{DD5676FA-7B74-4741-90EC-5A86EE279BC3}" destId="{772BEA3D-1EE7-49C9-A813-0DDB3EC02456}" srcOrd="2" destOrd="0" presId="urn:microsoft.com/office/officeart/2018/2/layout/IconLabelList"/>
    <dgm:cxn modelId="{BE24B24A-9EBA-4CBB-AA53-E94ADD2A22B7}" type="presParOf" srcId="{F9AD3571-1390-4407-BA2C-C781D213CB87}" destId="{941600A0-7AC6-4F43-B7A8-25DBC7EEA217}" srcOrd="1" destOrd="0" presId="urn:microsoft.com/office/officeart/2018/2/layout/IconLabelList"/>
    <dgm:cxn modelId="{4CCE3FCC-3E92-4DA0-B5F0-7A928518640A}" type="presParOf" srcId="{F9AD3571-1390-4407-BA2C-C781D213CB87}" destId="{B6F04328-5674-4877-A3B6-4C0D29C04F48}" srcOrd="2" destOrd="0" presId="urn:microsoft.com/office/officeart/2018/2/layout/IconLabelList"/>
    <dgm:cxn modelId="{CAE6FC29-E7C2-47CF-BF44-3B640331770F}" type="presParOf" srcId="{B6F04328-5674-4877-A3B6-4C0D29C04F48}" destId="{6D0E0E6E-6F71-4D5A-9F26-22260F6B33B3}" srcOrd="0" destOrd="0" presId="urn:microsoft.com/office/officeart/2018/2/layout/IconLabelList"/>
    <dgm:cxn modelId="{67BC866B-0A44-48F4-A295-B5A5BF2B0052}" type="presParOf" srcId="{B6F04328-5674-4877-A3B6-4C0D29C04F48}" destId="{056BCC34-F5A9-4D17-82DB-B3B963295CC1}" srcOrd="1" destOrd="0" presId="urn:microsoft.com/office/officeart/2018/2/layout/IconLabelList"/>
    <dgm:cxn modelId="{C840743F-9FB1-4C3B-B8F6-45B1B2C766CF}" type="presParOf" srcId="{B6F04328-5674-4877-A3B6-4C0D29C04F48}" destId="{08A60CE0-6329-45D7-9A3C-5E29103EC0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F66C1B-D58E-4175-9509-3F9B8854FD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00706A-3C81-44FA-B1DF-25E3050554FC}">
      <dgm:prSet/>
      <dgm:spPr/>
      <dgm:t>
        <a:bodyPr/>
        <a:lstStyle/>
        <a:p>
          <a:r>
            <a:rPr lang="en-US"/>
            <a:t>Check the status of the server and client using PVFS2/OrangeFS management commands</a:t>
          </a:r>
        </a:p>
      </dgm:t>
    </dgm:pt>
    <dgm:pt modelId="{C266ED4D-E876-422C-97E8-2D489CDAD0DD}" type="parTrans" cxnId="{C6214AA6-C9BE-40F5-A628-07B2F93F349D}">
      <dgm:prSet/>
      <dgm:spPr/>
      <dgm:t>
        <a:bodyPr/>
        <a:lstStyle/>
        <a:p>
          <a:endParaRPr lang="en-US"/>
        </a:p>
      </dgm:t>
    </dgm:pt>
    <dgm:pt modelId="{794DC175-7655-4F14-9BB0-D2B32C14E3A8}" type="sibTrans" cxnId="{C6214AA6-C9BE-40F5-A628-07B2F93F349D}">
      <dgm:prSet/>
      <dgm:spPr/>
      <dgm:t>
        <a:bodyPr/>
        <a:lstStyle/>
        <a:p>
          <a:endParaRPr lang="en-US"/>
        </a:p>
      </dgm:t>
    </dgm:pt>
    <dgm:pt modelId="{7D580D3A-57C4-485C-8A6C-CE9E183D41C1}">
      <dgm:prSet/>
      <dgm:spPr/>
      <dgm:t>
        <a:bodyPr/>
        <a:lstStyle/>
        <a:p>
          <a:r>
            <a:rPr lang="en-US"/>
            <a:t>Perform simple file operations to verify the successful installation of the file system</a:t>
          </a:r>
        </a:p>
      </dgm:t>
    </dgm:pt>
    <dgm:pt modelId="{076EA540-E748-4B80-BA92-528509E955ED}" type="parTrans" cxnId="{4506B89C-C342-49EB-BE1F-5C54AB456DE5}">
      <dgm:prSet/>
      <dgm:spPr/>
      <dgm:t>
        <a:bodyPr/>
        <a:lstStyle/>
        <a:p>
          <a:endParaRPr lang="en-US"/>
        </a:p>
      </dgm:t>
    </dgm:pt>
    <dgm:pt modelId="{6FE52580-0DDC-4939-B64E-586156A91BD7}" type="sibTrans" cxnId="{4506B89C-C342-49EB-BE1F-5C54AB456DE5}">
      <dgm:prSet/>
      <dgm:spPr/>
      <dgm:t>
        <a:bodyPr/>
        <a:lstStyle/>
        <a:p>
          <a:endParaRPr lang="en-US"/>
        </a:p>
      </dgm:t>
    </dgm:pt>
    <dgm:pt modelId="{1D157F60-0FD4-4FAE-86FB-ACB8C25D1A9E}" type="pres">
      <dgm:prSet presAssocID="{DAF66C1B-D58E-4175-9509-3F9B8854FDC6}" presName="root" presStyleCnt="0">
        <dgm:presLayoutVars>
          <dgm:dir/>
          <dgm:resizeHandles val="exact"/>
        </dgm:presLayoutVars>
      </dgm:prSet>
      <dgm:spPr/>
    </dgm:pt>
    <dgm:pt modelId="{EA45DCD1-41A6-43C7-8A67-A97252A740C1}" type="pres">
      <dgm:prSet presAssocID="{B800706A-3C81-44FA-B1DF-25E3050554FC}" presName="compNode" presStyleCnt="0"/>
      <dgm:spPr/>
    </dgm:pt>
    <dgm:pt modelId="{5FF60613-91E7-42FE-AC55-A31ADD7C76F6}" type="pres">
      <dgm:prSet presAssocID="{B800706A-3C81-44FA-B1DF-25E3050554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21ACA3-0D67-4FF6-9D32-E70EABC1DBC7}" type="pres">
      <dgm:prSet presAssocID="{B800706A-3C81-44FA-B1DF-25E3050554FC}" presName="spaceRect" presStyleCnt="0"/>
      <dgm:spPr/>
    </dgm:pt>
    <dgm:pt modelId="{AD80E503-A475-4389-9746-2BACBAA8D4E4}" type="pres">
      <dgm:prSet presAssocID="{B800706A-3C81-44FA-B1DF-25E3050554FC}" presName="textRect" presStyleLbl="revTx" presStyleIdx="0" presStyleCnt="2">
        <dgm:presLayoutVars>
          <dgm:chMax val="1"/>
          <dgm:chPref val="1"/>
        </dgm:presLayoutVars>
      </dgm:prSet>
      <dgm:spPr/>
    </dgm:pt>
    <dgm:pt modelId="{8E64D752-7D49-4688-AA58-83C2782B5D66}" type="pres">
      <dgm:prSet presAssocID="{794DC175-7655-4F14-9BB0-D2B32C14E3A8}" presName="sibTrans" presStyleCnt="0"/>
      <dgm:spPr/>
    </dgm:pt>
    <dgm:pt modelId="{C9B6EB11-C14F-4728-910C-744A695042DB}" type="pres">
      <dgm:prSet presAssocID="{7D580D3A-57C4-485C-8A6C-CE9E183D41C1}" presName="compNode" presStyleCnt="0"/>
      <dgm:spPr/>
    </dgm:pt>
    <dgm:pt modelId="{880F759F-60CF-4136-B305-94C9F5037CC4}" type="pres">
      <dgm:prSet presAssocID="{7D580D3A-57C4-485C-8A6C-CE9E183D41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35BC6A-15ED-48BD-8A3F-95147BFA3B7A}" type="pres">
      <dgm:prSet presAssocID="{7D580D3A-57C4-485C-8A6C-CE9E183D41C1}" presName="spaceRect" presStyleCnt="0"/>
      <dgm:spPr/>
    </dgm:pt>
    <dgm:pt modelId="{2E1E0A6E-266E-48B2-A9A1-8B12E9DD80FE}" type="pres">
      <dgm:prSet presAssocID="{7D580D3A-57C4-485C-8A6C-CE9E183D41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01C012-2275-48BB-83D7-C0CB26A234CB}" type="presOf" srcId="{B800706A-3C81-44FA-B1DF-25E3050554FC}" destId="{AD80E503-A475-4389-9746-2BACBAA8D4E4}" srcOrd="0" destOrd="0" presId="urn:microsoft.com/office/officeart/2018/2/layout/IconLabelList"/>
    <dgm:cxn modelId="{464CBB59-12EC-485F-B7E1-6F5FF1E2A8A7}" type="presOf" srcId="{DAF66C1B-D58E-4175-9509-3F9B8854FDC6}" destId="{1D157F60-0FD4-4FAE-86FB-ACB8C25D1A9E}" srcOrd="0" destOrd="0" presId="urn:microsoft.com/office/officeart/2018/2/layout/IconLabelList"/>
    <dgm:cxn modelId="{4506B89C-C342-49EB-BE1F-5C54AB456DE5}" srcId="{DAF66C1B-D58E-4175-9509-3F9B8854FDC6}" destId="{7D580D3A-57C4-485C-8A6C-CE9E183D41C1}" srcOrd="1" destOrd="0" parTransId="{076EA540-E748-4B80-BA92-528509E955ED}" sibTransId="{6FE52580-0DDC-4939-B64E-586156A91BD7}"/>
    <dgm:cxn modelId="{C6214AA6-C9BE-40F5-A628-07B2F93F349D}" srcId="{DAF66C1B-D58E-4175-9509-3F9B8854FDC6}" destId="{B800706A-3C81-44FA-B1DF-25E3050554FC}" srcOrd="0" destOrd="0" parTransId="{C266ED4D-E876-422C-97E8-2D489CDAD0DD}" sibTransId="{794DC175-7655-4F14-9BB0-D2B32C14E3A8}"/>
    <dgm:cxn modelId="{A1FD40AD-8B89-4891-8986-6BCCB8495791}" type="presOf" srcId="{7D580D3A-57C4-485C-8A6C-CE9E183D41C1}" destId="{2E1E0A6E-266E-48B2-A9A1-8B12E9DD80FE}" srcOrd="0" destOrd="0" presId="urn:microsoft.com/office/officeart/2018/2/layout/IconLabelList"/>
    <dgm:cxn modelId="{D0C87704-7519-4A43-99C0-472DA5C4FFC4}" type="presParOf" srcId="{1D157F60-0FD4-4FAE-86FB-ACB8C25D1A9E}" destId="{EA45DCD1-41A6-43C7-8A67-A97252A740C1}" srcOrd="0" destOrd="0" presId="urn:microsoft.com/office/officeart/2018/2/layout/IconLabelList"/>
    <dgm:cxn modelId="{2C403FB8-3D32-479F-858F-D04EA663C91C}" type="presParOf" srcId="{EA45DCD1-41A6-43C7-8A67-A97252A740C1}" destId="{5FF60613-91E7-42FE-AC55-A31ADD7C76F6}" srcOrd="0" destOrd="0" presId="urn:microsoft.com/office/officeart/2018/2/layout/IconLabelList"/>
    <dgm:cxn modelId="{0403C8BD-F8A0-4A01-963A-80CF1FC59181}" type="presParOf" srcId="{EA45DCD1-41A6-43C7-8A67-A97252A740C1}" destId="{6321ACA3-0D67-4FF6-9D32-E70EABC1DBC7}" srcOrd="1" destOrd="0" presId="urn:microsoft.com/office/officeart/2018/2/layout/IconLabelList"/>
    <dgm:cxn modelId="{8EAFEDE6-AC90-48D5-AA56-22F6DCF47522}" type="presParOf" srcId="{EA45DCD1-41A6-43C7-8A67-A97252A740C1}" destId="{AD80E503-A475-4389-9746-2BACBAA8D4E4}" srcOrd="2" destOrd="0" presId="urn:microsoft.com/office/officeart/2018/2/layout/IconLabelList"/>
    <dgm:cxn modelId="{68EBB8BF-83F9-4D75-86B3-E1B3237843B4}" type="presParOf" srcId="{1D157F60-0FD4-4FAE-86FB-ACB8C25D1A9E}" destId="{8E64D752-7D49-4688-AA58-83C2782B5D66}" srcOrd="1" destOrd="0" presId="urn:microsoft.com/office/officeart/2018/2/layout/IconLabelList"/>
    <dgm:cxn modelId="{983C231B-FD6C-4AFC-9100-FDD454FF45A4}" type="presParOf" srcId="{1D157F60-0FD4-4FAE-86FB-ACB8C25D1A9E}" destId="{C9B6EB11-C14F-4728-910C-744A695042DB}" srcOrd="2" destOrd="0" presId="urn:microsoft.com/office/officeart/2018/2/layout/IconLabelList"/>
    <dgm:cxn modelId="{FEB975E1-8A7E-4782-9465-AB5DD10FD02C}" type="presParOf" srcId="{C9B6EB11-C14F-4728-910C-744A695042DB}" destId="{880F759F-60CF-4136-B305-94C9F5037CC4}" srcOrd="0" destOrd="0" presId="urn:microsoft.com/office/officeart/2018/2/layout/IconLabelList"/>
    <dgm:cxn modelId="{8EE798DF-2B93-4749-B167-419F45FACF85}" type="presParOf" srcId="{C9B6EB11-C14F-4728-910C-744A695042DB}" destId="{6635BC6A-15ED-48BD-8A3F-95147BFA3B7A}" srcOrd="1" destOrd="0" presId="urn:microsoft.com/office/officeart/2018/2/layout/IconLabelList"/>
    <dgm:cxn modelId="{CA3283BA-788E-4338-A485-306227C57EAA}" type="presParOf" srcId="{C9B6EB11-C14F-4728-910C-744A695042DB}" destId="{2E1E0A6E-266E-48B2-A9A1-8B12E9DD80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981632-DAAE-48F2-B1EF-2AC1E8C387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964A10-3910-4903-9237-B21304C3538E}">
      <dgm:prSet/>
      <dgm:spPr/>
      <dgm:t>
        <a:bodyPr/>
        <a:lstStyle/>
        <a:p>
          <a:r>
            <a:rPr lang="en-US"/>
            <a:t>Configuration process involves defining servers, their roles, and setting up data and metadata distribution strategies</a:t>
          </a:r>
        </a:p>
      </dgm:t>
    </dgm:pt>
    <dgm:pt modelId="{0CC43BBE-1595-4372-AF31-03E0B6897924}" type="parTrans" cxnId="{69ABE64A-6FCD-422E-AB92-BADBD96FA4FF}">
      <dgm:prSet/>
      <dgm:spPr/>
      <dgm:t>
        <a:bodyPr/>
        <a:lstStyle/>
        <a:p>
          <a:endParaRPr lang="en-US"/>
        </a:p>
      </dgm:t>
    </dgm:pt>
    <dgm:pt modelId="{AD9D39F1-F2AC-42EA-9A2E-3D5F504A60EF}" type="sibTrans" cxnId="{69ABE64A-6FCD-422E-AB92-BADBD96FA4FF}">
      <dgm:prSet/>
      <dgm:spPr/>
      <dgm:t>
        <a:bodyPr/>
        <a:lstStyle/>
        <a:p>
          <a:endParaRPr lang="en-US"/>
        </a:p>
      </dgm:t>
    </dgm:pt>
    <dgm:pt modelId="{FA16473B-5698-4A0C-9253-B1253FC4BB03}">
      <dgm:prSet/>
      <dgm:spPr/>
      <dgm:t>
        <a:bodyPr/>
        <a:lstStyle/>
        <a:p>
          <a:r>
            <a:rPr lang="en-US"/>
            <a:t>It is possible to reconfigure the file system without losing any data</a:t>
          </a:r>
        </a:p>
      </dgm:t>
    </dgm:pt>
    <dgm:pt modelId="{FC0CCEFE-1A35-4D50-A71B-3A9A91DB048F}" type="parTrans" cxnId="{184877D8-D7FE-4CBA-B166-A6E136AA8C4D}">
      <dgm:prSet/>
      <dgm:spPr/>
      <dgm:t>
        <a:bodyPr/>
        <a:lstStyle/>
        <a:p>
          <a:endParaRPr lang="en-US"/>
        </a:p>
      </dgm:t>
    </dgm:pt>
    <dgm:pt modelId="{0DADF74C-F865-4621-B85E-654B78841E2D}" type="sibTrans" cxnId="{184877D8-D7FE-4CBA-B166-A6E136AA8C4D}">
      <dgm:prSet/>
      <dgm:spPr/>
      <dgm:t>
        <a:bodyPr/>
        <a:lstStyle/>
        <a:p>
          <a:endParaRPr lang="en-US"/>
        </a:p>
      </dgm:t>
    </dgm:pt>
    <dgm:pt modelId="{BADFD1D9-3D0B-4B31-8111-390CAB61D6DC}" type="pres">
      <dgm:prSet presAssocID="{9D981632-DAAE-48F2-B1EF-2AC1E8C387CB}" presName="root" presStyleCnt="0">
        <dgm:presLayoutVars>
          <dgm:dir/>
          <dgm:resizeHandles val="exact"/>
        </dgm:presLayoutVars>
      </dgm:prSet>
      <dgm:spPr/>
    </dgm:pt>
    <dgm:pt modelId="{29456E04-E2BF-476D-AC2F-846A5D85ED32}" type="pres">
      <dgm:prSet presAssocID="{DB964A10-3910-4903-9237-B21304C3538E}" presName="compNode" presStyleCnt="0"/>
      <dgm:spPr/>
    </dgm:pt>
    <dgm:pt modelId="{7C612A81-362E-4909-8F06-48773DA3B551}" type="pres">
      <dgm:prSet presAssocID="{DB964A10-3910-4903-9237-B21304C353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3CD37E9-04A8-4DC0-9523-CE24595F9FC0}" type="pres">
      <dgm:prSet presAssocID="{DB964A10-3910-4903-9237-B21304C3538E}" presName="spaceRect" presStyleCnt="0"/>
      <dgm:spPr/>
    </dgm:pt>
    <dgm:pt modelId="{2E4A46F7-F346-4E1D-8661-2E7DAC589B9F}" type="pres">
      <dgm:prSet presAssocID="{DB964A10-3910-4903-9237-B21304C3538E}" presName="textRect" presStyleLbl="revTx" presStyleIdx="0" presStyleCnt="2">
        <dgm:presLayoutVars>
          <dgm:chMax val="1"/>
          <dgm:chPref val="1"/>
        </dgm:presLayoutVars>
      </dgm:prSet>
      <dgm:spPr/>
    </dgm:pt>
    <dgm:pt modelId="{9EF8F590-BABD-43C2-A229-221ABDF63D3A}" type="pres">
      <dgm:prSet presAssocID="{AD9D39F1-F2AC-42EA-9A2E-3D5F504A60EF}" presName="sibTrans" presStyleCnt="0"/>
      <dgm:spPr/>
    </dgm:pt>
    <dgm:pt modelId="{D512B17C-FBAF-4908-9D20-DCD7511290B6}" type="pres">
      <dgm:prSet presAssocID="{FA16473B-5698-4A0C-9253-B1253FC4BB03}" presName="compNode" presStyleCnt="0"/>
      <dgm:spPr/>
    </dgm:pt>
    <dgm:pt modelId="{12BA136C-789C-4223-B265-B880DB1B101C}" type="pres">
      <dgm:prSet presAssocID="{FA16473B-5698-4A0C-9253-B1253FC4BB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28DCEB-F63D-4E0E-9257-852AA7046726}" type="pres">
      <dgm:prSet presAssocID="{FA16473B-5698-4A0C-9253-B1253FC4BB03}" presName="spaceRect" presStyleCnt="0"/>
      <dgm:spPr/>
    </dgm:pt>
    <dgm:pt modelId="{C78A2420-EECF-4690-8004-F73DD49C4526}" type="pres">
      <dgm:prSet presAssocID="{FA16473B-5698-4A0C-9253-B1253FC4BB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2C5238-B709-446D-8CF3-90492F18208C}" type="presOf" srcId="{DB964A10-3910-4903-9237-B21304C3538E}" destId="{2E4A46F7-F346-4E1D-8661-2E7DAC589B9F}" srcOrd="0" destOrd="0" presId="urn:microsoft.com/office/officeart/2018/2/layout/IconLabelList"/>
    <dgm:cxn modelId="{69ABE64A-6FCD-422E-AB92-BADBD96FA4FF}" srcId="{9D981632-DAAE-48F2-B1EF-2AC1E8C387CB}" destId="{DB964A10-3910-4903-9237-B21304C3538E}" srcOrd="0" destOrd="0" parTransId="{0CC43BBE-1595-4372-AF31-03E0B6897924}" sibTransId="{AD9D39F1-F2AC-42EA-9A2E-3D5F504A60EF}"/>
    <dgm:cxn modelId="{EEF98B89-80DE-4307-BBD3-54FB3809E411}" type="presOf" srcId="{FA16473B-5698-4A0C-9253-B1253FC4BB03}" destId="{C78A2420-EECF-4690-8004-F73DD49C4526}" srcOrd="0" destOrd="0" presId="urn:microsoft.com/office/officeart/2018/2/layout/IconLabelList"/>
    <dgm:cxn modelId="{92652E9B-2B06-4116-BE41-FBD38341F1F1}" type="presOf" srcId="{9D981632-DAAE-48F2-B1EF-2AC1E8C387CB}" destId="{BADFD1D9-3D0B-4B31-8111-390CAB61D6DC}" srcOrd="0" destOrd="0" presId="urn:microsoft.com/office/officeart/2018/2/layout/IconLabelList"/>
    <dgm:cxn modelId="{184877D8-D7FE-4CBA-B166-A6E136AA8C4D}" srcId="{9D981632-DAAE-48F2-B1EF-2AC1E8C387CB}" destId="{FA16473B-5698-4A0C-9253-B1253FC4BB03}" srcOrd="1" destOrd="0" parTransId="{FC0CCEFE-1A35-4D50-A71B-3A9A91DB048F}" sibTransId="{0DADF74C-F865-4621-B85E-654B78841E2D}"/>
    <dgm:cxn modelId="{63C49D3F-924D-4D0C-B16D-6039E7F5EEE0}" type="presParOf" srcId="{BADFD1D9-3D0B-4B31-8111-390CAB61D6DC}" destId="{29456E04-E2BF-476D-AC2F-846A5D85ED32}" srcOrd="0" destOrd="0" presId="urn:microsoft.com/office/officeart/2018/2/layout/IconLabelList"/>
    <dgm:cxn modelId="{079D126F-9964-4FFA-9EA1-6919A42AE1E4}" type="presParOf" srcId="{29456E04-E2BF-476D-AC2F-846A5D85ED32}" destId="{7C612A81-362E-4909-8F06-48773DA3B551}" srcOrd="0" destOrd="0" presId="urn:microsoft.com/office/officeart/2018/2/layout/IconLabelList"/>
    <dgm:cxn modelId="{4249ED80-8B75-4CB9-B221-50ED527DB5C6}" type="presParOf" srcId="{29456E04-E2BF-476D-AC2F-846A5D85ED32}" destId="{E3CD37E9-04A8-4DC0-9523-CE24595F9FC0}" srcOrd="1" destOrd="0" presId="urn:microsoft.com/office/officeart/2018/2/layout/IconLabelList"/>
    <dgm:cxn modelId="{7015CB38-3D65-4DEB-8DCB-954A9FD8FC25}" type="presParOf" srcId="{29456E04-E2BF-476D-AC2F-846A5D85ED32}" destId="{2E4A46F7-F346-4E1D-8661-2E7DAC589B9F}" srcOrd="2" destOrd="0" presId="urn:microsoft.com/office/officeart/2018/2/layout/IconLabelList"/>
    <dgm:cxn modelId="{6451D110-F8EA-4CCC-9B1B-02410DBBB378}" type="presParOf" srcId="{BADFD1D9-3D0B-4B31-8111-390CAB61D6DC}" destId="{9EF8F590-BABD-43C2-A229-221ABDF63D3A}" srcOrd="1" destOrd="0" presId="urn:microsoft.com/office/officeart/2018/2/layout/IconLabelList"/>
    <dgm:cxn modelId="{2B481982-936A-4BB4-BEC7-E30C431C9DBB}" type="presParOf" srcId="{BADFD1D9-3D0B-4B31-8111-390CAB61D6DC}" destId="{D512B17C-FBAF-4908-9D20-DCD7511290B6}" srcOrd="2" destOrd="0" presId="urn:microsoft.com/office/officeart/2018/2/layout/IconLabelList"/>
    <dgm:cxn modelId="{1BDDE5E3-1E41-48D7-AF29-A5EEC420816E}" type="presParOf" srcId="{D512B17C-FBAF-4908-9D20-DCD7511290B6}" destId="{12BA136C-789C-4223-B265-B880DB1B101C}" srcOrd="0" destOrd="0" presId="urn:microsoft.com/office/officeart/2018/2/layout/IconLabelList"/>
    <dgm:cxn modelId="{B3D4EE5F-AA5F-4CD1-ABD6-1895540A205E}" type="presParOf" srcId="{D512B17C-FBAF-4908-9D20-DCD7511290B6}" destId="{4428DCEB-F63D-4E0E-9257-852AA7046726}" srcOrd="1" destOrd="0" presId="urn:microsoft.com/office/officeart/2018/2/layout/IconLabelList"/>
    <dgm:cxn modelId="{9F27E3DA-E9B3-46BA-A243-5E90727E3CB7}" type="presParOf" srcId="{D512B17C-FBAF-4908-9D20-DCD7511290B6}" destId="{C78A2420-EECF-4690-8004-F73DD49C45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05BB77-8E39-4FEE-9BD3-FB5A48C4E4B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103706-B676-4E98-81FC-AA2C66D7B8A0}">
      <dgm:prSet/>
      <dgm:spPr/>
      <dgm:t>
        <a:bodyPr/>
        <a:lstStyle/>
        <a:p>
          <a:pPr>
            <a:defRPr cap="all"/>
          </a:pPr>
          <a:r>
            <a:rPr lang="en-US"/>
            <a:t>Define the data and metadata distribution strategies</a:t>
          </a:r>
        </a:p>
      </dgm:t>
    </dgm:pt>
    <dgm:pt modelId="{4AF03AE5-852A-4368-8137-1285C0519034}" type="parTrans" cxnId="{C81B3EC3-8AB3-44AC-9AC1-6D2A5F997D49}">
      <dgm:prSet/>
      <dgm:spPr/>
      <dgm:t>
        <a:bodyPr/>
        <a:lstStyle/>
        <a:p>
          <a:endParaRPr lang="en-US"/>
        </a:p>
      </dgm:t>
    </dgm:pt>
    <dgm:pt modelId="{228A3160-B6E8-4780-A9FF-8B485F2C60E8}" type="sibTrans" cxnId="{C81B3EC3-8AB3-44AC-9AC1-6D2A5F997D49}">
      <dgm:prSet/>
      <dgm:spPr/>
      <dgm:t>
        <a:bodyPr/>
        <a:lstStyle/>
        <a:p>
          <a:endParaRPr lang="en-US"/>
        </a:p>
      </dgm:t>
    </dgm:pt>
    <dgm:pt modelId="{E269ED46-EA93-4E5F-B8B6-DE95E93735AC}">
      <dgm:prSet/>
      <dgm:spPr/>
      <dgm:t>
        <a:bodyPr/>
        <a:lstStyle/>
        <a:p>
          <a:pPr>
            <a:defRPr cap="all"/>
          </a:pPr>
          <a:r>
            <a:rPr lang="en-US"/>
            <a:t>Different RAID levels can be utilized depending on the use case</a:t>
          </a:r>
        </a:p>
      </dgm:t>
    </dgm:pt>
    <dgm:pt modelId="{709710D5-E7B1-4AB3-8656-96BD93085F1C}" type="parTrans" cxnId="{1A95AFFD-827E-4916-BF9D-06495800074D}">
      <dgm:prSet/>
      <dgm:spPr/>
      <dgm:t>
        <a:bodyPr/>
        <a:lstStyle/>
        <a:p>
          <a:endParaRPr lang="en-US"/>
        </a:p>
      </dgm:t>
    </dgm:pt>
    <dgm:pt modelId="{22323BB1-DDDB-4536-A17F-7679ABD1E5FC}" type="sibTrans" cxnId="{1A95AFFD-827E-4916-BF9D-06495800074D}">
      <dgm:prSet/>
      <dgm:spPr/>
      <dgm:t>
        <a:bodyPr/>
        <a:lstStyle/>
        <a:p>
          <a:endParaRPr lang="en-US"/>
        </a:p>
      </dgm:t>
    </dgm:pt>
    <dgm:pt modelId="{4B5B5CB9-1FF0-49E4-A1F3-F41306198C9F}" type="pres">
      <dgm:prSet presAssocID="{B105BB77-8E39-4FEE-9BD3-FB5A48C4E4BD}" presName="root" presStyleCnt="0">
        <dgm:presLayoutVars>
          <dgm:dir/>
          <dgm:resizeHandles val="exact"/>
        </dgm:presLayoutVars>
      </dgm:prSet>
      <dgm:spPr/>
    </dgm:pt>
    <dgm:pt modelId="{F717A131-2E7F-466D-B73C-31B46FAC235F}" type="pres">
      <dgm:prSet presAssocID="{7E103706-B676-4E98-81FC-AA2C66D7B8A0}" presName="compNode" presStyleCnt="0"/>
      <dgm:spPr/>
    </dgm:pt>
    <dgm:pt modelId="{6000DA2F-CC6E-4344-9AB0-686123155B33}" type="pres">
      <dgm:prSet presAssocID="{7E103706-B676-4E98-81FC-AA2C66D7B8A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5141D03-7439-4099-A759-B5139AAA68BB}" type="pres">
      <dgm:prSet presAssocID="{7E103706-B676-4E98-81FC-AA2C66D7B8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8DB578-4C89-48D8-821A-B7DA9DDEFDB3}" type="pres">
      <dgm:prSet presAssocID="{7E103706-B676-4E98-81FC-AA2C66D7B8A0}" presName="spaceRect" presStyleCnt="0"/>
      <dgm:spPr/>
    </dgm:pt>
    <dgm:pt modelId="{3B1FF5C4-81C2-4AEE-9752-2BA217C87E47}" type="pres">
      <dgm:prSet presAssocID="{7E103706-B676-4E98-81FC-AA2C66D7B8A0}" presName="textRect" presStyleLbl="revTx" presStyleIdx="0" presStyleCnt="2">
        <dgm:presLayoutVars>
          <dgm:chMax val="1"/>
          <dgm:chPref val="1"/>
        </dgm:presLayoutVars>
      </dgm:prSet>
      <dgm:spPr/>
    </dgm:pt>
    <dgm:pt modelId="{F29B1A42-1093-4164-9A80-E8C9DC42D0B7}" type="pres">
      <dgm:prSet presAssocID="{228A3160-B6E8-4780-A9FF-8B485F2C60E8}" presName="sibTrans" presStyleCnt="0"/>
      <dgm:spPr/>
    </dgm:pt>
    <dgm:pt modelId="{F3EE71EF-CC53-464B-929C-001183DD1B7D}" type="pres">
      <dgm:prSet presAssocID="{E269ED46-EA93-4E5F-B8B6-DE95E93735AC}" presName="compNode" presStyleCnt="0"/>
      <dgm:spPr/>
    </dgm:pt>
    <dgm:pt modelId="{9AD7E39E-2B4D-4673-8939-B84C96CF051D}" type="pres">
      <dgm:prSet presAssocID="{E269ED46-EA93-4E5F-B8B6-DE95E93735A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35C85C7-F004-4081-AFCE-9135F0E9FD48}" type="pres">
      <dgm:prSet presAssocID="{E269ED46-EA93-4E5F-B8B6-DE95E93735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DE28E58-3376-4FB3-84FB-72FD0D9B2070}" type="pres">
      <dgm:prSet presAssocID="{E269ED46-EA93-4E5F-B8B6-DE95E93735AC}" presName="spaceRect" presStyleCnt="0"/>
      <dgm:spPr/>
    </dgm:pt>
    <dgm:pt modelId="{4287476D-1010-4527-8258-C5386B5BC52E}" type="pres">
      <dgm:prSet presAssocID="{E269ED46-EA93-4E5F-B8B6-DE95E93735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B0A719-CE59-45A7-9AB0-7F841A856070}" type="presOf" srcId="{B105BB77-8E39-4FEE-9BD3-FB5A48C4E4BD}" destId="{4B5B5CB9-1FF0-49E4-A1F3-F41306198C9F}" srcOrd="0" destOrd="0" presId="urn:microsoft.com/office/officeart/2018/5/layout/IconLeafLabelList"/>
    <dgm:cxn modelId="{0389BFA2-211A-4DF1-AD17-49EC2E001EF5}" type="presOf" srcId="{E269ED46-EA93-4E5F-B8B6-DE95E93735AC}" destId="{4287476D-1010-4527-8258-C5386B5BC52E}" srcOrd="0" destOrd="0" presId="urn:microsoft.com/office/officeart/2018/5/layout/IconLeafLabelList"/>
    <dgm:cxn modelId="{C81B3EC3-8AB3-44AC-9AC1-6D2A5F997D49}" srcId="{B105BB77-8E39-4FEE-9BD3-FB5A48C4E4BD}" destId="{7E103706-B676-4E98-81FC-AA2C66D7B8A0}" srcOrd="0" destOrd="0" parTransId="{4AF03AE5-852A-4368-8137-1285C0519034}" sibTransId="{228A3160-B6E8-4780-A9FF-8B485F2C60E8}"/>
    <dgm:cxn modelId="{F0F77ECA-FBF9-4E66-B263-C21B127183AF}" type="presOf" srcId="{7E103706-B676-4E98-81FC-AA2C66D7B8A0}" destId="{3B1FF5C4-81C2-4AEE-9752-2BA217C87E47}" srcOrd="0" destOrd="0" presId="urn:microsoft.com/office/officeart/2018/5/layout/IconLeafLabelList"/>
    <dgm:cxn modelId="{1A95AFFD-827E-4916-BF9D-06495800074D}" srcId="{B105BB77-8E39-4FEE-9BD3-FB5A48C4E4BD}" destId="{E269ED46-EA93-4E5F-B8B6-DE95E93735AC}" srcOrd="1" destOrd="0" parTransId="{709710D5-E7B1-4AB3-8656-96BD93085F1C}" sibTransId="{22323BB1-DDDB-4536-A17F-7679ABD1E5FC}"/>
    <dgm:cxn modelId="{CF0DB8BA-709A-47E6-80D3-B5EACD490A4A}" type="presParOf" srcId="{4B5B5CB9-1FF0-49E4-A1F3-F41306198C9F}" destId="{F717A131-2E7F-466D-B73C-31B46FAC235F}" srcOrd="0" destOrd="0" presId="urn:microsoft.com/office/officeart/2018/5/layout/IconLeafLabelList"/>
    <dgm:cxn modelId="{7CEA6212-93F1-485A-A779-4747240800F7}" type="presParOf" srcId="{F717A131-2E7F-466D-B73C-31B46FAC235F}" destId="{6000DA2F-CC6E-4344-9AB0-686123155B33}" srcOrd="0" destOrd="0" presId="urn:microsoft.com/office/officeart/2018/5/layout/IconLeafLabelList"/>
    <dgm:cxn modelId="{89B787C2-5DDC-452B-9744-C838138A5CFC}" type="presParOf" srcId="{F717A131-2E7F-466D-B73C-31B46FAC235F}" destId="{05141D03-7439-4099-A759-B5139AAA68BB}" srcOrd="1" destOrd="0" presId="urn:microsoft.com/office/officeart/2018/5/layout/IconLeafLabelList"/>
    <dgm:cxn modelId="{9A7FBEEB-EB5E-4B54-80A6-A02A05F5F396}" type="presParOf" srcId="{F717A131-2E7F-466D-B73C-31B46FAC235F}" destId="{838DB578-4C89-48D8-821A-B7DA9DDEFDB3}" srcOrd="2" destOrd="0" presId="urn:microsoft.com/office/officeart/2018/5/layout/IconLeafLabelList"/>
    <dgm:cxn modelId="{D19C76F0-7D11-4449-99FB-79CBC4319A54}" type="presParOf" srcId="{F717A131-2E7F-466D-B73C-31B46FAC235F}" destId="{3B1FF5C4-81C2-4AEE-9752-2BA217C87E47}" srcOrd="3" destOrd="0" presId="urn:microsoft.com/office/officeart/2018/5/layout/IconLeafLabelList"/>
    <dgm:cxn modelId="{5D0855CA-4DDB-4F67-9D74-F6AFB1E81E1C}" type="presParOf" srcId="{4B5B5CB9-1FF0-49E4-A1F3-F41306198C9F}" destId="{F29B1A42-1093-4164-9A80-E8C9DC42D0B7}" srcOrd="1" destOrd="0" presId="urn:microsoft.com/office/officeart/2018/5/layout/IconLeafLabelList"/>
    <dgm:cxn modelId="{37E23D27-D6CC-44A2-930F-2F5285DB8CE8}" type="presParOf" srcId="{4B5B5CB9-1FF0-49E4-A1F3-F41306198C9F}" destId="{F3EE71EF-CC53-464B-929C-001183DD1B7D}" srcOrd="2" destOrd="0" presId="urn:microsoft.com/office/officeart/2018/5/layout/IconLeafLabelList"/>
    <dgm:cxn modelId="{3F11D243-57D4-43F1-8740-3CFCD6E11A82}" type="presParOf" srcId="{F3EE71EF-CC53-464B-929C-001183DD1B7D}" destId="{9AD7E39E-2B4D-4673-8939-B84C96CF051D}" srcOrd="0" destOrd="0" presId="urn:microsoft.com/office/officeart/2018/5/layout/IconLeafLabelList"/>
    <dgm:cxn modelId="{AA29A8D7-8AC0-455F-9EAD-70B12684B01F}" type="presParOf" srcId="{F3EE71EF-CC53-464B-929C-001183DD1B7D}" destId="{335C85C7-F004-4081-AFCE-9135F0E9FD48}" srcOrd="1" destOrd="0" presId="urn:microsoft.com/office/officeart/2018/5/layout/IconLeafLabelList"/>
    <dgm:cxn modelId="{0D429EF2-1484-489E-B8BA-DC8A9E7046A0}" type="presParOf" srcId="{F3EE71EF-CC53-464B-929C-001183DD1B7D}" destId="{5DE28E58-3376-4FB3-84FB-72FD0D9B2070}" srcOrd="2" destOrd="0" presId="urn:microsoft.com/office/officeart/2018/5/layout/IconLeafLabelList"/>
    <dgm:cxn modelId="{6D5D511C-2115-4EC3-A62C-0C7A84EA0BE8}" type="presParOf" srcId="{F3EE71EF-CC53-464B-929C-001183DD1B7D}" destId="{4287476D-1010-4527-8258-C5386B5BC52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FB8C48-3165-4E4A-A89D-4B29F30BBD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D7187D-F455-4F52-ABC1-0FF7D18E76CF}">
      <dgm:prSet/>
      <dgm:spPr/>
      <dgm:t>
        <a:bodyPr/>
        <a:lstStyle/>
        <a:p>
          <a:r>
            <a:rPr lang="en-US"/>
            <a:t>Save and exit the configuration file</a:t>
          </a:r>
        </a:p>
      </dgm:t>
    </dgm:pt>
    <dgm:pt modelId="{8383A172-BE56-4748-95BE-C206E5630285}" type="parTrans" cxnId="{958ACF41-B8F2-4029-8F1D-FD656906CEB4}">
      <dgm:prSet/>
      <dgm:spPr/>
      <dgm:t>
        <a:bodyPr/>
        <a:lstStyle/>
        <a:p>
          <a:endParaRPr lang="en-US"/>
        </a:p>
      </dgm:t>
    </dgm:pt>
    <dgm:pt modelId="{410A7570-8DF2-436A-A084-F458415C1F9A}" type="sibTrans" cxnId="{958ACF41-B8F2-4029-8F1D-FD656906CEB4}">
      <dgm:prSet/>
      <dgm:spPr/>
      <dgm:t>
        <a:bodyPr/>
        <a:lstStyle/>
        <a:p>
          <a:endParaRPr lang="en-US"/>
        </a:p>
      </dgm:t>
    </dgm:pt>
    <dgm:pt modelId="{67D2D380-5486-4126-9028-F0DEA9F6F3CD}">
      <dgm:prSet/>
      <dgm:spPr/>
      <dgm:t>
        <a:bodyPr/>
        <a:lstStyle/>
        <a:p>
          <a:r>
            <a:rPr lang="en-US"/>
            <a:t>Restart the PVFS2/OrangeFS servers for the changes to take effect</a:t>
          </a:r>
        </a:p>
      </dgm:t>
    </dgm:pt>
    <dgm:pt modelId="{A63EB320-AB54-4579-8432-76CBE7754D5F}" type="parTrans" cxnId="{147FC632-02F6-4E65-AE74-DD7385A7F0F3}">
      <dgm:prSet/>
      <dgm:spPr/>
      <dgm:t>
        <a:bodyPr/>
        <a:lstStyle/>
        <a:p>
          <a:endParaRPr lang="en-US"/>
        </a:p>
      </dgm:t>
    </dgm:pt>
    <dgm:pt modelId="{0A0E849F-E674-47D0-A078-D6864A45522A}" type="sibTrans" cxnId="{147FC632-02F6-4E65-AE74-DD7385A7F0F3}">
      <dgm:prSet/>
      <dgm:spPr/>
      <dgm:t>
        <a:bodyPr/>
        <a:lstStyle/>
        <a:p>
          <a:endParaRPr lang="en-US"/>
        </a:p>
      </dgm:t>
    </dgm:pt>
    <dgm:pt modelId="{F0DA409C-F47A-4CC4-B81D-99BD657284B6}" type="pres">
      <dgm:prSet presAssocID="{D9FB8C48-3165-4E4A-A89D-4B29F30BBDCD}" presName="root" presStyleCnt="0">
        <dgm:presLayoutVars>
          <dgm:dir/>
          <dgm:resizeHandles val="exact"/>
        </dgm:presLayoutVars>
      </dgm:prSet>
      <dgm:spPr/>
    </dgm:pt>
    <dgm:pt modelId="{96027482-C0E7-44DD-BE7E-CAAAF802D093}" type="pres">
      <dgm:prSet presAssocID="{E2D7187D-F455-4F52-ABC1-0FF7D18E76CF}" presName="compNode" presStyleCnt="0"/>
      <dgm:spPr/>
    </dgm:pt>
    <dgm:pt modelId="{7EBD59B5-0A06-4BF3-9E90-C2BBB79CD867}" type="pres">
      <dgm:prSet presAssocID="{E2D7187D-F455-4F52-ABC1-0FF7D18E76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0994046-1A13-4FA8-AE19-79069DBC551F}" type="pres">
      <dgm:prSet presAssocID="{E2D7187D-F455-4F52-ABC1-0FF7D18E76CF}" presName="spaceRect" presStyleCnt="0"/>
      <dgm:spPr/>
    </dgm:pt>
    <dgm:pt modelId="{8B2AE6D9-0BC4-454A-BDC7-EAC87F5B1D60}" type="pres">
      <dgm:prSet presAssocID="{E2D7187D-F455-4F52-ABC1-0FF7D18E76CF}" presName="textRect" presStyleLbl="revTx" presStyleIdx="0" presStyleCnt="2">
        <dgm:presLayoutVars>
          <dgm:chMax val="1"/>
          <dgm:chPref val="1"/>
        </dgm:presLayoutVars>
      </dgm:prSet>
      <dgm:spPr/>
    </dgm:pt>
    <dgm:pt modelId="{F6A527C9-3DC4-4B41-B13B-536F722FE1A7}" type="pres">
      <dgm:prSet presAssocID="{410A7570-8DF2-436A-A084-F458415C1F9A}" presName="sibTrans" presStyleCnt="0"/>
      <dgm:spPr/>
    </dgm:pt>
    <dgm:pt modelId="{029BC482-57C3-4CA8-B520-2B4278F3C8EC}" type="pres">
      <dgm:prSet presAssocID="{67D2D380-5486-4126-9028-F0DEA9F6F3CD}" presName="compNode" presStyleCnt="0"/>
      <dgm:spPr/>
    </dgm:pt>
    <dgm:pt modelId="{7AB01093-01AC-40AB-865D-E7C1251260C5}" type="pres">
      <dgm:prSet presAssocID="{67D2D380-5486-4126-9028-F0DEA9F6F3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AAF0A3E3-5E7A-4171-A713-F94C412E942A}" type="pres">
      <dgm:prSet presAssocID="{67D2D380-5486-4126-9028-F0DEA9F6F3CD}" presName="spaceRect" presStyleCnt="0"/>
      <dgm:spPr/>
    </dgm:pt>
    <dgm:pt modelId="{365B8105-735C-439D-841E-24D9315A4031}" type="pres">
      <dgm:prSet presAssocID="{67D2D380-5486-4126-9028-F0DEA9F6F3C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DFBA01-67A8-4BC8-993D-4D1F7FD22953}" type="presOf" srcId="{D9FB8C48-3165-4E4A-A89D-4B29F30BBDCD}" destId="{F0DA409C-F47A-4CC4-B81D-99BD657284B6}" srcOrd="0" destOrd="0" presId="urn:microsoft.com/office/officeart/2018/2/layout/IconLabelList"/>
    <dgm:cxn modelId="{147FC632-02F6-4E65-AE74-DD7385A7F0F3}" srcId="{D9FB8C48-3165-4E4A-A89D-4B29F30BBDCD}" destId="{67D2D380-5486-4126-9028-F0DEA9F6F3CD}" srcOrd="1" destOrd="0" parTransId="{A63EB320-AB54-4579-8432-76CBE7754D5F}" sibTransId="{0A0E849F-E674-47D0-A078-D6864A45522A}"/>
    <dgm:cxn modelId="{958ACF41-B8F2-4029-8F1D-FD656906CEB4}" srcId="{D9FB8C48-3165-4E4A-A89D-4B29F30BBDCD}" destId="{E2D7187D-F455-4F52-ABC1-0FF7D18E76CF}" srcOrd="0" destOrd="0" parTransId="{8383A172-BE56-4748-95BE-C206E5630285}" sibTransId="{410A7570-8DF2-436A-A084-F458415C1F9A}"/>
    <dgm:cxn modelId="{EB2B1A79-6E2E-45A1-8D16-F71AA8D64EFA}" type="presOf" srcId="{E2D7187D-F455-4F52-ABC1-0FF7D18E76CF}" destId="{8B2AE6D9-0BC4-454A-BDC7-EAC87F5B1D60}" srcOrd="0" destOrd="0" presId="urn:microsoft.com/office/officeart/2018/2/layout/IconLabelList"/>
    <dgm:cxn modelId="{EEFE3FE3-0C4A-476C-9EA0-F365FD5E7D65}" type="presOf" srcId="{67D2D380-5486-4126-9028-F0DEA9F6F3CD}" destId="{365B8105-735C-439D-841E-24D9315A4031}" srcOrd="0" destOrd="0" presId="urn:microsoft.com/office/officeart/2018/2/layout/IconLabelList"/>
    <dgm:cxn modelId="{478573DF-8CA7-4BA4-8FC1-EC3EE132A1E9}" type="presParOf" srcId="{F0DA409C-F47A-4CC4-B81D-99BD657284B6}" destId="{96027482-C0E7-44DD-BE7E-CAAAF802D093}" srcOrd="0" destOrd="0" presId="urn:microsoft.com/office/officeart/2018/2/layout/IconLabelList"/>
    <dgm:cxn modelId="{2958438C-AA40-4595-B57E-EE9F43509F4D}" type="presParOf" srcId="{96027482-C0E7-44DD-BE7E-CAAAF802D093}" destId="{7EBD59B5-0A06-4BF3-9E90-C2BBB79CD867}" srcOrd="0" destOrd="0" presId="urn:microsoft.com/office/officeart/2018/2/layout/IconLabelList"/>
    <dgm:cxn modelId="{08083DAF-E8BF-438E-9A05-929652D9E31E}" type="presParOf" srcId="{96027482-C0E7-44DD-BE7E-CAAAF802D093}" destId="{00994046-1A13-4FA8-AE19-79069DBC551F}" srcOrd="1" destOrd="0" presId="urn:microsoft.com/office/officeart/2018/2/layout/IconLabelList"/>
    <dgm:cxn modelId="{A1A1A307-6E2D-45D2-831A-C27829117E6F}" type="presParOf" srcId="{96027482-C0E7-44DD-BE7E-CAAAF802D093}" destId="{8B2AE6D9-0BC4-454A-BDC7-EAC87F5B1D60}" srcOrd="2" destOrd="0" presId="urn:microsoft.com/office/officeart/2018/2/layout/IconLabelList"/>
    <dgm:cxn modelId="{200C12B9-C3D9-4EF0-B140-103982481DDD}" type="presParOf" srcId="{F0DA409C-F47A-4CC4-B81D-99BD657284B6}" destId="{F6A527C9-3DC4-4B41-B13B-536F722FE1A7}" srcOrd="1" destOrd="0" presId="urn:microsoft.com/office/officeart/2018/2/layout/IconLabelList"/>
    <dgm:cxn modelId="{5D904BD8-0F1D-4009-AE68-79AD429D2714}" type="presParOf" srcId="{F0DA409C-F47A-4CC4-B81D-99BD657284B6}" destId="{029BC482-57C3-4CA8-B520-2B4278F3C8EC}" srcOrd="2" destOrd="0" presId="urn:microsoft.com/office/officeart/2018/2/layout/IconLabelList"/>
    <dgm:cxn modelId="{6F860A5A-F161-4184-8EBC-E17F2242A964}" type="presParOf" srcId="{029BC482-57C3-4CA8-B520-2B4278F3C8EC}" destId="{7AB01093-01AC-40AB-865D-E7C1251260C5}" srcOrd="0" destOrd="0" presId="urn:microsoft.com/office/officeart/2018/2/layout/IconLabelList"/>
    <dgm:cxn modelId="{7571D97D-065C-4A4B-9A71-AE9D99976FEF}" type="presParOf" srcId="{029BC482-57C3-4CA8-B520-2B4278F3C8EC}" destId="{AAF0A3E3-5E7A-4171-A713-F94C412E942A}" srcOrd="1" destOrd="0" presId="urn:microsoft.com/office/officeart/2018/2/layout/IconLabelList"/>
    <dgm:cxn modelId="{69B6D947-F6DB-4474-BDEB-6B3A954DB3B5}" type="presParOf" srcId="{029BC482-57C3-4CA8-B520-2B4278F3C8EC}" destId="{365B8105-735C-439D-841E-24D9315A40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099E3-35C2-4888-9ACF-65C8FD490E8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60754-D876-4063-A8B8-4955FCB452C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2806E-8BF8-4F20-88D0-0BBEAD213144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PVFS2/OrangeFS is a popular opensource parallel file system specifically developed for highperformance computing</a:t>
          </a:r>
        </a:p>
      </dsp:txBody>
      <dsp:txXfrm>
        <a:off x="1437631" y="531"/>
        <a:ext cx="9077968" cy="1244702"/>
      </dsp:txXfrm>
    </dsp:sp>
    <dsp:sp modelId="{B698A134-51DB-4855-AAB6-1199570C5196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B6874-A18E-4314-8B9D-4E9D6E8B6E5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F814-1792-4968-9984-8F4E79BBFF93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Originated from the Parallel Virtual File System , a project initiated at Clemson University and Argonne National Laboratory in the 1990s</a:t>
          </a:r>
        </a:p>
      </dsp:txBody>
      <dsp:txXfrm>
        <a:off x="1437631" y="1556410"/>
        <a:ext cx="9077968" cy="1244702"/>
      </dsp:txXfrm>
    </dsp:sp>
    <dsp:sp modelId="{CAB93E93-2A01-4420-9A07-078BB22CA327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B7E10-BD43-473D-8C0B-E505F9C4D4A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62FA1-ECB3-4B53-ABD3-6526792855E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file system is renowned for its scalability, tailored to handle largescale data sets while providing swift I/O operations</a:t>
          </a:r>
        </a:p>
      </dsp:txBody>
      <dsp:txXfrm>
        <a:off x="1437631" y="3112289"/>
        <a:ext cx="9077968" cy="12447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08922-62E1-409A-B0F4-A95A313CDB0E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B2564-767A-4DDD-857C-2121D58B75E6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24582-2122-4211-A77B-17F73969E4F2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Benchmarking is essential for measuring the performance of PVFS2/OrangeFS under different workloads</a:t>
          </a:r>
        </a:p>
      </dsp:txBody>
      <dsp:txXfrm>
        <a:off x="1342800" y="3054438"/>
        <a:ext cx="3600000" cy="720000"/>
      </dsp:txXfrm>
    </dsp:sp>
    <dsp:sp modelId="{05F8830F-0E56-49AE-BE09-5F8F57A7083F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9946B-DCE8-474C-B070-CFC3402116BD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85C9A-4196-41A0-91D1-E33A73CAF12E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It assists in identifying bottlenecks and optimizing the file system's performance</a:t>
          </a:r>
        </a:p>
      </dsp:txBody>
      <dsp:txXfrm>
        <a:off x="5572800" y="3054438"/>
        <a:ext cx="36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61402-DFD3-4E87-8BC4-7E8DA05D5766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E593E-63EC-425D-AE14-31ECEDB42719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Tools like IOR and mpiBench are available for benchmarking PVFS2/OrangeFS</a:t>
          </a:r>
        </a:p>
      </dsp:txBody>
      <dsp:txXfrm>
        <a:off x="559800" y="2821519"/>
        <a:ext cx="4320000" cy="720000"/>
      </dsp:txXfrm>
    </dsp:sp>
    <dsp:sp modelId="{6C466DAD-CF7A-487C-AB35-E83AE1349BFB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DE05A-3374-4F39-BDB1-92CE0BF2E188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tools measure various metrics contributing to a comprehensive understanding of the file system's performance</a:t>
          </a:r>
        </a:p>
      </dsp:txBody>
      <dsp:txXfrm>
        <a:off x="5635800" y="2821519"/>
        <a:ext cx="4320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6F70D-53B1-4B94-9804-00C7D92309B0}">
      <dsp:nvSpPr>
        <dsp:cNvPr id="0" name=""/>
        <dsp:cNvSpPr/>
      </dsp:nvSpPr>
      <dsp:spPr>
        <a:xfrm>
          <a:off x="0" y="641692"/>
          <a:ext cx="10515600" cy="1184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A4106-F465-4EF1-8DC8-FD1854451B05}">
      <dsp:nvSpPr>
        <dsp:cNvPr id="0" name=""/>
        <dsp:cNvSpPr/>
      </dsp:nvSpPr>
      <dsp:spPr>
        <a:xfrm>
          <a:off x="358360" y="908241"/>
          <a:ext cx="651564" cy="651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A1D95-CAE6-475F-9210-C1F701236E9A}">
      <dsp:nvSpPr>
        <dsp:cNvPr id="0" name=""/>
        <dsp:cNvSpPr/>
      </dsp:nvSpPr>
      <dsp:spPr>
        <a:xfrm>
          <a:off x="1368285" y="641692"/>
          <a:ext cx="9147314" cy="118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77" tIns="125377" rIns="125377" bIns="1253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 the chosen benchmarking tool on the PVFS2/OrangeFS file system</a:t>
          </a:r>
        </a:p>
      </dsp:txBody>
      <dsp:txXfrm>
        <a:off x="1368285" y="641692"/>
        <a:ext cx="9147314" cy="1184662"/>
      </dsp:txXfrm>
    </dsp:sp>
    <dsp:sp modelId="{AF876436-E2A5-43FF-B4A5-4F2A6294636D}">
      <dsp:nvSpPr>
        <dsp:cNvPr id="0" name=""/>
        <dsp:cNvSpPr/>
      </dsp:nvSpPr>
      <dsp:spPr>
        <a:xfrm>
          <a:off x="0" y="2122520"/>
          <a:ext cx="10515600" cy="11846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32A1E-0E26-4EEC-A60A-04C6B031F881}">
      <dsp:nvSpPr>
        <dsp:cNvPr id="0" name=""/>
        <dsp:cNvSpPr/>
      </dsp:nvSpPr>
      <dsp:spPr>
        <a:xfrm>
          <a:off x="358360" y="2389069"/>
          <a:ext cx="651564" cy="651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09927-A878-428F-B395-6A795986B357}">
      <dsp:nvSpPr>
        <dsp:cNvPr id="0" name=""/>
        <dsp:cNvSpPr/>
      </dsp:nvSpPr>
      <dsp:spPr>
        <a:xfrm>
          <a:off x="1368285" y="2122520"/>
          <a:ext cx="9147314" cy="118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77" tIns="125377" rIns="125377" bIns="1253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 and interpret the results to understand the performance of the file system</a:t>
          </a:r>
        </a:p>
      </dsp:txBody>
      <dsp:txXfrm>
        <a:off x="1368285" y="2122520"/>
        <a:ext cx="9147314" cy="1184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45156-B7E8-421F-BEE5-6F766E7476B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A9B46-F8A2-4BA4-AEC7-E6EB4C4FDD0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A46DB-12EB-4C37-8530-46F6BF4250A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Aim to gain a thorough understanding of the architecture of PVFS2/OrangeFS</a:t>
          </a:r>
        </a:p>
      </dsp:txBody>
      <dsp:txXfrm>
        <a:off x="1437631" y="531"/>
        <a:ext cx="9077968" cy="1244702"/>
      </dsp:txXfrm>
    </dsp:sp>
    <dsp:sp modelId="{EB72E248-F62F-41F3-BF1C-550C7E8ADB71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2B02C-A1BE-4236-8546-209D541AFC3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1309A-BA44-4397-8B2C-95409C2BECF8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Walk through the sequential steps for the installation and configuration of PVFS2/OrangeFS</a:t>
          </a:r>
        </a:p>
      </dsp:txBody>
      <dsp:txXfrm>
        <a:off x="1437631" y="1556410"/>
        <a:ext cx="9077968" cy="1244702"/>
      </dsp:txXfrm>
    </dsp:sp>
    <dsp:sp modelId="{B53A0C88-892A-4EDA-9A2F-137623D1642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FE12E-995B-4249-AA25-172C82EE0DF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EA524-A4C2-4FD1-BF56-560C356A6C0F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Learn about the key concepts of benchmarking within the context of PVFS2/OrangeFS</a:t>
          </a:r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61B4A-2D91-46F0-9267-EBE78A042F68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EA3FF-6BC8-4B39-8F6B-23DB6D0A6B4E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Compile the source code using 'make' and 'make install' commands</a:t>
          </a:r>
        </a:p>
      </dsp:txBody>
      <dsp:txXfrm>
        <a:off x="559800" y="2821519"/>
        <a:ext cx="4320000" cy="720000"/>
      </dsp:txXfrm>
    </dsp:sp>
    <dsp:sp modelId="{EFAE8F13-42FB-4EDC-B6E4-FC802434DD1A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A2579-92AC-415B-98AD-7E57179E1A19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potential compilation flags and their impact on the build process</a:t>
          </a:r>
        </a:p>
      </dsp:txBody>
      <dsp:txXfrm>
        <a:off x="5635800" y="2821519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E396C-A127-421B-8530-15BAB3C7E07B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805D-548C-4656-81CB-D4B7FC92629F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Configure the file system using the PVFS2/OrangeFS configuration tool</a:t>
          </a:r>
        </a:p>
      </dsp:txBody>
      <dsp:txXfrm>
        <a:off x="559800" y="2821519"/>
        <a:ext cx="4320000" cy="720000"/>
      </dsp:txXfrm>
    </dsp:sp>
    <dsp:sp modelId="{C0805876-9C08-4BA1-A67D-1528D61D37CC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FE5E-194B-4CF0-9E2D-8E3C402240E5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file system specifications like the number of servers, their roles, and data and metadata distribution strategies</a:t>
          </a:r>
        </a:p>
      </dsp:txBody>
      <dsp:txXfrm>
        <a:off x="5635800" y="2821519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F544F-E7C5-4A38-AC60-CB5B49F37B2B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BEA3D-1EE7-49C9-A813-0DDB3EC02456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Start the PVFS2/OrangeFS server using the 'PVFS2server' command and the client service</a:t>
          </a:r>
        </a:p>
      </dsp:txBody>
      <dsp:txXfrm>
        <a:off x="559800" y="2821519"/>
        <a:ext cx="4320000" cy="720000"/>
      </dsp:txXfrm>
    </dsp:sp>
    <dsp:sp modelId="{6D0E0E6E-6F71-4D5A-9F26-22260F6B33B3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60CE0-6329-45D7-9A3C-5E29103EC00A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 various startup options and their implications</a:t>
          </a:r>
        </a:p>
      </dsp:txBody>
      <dsp:txXfrm>
        <a:off x="5635800" y="2821519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0613-91E7-42FE-AC55-A31ADD7C76F6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0E503-A475-4389-9746-2BACBAA8D4E4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 the status of the server and client using PVFS2/OrangeFS management commands</a:t>
          </a:r>
        </a:p>
      </dsp:txBody>
      <dsp:txXfrm>
        <a:off x="559800" y="2821519"/>
        <a:ext cx="4320000" cy="720000"/>
      </dsp:txXfrm>
    </dsp:sp>
    <dsp:sp modelId="{880F759F-60CF-4136-B305-94C9F5037CC4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E0A6E-266E-48B2-A9A1-8B12E9DD80FE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simple file operations to verify the successful installation of the file system</a:t>
          </a:r>
        </a:p>
      </dsp:txBody>
      <dsp:txXfrm>
        <a:off x="5635800" y="2821519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12A81-362E-4909-8F06-48773DA3B551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A46F7-F346-4E1D-8661-2E7DAC589B9F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Configuration process involves defining servers, their roles, and setting up data and metadata distribution strategies</a:t>
          </a:r>
        </a:p>
      </dsp:txBody>
      <dsp:txXfrm>
        <a:off x="559800" y="2821519"/>
        <a:ext cx="4320000" cy="720000"/>
      </dsp:txXfrm>
    </dsp:sp>
    <dsp:sp modelId="{12BA136C-789C-4223-B265-B880DB1B101C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A2420-EECF-4690-8004-F73DD49C4526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possible to reconfigure the file system without losing any data</a:t>
          </a:r>
        </a:p>
      </dsp:txBody>
      <dsp:txXfrm>
        <a:off x="5635800" y="2821519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0DA2F-CC6E-4344-9AB0-686123155B33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41D03-7439-4099-A759-B5139AAA68B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FF5C4-81C2-4AEE-9752-2BA217C87E47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Define the data and metadata distribution strategies</a:t>
          </a:r>
        </a:p>
      </dsp:txBody>
      <dsp:txXfrm>
        <a:off x="1548914" y="3176402"/>
        <a:ext cx="3600000" cy="720000"/>
      </dsp:txXfrm>
    </dsp:sp>
    <dsp:sp modelId="{9AD7E39E-2B4D-4673-8939-B84C96CF051D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C85C7-F004-4081-AFCE-9135F0E9FD48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7476D-1010-4527-8258-C5386B5BC52E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Different RAID levels can be utilized depending on the use case</a:t>
          </a:r>
        </a:p>
      </dsp:txBody>
      <dsp:txXfrm>
        <a:off x="5778914" y="3176402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D59B5-0A06-4BF3-9E90-C2BBB79CD867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AE6D9-0BC4-454A-BDC7-EAC87F5B1D60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Save and exit the configuration file</a:t>
          </a:r>
        </a:p>
      </dsp:txBody>
      <dsp:txXfrm>
        <a:off x="765914" y="2943510"/>
        <a:ext cx="4320000" cy="720000"/>
      </dsp:txXfrm>
    </dsp:sp>
    <dsp:sp modelId="{7AB01093-01AC-40AB-865D-E7C1251260C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B8105-735C-439D-841E-24D9315A4031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Restart the PVFS2/OrangeFS servers for the changes to take effect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ustre.org/Lustre_Metadata_Service_(MDS)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d/data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1CD59FFE-1690-ED1E-6B03-E6B84DAB8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16590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8" descr="OrangeFS: A Scalable, Parallel File System for HPC">
            <a:extLst>
              <a:ext uri="{FF2B5EF4-FFF2-40B4-BE49-F238E27FC236}">
                <a16:creationId xmlns:a16="http://schemas.microsoft.com/office/drawing/2014/main" id="{44A46CC7-FD8E-FCC1-493E-E997FC7748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4438" y="206171"/>
            <a:ext cx="27432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PVFS2/OrangeFS Installation: Prerequisites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OrangeFS: A Scalable, Parallel File System for HPC">
            <a:extLst>
              <a:ext uri="{FF2B5EF4-FFF2-40B4-BE49-F238E27FC236}">
                <a16:creationId xmlns:a16="http://schemas.microsoft.com/office/drawing/2014/main" id="{A192411B-8D09-1305-5931-632129D6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013532"/>
            <a:ext cx="3836894" cy="1534757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PVFS2/OrangeFS requires a Linuxbased operating system</a:t>
            </a:r>
          </a:p>
          <a:p>
            <a:pPr lvl="0"/>
            <a:r>
              <a:rPr lang="en-US" sz="2000"/>
              <a:t>It necessitates the presence of GNU development tools</a:t>
            </a:r>
          </a:p>
          <a:p>
            <a:pPr lvl="0"/>
            <a:r>
              <a:rPr lang="en-US" sz="2000"/>
              <a:t>Kernel compatibility and network interconnect compatibility with PVFS2/OrangeFS are also essential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PVFS2/OrangeFS Installation: Step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lvl="0"/>
            <a:r>
              <a:rPr lang="en-US" sz="2200"/>
              <a:t>Begin by downloading the PVFS2/OrangeFS source code from the official website</a:t>
            </a:r>
          </a:p>
          <a:p>
            <a:pPr lvl="0"/>
            <a:r>
              <a:rPr lang="en-US" sz="2200"/>
              <a:t>Extract the source code using the tar command</a:t>
            </a:r>
          </a:p>
          <a:p>
            <a:pPr lvl="0"/>
            <a:r>
              <a:rPr lang="en-US" sz="2200"/>
              <a:t>Navigate to the directory containing the extracted source code</a:t>
            </a:r>
          </a:p>
        </p:txBody>
      </p:sp>
      <p:pic>
        <p:nvPicPr>
          <p:cNvPr id="4" name="Picture 4" descr="TrafficVision on Twitter: &quot;#Omnibond #OrangeFS crew getting it done at ...">
            <a:extLst>
              <a:ext uri="{FF2B5EF4-FFF2-40B4-BE49-F238E27FC236}">
                <a16:creationId xmlns:a16="http://schemas.microsoft.com/office/drawing/2014/main" id="{E28DB6EF-1087-A7D1-A38E-D3154D78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PVFS2/OrangeFS Installation: Step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B051A2B9-AF2D-141D-3BA5-5F56EA821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82307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PVFS2/OrangeFS Installation: Step 3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EFC01725-A16C-A04A-B081-345B75D55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7446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PVFS2/OrangeFS Installation: Step 4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EABB12B3-76B9-80C9-4899-33568D931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32005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PVFS2/OrangeFS Installation: Verification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48141D7-832A-8E36-8065-09BF0CEC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4271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PVFS2/OrangeFS Configuration: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750C029D-835D-A08E-4087-33E432ABC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12749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PVFS2/OrangeFS Configuration: Step 1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24000" y="3695230"/>
            <a:ext cx="9144000" cy="162654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Define the server hostnames or IP addresses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PVFS2/OrangeFS Configuration: Step 2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055BC596-BE34-1CFC-0A77-B3F3216D5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698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PVFS2/OrangeFS Configuration: Step 3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E65F2D54-3DF4-34BA-BBF6-F8D7A1254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7164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11297A1F-0718-58C4-0E97-44E8AEC55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83853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PVFS2/OrangeFS Configuration: Verification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55558" y="4307684"/>
            <a:ext cx="9544153" cy="190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simple file operations to verify that the configuration changes were successful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PVFS2/OrangeFS Benchmarking: Importance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4A32FF9E-09BD-AE82-D0ED-4837E6720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71618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PVFS2/OrangeFS Benchmarking: Tools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953DD38-019F-B356-93A2-D7369C1F8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5127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PVFS2/OrangeFS Benchmarking: Procedures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75A7C684-47B3-CBB7-54CC-D1122EEBD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75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0DFF2271-09DD-3BF1-AA0F-C2D6789F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Overview of PVFS2/OrangeFS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PVFS2/OrangeFS is extensively used in HPC clusters around the world</a:t>
            </a:r>
          </a:p>
          <a:p>
            <a:pPr lvl="0"/>
            <a:r>
              <a:rPr lang="en-US" sz="2000"/>
              <a:t>It is specifically optimized for sequential data access patterns</a:t>
            </a:r>
          </a:p>
          <a:p>
            <a:pPr lvl="0"/>
            <a:r>
              <a:rPr lang="en-US" sz="2000"/>
              <a:t>It offers compatibility with a wide range of hardware and network interconnects</a:t>
            </a:r>
          </a:p>
          <a:p>
            <a:pPr lvl="0"/>
            <a:r>
              <a:rPr lang="en-US" sz="2000"/>
              <a:t>It is also highly portable across diverse platforms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Parallel File Systems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lvl="0"/>
            <a:r>
              <a:rPr lang="en-US" sz="2000"/>
              <a:t>Parallel file systems are crucial for breaking up and storing data in multiple locations for simultaneous access</a:t>
            </a:r>
          </a:p>
          <a:p>
            <a:pPr lvl="0"/>
            <a:r>
              <a:rPr lang="en-US" sz="2000"/>
              <a:t>PVFS2 plays a pivotal role in the realm of parallel file systems, known for its simplicity, robustness, and ability to scale in largescale environments</a:t>
            </a:r>
          </a:p>
        </p:txBody>
      </p:sp>
      <p:pic>
        <p:nvPicPr>
          <p:cNvPr id="4" name="Picture 4" descr="What is parallel file system? - Definition from WhatIs.com">
            <a:extLst>
              <a:ext uri="{FF2B5EF4-FFF2-40B4-BE49-F238E27FC236}">
                <a16:creationId xmlns:a16="http://schemas.microsoft.com/office/drawing/2014/main" id="{7B7568CD-55D7-D029-1275-2EF92860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69550"/>
            <a:ext cx="6903720" cy="491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PVFS2/OrangeFS Architecture: Overview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FF8D3A6B-005E-7466-6414-29729886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23" r="30076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sz="2200"/>
              <a:t>PVFS2/OrangeFS utilizes a clientserver model where multiple clients can interact with multiple servers</a:t>
            </a:r>
          </a:p>
          <a:p>
            <a:pPr lvl="0"/>
            <a:r>
              <a:rPr lang="en-US" sz="2200"/>
              <a:t>It distinguishes data and metadata, each managed independently</a:t>
            </a:r>
          </a:p>
          <a:p>
            <a:pPr lvl="0"/>
            <a:r>
              <a:rPr lang="en-US" sz="2200"/>
              <a:t>This unique feature significantly contributes to its scalability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PVFS2/OrangeFS Architecture: Components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PVFS2/OrangeFS comprises three key components: Clients, metadata servers , and I/O servers</a:t>
            </a:r>
          </a:p>
          <a:p>
            <a:pPr lvl="0"/>
            <a:r>
              <a:rPr lang="en-US" sz="1800"/>
              <a:t>Clients serve as the interface between user applications and the file system</a:t>
            </a:r>
          </a:p>
          <a:p>
            <a:pPr lvl="0"/>
            <a:r>
              <a:rPr lang="en-US" sz="1800"/>
              <a:t>MDS and I/O servers are responsible for storing metadata and data objects, respectively</a:t>
            </a:r>
          </a:p>
        </p:txBody>
      </p:sp>
      <p:pic>
        <p:nvPicPr>
          <p:cNvPr id="4" name="Picture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A516A7ED-F478-84CB-6635-F9A1A796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85816" y="1453095"/>
            <a:ext cx="6440424" cy="3896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693D0-C488-69DF-45B8-81902744BE67}"/>
              </a:ext>
            </a:extLst>
          </p:cNvPr>
          <p:cNvSpPr txBox="1"/>
          <p:nvPr/>
        </p:nvSpPr>
        <p:spPr>
          <a:xfrm>
            <a:off x="9504772" y="5149496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3F3A9-D176-55FE-9B0F-25685529D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" b="-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PVFS2/OrangeFS Architecture: Metadata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Metadata is crucial for data organization and retrieval in PVFS2/OrangeFS</a:t>
            </a:r>
          </a:p>
          <a:p>
            <a:pPr lvl="0"/>
            <a:r>
              <a:rPr lang="en-US" sz="2000"/>
              <a:t>It contains vital information like filenames, permissions, and data locations</a:t>
            </a:r>
          </a:p>
          <a:p>
            <a:pPr lvl="0"/>
            <a:r>
              <a:rPr lang="en-US" sz="2000"/>
              <a:t>Metadata is distributed across multiple servers, allowing the system to manage larger data sets while reducing metadata bottlenecks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2800"/>
              <a:t>PVFS2/OrangeFS Architecture: Data Distribution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PVFS2/OrangeFS employs data striping techniques, dividing data across multiple servers to enhance speed and reliability</a:t>
            </a:r>
          </a:p>
          <a:p>
            <a:pPr lvl="0"/>
            <a:r>
              <a:rPr lang="en-US" sz="2000"/>
              <a:t>RAID levels play a significant role in striking a balance between performance and reliability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wooden letter tiles on a table&#10;&#10;Description automatically generated">
            <a:extLst>
              <a:ext uri="{FF2B5EF4-FFF2-40B4-BE49-F238E27FC236}">
                <a16:creationId xmlns:a16="http://schemas.microsoft.com/office/drawing/2014/main" id="{F87CA48A-8DC0-BD03-0584-38E422E1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164" r="2097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1E021-243E-82EF-8408-CD36659A2AAE}"/>
              </a:ext>
            </a:extLst>
          </p:cNvPr>
          <p:cNvSpPr txBox="1"/>
          <p:nvPr/>
        </p:nvSpPr>
        <p:spPr>
          <a:xfrm>
            <a:off x="9081730" y="5858593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airness and Load in Distributed File Systems | Zuse Institute Berlin (ZIB)">
            <a:extLst>
              <a:ext uri="{FF2B5EF4-FFF2-40B4-BE49-F238E27FC236}">
                <a16:creationId xmlns:a16="http://schemas.microsoft.com/office/drawing/2014/main" id="{97CE4082-6440-F34C-7606-2F7204CCB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3" b="802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PVFS2/OrangeFS Architecture: Interactions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Clients interact with metadata servers for metadata operations and with I/O servers for data operations</a:t>
            </a:r>
          </a:p>
          <a:p>
            <a:pPr lvl="0"/>
            <a:r>
              <a:rPr lang="en-US" sz="2000"/>
              <a:t>Separating data and metadata operations helps maximize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</vt:lpstr>
      <vt:lpstr>Objectives</vt:lpstr>
      <vt:lpstr>Overview of PVFS2/OrangeFS</vt:lpstr>
      <vt:lpstr>Parallel File Systems</vt:lpstr>
      <vt:lpstr>PVFS2/OrangeFS Architecture: Overview</vt:lpstr>
      <vt:lpstr>PVFS2/OrangeFS Architecture: Components</vt:lpstr>
      <vt:lpstr>PVFS2/OrangeFS Architecture: Metadata</vt:lpstr>
      <vt:lpstr>PVFS2/OrangeFS Architecture: Data Distribution</vt:lpstr>
      <vt:lpstr>PVFS2/OrangeFS Architecture: Interactions</vt:lpstr>
      <vt:lpstr>PVFS2/OrangeFS Installation: Prerequisites</vt:lpstr>
      <vt:lpstr>PVFS2/OrangeFS Installation: Step 1</vt:lpstr>
      <vt:lpstr>PVFS2/OrangeFS Installation: Step 2</vt:lpstr>
      <vt:lpstr>PVFS2/OrangeFS Installation: Step 3</vt:lpstr>
      <vt:lpstr>PVFS2/OrangeFS Installation: Step 4</vt:lpstr>
      <vt:lpstr>PVFS2/OrangeFS Installation: Verification</vt:lpstr>
      <vt:lpstr>PVFS2/OrangeFS Configuration: Overview</vt:lpstr>
      <vt:lpstr>PVFS2/OrangeFS Configuration: Step 1</vt:lpstr>
      <vt:lpstr>PVFS2/OrangeFS Configuration: Step 2</vt:lpstr>
      <vt:lpstr>PVFS2/OrangeFS Configuration: Step 3</vt:lpstr>
      <vt:lpstr>PVFS2/OrangeFS Configuration: Verification</vt:lpstr>
      <vt:lpstr>PVFS2/OrangeFS Benchmarking: Importance</vt:lpstr>
      <vt:lpstr>PVFS2/OrangeFS Benchmarking: Tools</vt:lpstr>
      <vt:lpstr>PVFS2/OrangeFS Benchmarking: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31</cp:revision>
  <dcterms:created xsi:type="dcterms:W3CDTF">2023-07-21T12:22:05Z</dcterms:created>
  <dcterms:modified xsi:type="dcterms:W3CDTF">2023-07-21T12:29:14Z</dcterms:modified>
</cp:coreProperties>
</file>