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3" r:id="rId2"/>
    <p:sldId id="338" r:id="rId3"/>
    <p:sldId id="318" r:id="rId4"/>
    <p:sldId id="317" r:id="rId5"/>
    <p:sldId id="314" r:id="rId6"/>
    <p:sldId id="319" r:id="rId7"/>
    <p:sldId id="333" r:id="rId8"/>
    <p:sldId id="321" r:id="rId9"/>
    <p:sldId id="320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4" r:id="rId22"/>
    <p:sldId id="335" r:id="rId23"/>
    <p:sldId id="336" r:id="rId24"/>
  </p:sldIdLst>
  <p:sldSz cx="10080625" cy="5715000"/>
  <p:notesSz cx="6858000" cy="9144000"/>
  <p:defaultTextStyle>
    <a:defPPr>
      <a:defRPr lang="id-ID"/>
    </a:defPPr>
    <a:lvl1pPr marL="0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7512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50260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42538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90051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7564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85077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325909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801038" algn="l" defTabSz="9502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154E"/>
    <a:srgbClr val="F1698D"/>
    <a:srgbClr val="F61616"/>
    <a:srgbClr val="F62222"/>
    <a:srgbClr val="FF3300"/>
    <a:srgbClr val="FF603B"/>
    <a:srgbClr val="0000CC"/>
    <a:srgbClr val="00B0F0"/>
    <a:srgbClr val="FFFFFF"/>
    <a:srgbClr val="4BACC6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37" autoAdjust="0"/>
    <p:restoredTop sz="93548" autoAdjust="0"/>
  </p:normalViewPr>
  <p:slideViewPr>
    <p:cSldViewPr>
      <p:cViewPr>
        <p:scale>
          <a:sx n="66" d="100"/>
          <a:sy n="66" d="100"/>
        </p:scale>
        <p:origin x="-1680" y="-492"/>
      </p:cViewPr>
      <p:guideLst>
        <p:guide orient="horz" pos="180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FF6C1-1D19-40D2-B86C-2A8E6523E554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85800"/>
            <a:ext cx="60483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44603-B9E4-4774-A8F1-11B94500F0B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75359"/>
            <a:ext cx="8568531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238500"/>
            <a:ext cx="7056438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5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00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5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50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01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6" y="228869"/>
            <a:ext cx="2268141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4" y="228869"/>
            <a:ext cx="6636411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99" y="3672418"/>
            <a:ext cx="8568531" cy="1135063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299" y="2422262"/>
            <a:ext cx="8568531" cy="125015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51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502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253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005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756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507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25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0103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2" y="1333502"/>
            <a:ext cx="4452276" cy="37716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9" y="1333502"/>
            <a:ext cx="4452276" cy="3771636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3" y="1279263"/>
            <a:ext cx="4454028" cy="53313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129" indent="0">
              <a:buNone/>
              <a:defRPr sz="2100" b="1"/>
            </a:lvl2pPr>
            <a:lvl3pPr marL="950260" indent="0">
              <a:buNone/>
              <a:defRPr sz="1800" b="1"/>
            </a:lvl3pPr>
            <a:lvl4pPr marL="1425389" indent="0">
              <a:buNone/>
              <a:defRPr sz="1700" b="1"/>
            </a:lvl4pPr>
            <a:lvl5pPr marL="1900519" indent="0">
              <a:buNone/>
              <a:defRPr sz="1700" b="1"/>
            </a:lvl5pPr>
            <a:lvl6pPr marL="2375649" indent="0">
              <a:buNone/>
              <a:defRPr sz="1700" b="1"/>
            </a:lvl6pPr>
            <a:lvl7pPr marL="2850779" indent="0">
              <a:buNone/>
              <a:defRPr sz="1700" b="1"/>
            </a:lvl7pPr>
            <a:lvl8pPr marL="3325909" indent="0">
              <a:buNone/>
              <a:defRPr sz="1700" b="1"/>
            </a:lvl8pPr>
            <a:lvl9pPr marL="380103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3" y="1812396"/>
            <a:ext cx="4454028" cy="32927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22" y="1279263"/>
            <a:ext cx="4455776" cy="533135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5129" indent="0">
              <a:buNone/>
              <a:defRPr sz="2100" b="1"/>
            </a:lvl2pPr>
            <a:lvl3pPr marL="950260" indent="0">
              <a:buNone/>
              <a:defRPr sz="1800" b="1"/>
            </a:lvl3pPr>
            <a:lvl4pPr marL="1425389" indent="0">
              <a:buNone/>
              <a:defRPr sz="1700" b="1"/>
            </a:lvl4pPr>
            <a:lvl5pPr marL="1900519" indent="0">
              <a:buNone/>
              <a:defRPr sz="1700" b="1"/>
            </a:lvl5pPr>
            <a:lvl6pPr marL="2375649" indent="0">
              <a:buNone/>
              <a:defRPr sz="1700" b="1"/>
            </a:lvl6pPr>
            <a:lvl7pPr marL="2850779" indent="0">
              <a:buNone/>
              <a:defRPr sz="1700" b="1"/>
            </a:lvl7pPr>
            <a:lvl8pPr marL="3325909" indent="0">
              <a:buNone/>
              <a:defRPr sz="1700" b="1"/>
            </a:lvl8pPr>
            <a:lvl9pPr marL="380103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22" y="1812396"/>
            <a:ext cx="4455776" cy="3292740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5" y="227543"/>
            <a:ext cx="3316457" cy="9683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227544"/>
            <a:ext cx="5635350" cy="487759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5" y="1195921"/>
            <a:ext cx="3316457" cy="3909219"/>
          </a:xfrm>
        </p:spPr>
        <p:txBody>
          <a:bodyPr/>
          <a:lstStyle>
            <a:lvl1pPr marL="0" indent="0">
              <a:buNone/>
              <a:defRPr sz="1500"/>
            </a:lvl1pPr>
            <a:lvl2pPr marL="475129" indent="0">
              <a:buNone/>
              <a:defRPr sz="1300"/>
            </a:lvl2pPr>
            <a:lvl3pPr marL="950260" indent="0">
              <a:buNone/>
              <a:defRPr sz="1000"/>
            </a:lvl3pPr>
            <a:lvl4pPr marL="1425389" indent="0">
              <a:buNone/>
              <a:defRPr sz="900"/>
            </a:lvl4pPr>
            <a:lvl5pPr marL="1900519" indent="0">
              <a:buNone/>
              <a:defRPr sz="900"/>
            </a:lvl5pPr>
            <a:lvl6pPr marL="2375649" indent="0">
              <a:buNone/>
              <a:defRPr sz="900"/>
            </a:lvl6pPr>
            <a:lvl7pPr marL="2850779" indent="0">
              <a:buNone/>
              <a:defRPr sz="900"/>
            </a:lvl7pPr>
            <a:lvl8pPr marL="3325909" indent="0">
              <a:buNone/>
              <a:defRPr sz="900"/>
            </a:lvl8pPr>
            <a:lvl9pPr marL="38010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4000500"/>
            <a:ext cx="6048375" cy="472282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510646"/>
            <a:ext cx="6048375" cy="3429000"/>
          </a:xfrm>
        </p:spPr>
        <p:txBody>
          <a:bodyPr/>
          <a:lstStyle>
            <a:lvl1pPr marL="0" indent="0">
              <a:buNone/>
              <a:defRPr sz="3300"/>
            </a:lvl1pPr>
            <a:lvl2pPr marL="475129" indent="0">
              <a:buNone/>
              <a:defRPr sz="2900"/>
            </a:lvl2pPr>
            <a:lvl3pPr marL="950260" indent="0">
              <a:buNone/>
              <a:defRPr sz="2500"/>
            </a:lvl3pPr>
            <a:lvl4pPr marL="1425389" indent="0">
              <a:buNone/>
              <a:defRPr sz="2100"/>
            </a:lvl4pPr>
            <a:lvl5pPr marL="1900519" indent="0">
              <a:buNone/>
              <a:defRPr sz="2100"/>
            </a:lvl5pPr>
            <a:lvl6pPr marL="2375649" indent="0">
              <a:buNone/>
              <a:defRPr sz="2100"/>
            </a:lvl6pPr>
            <a:lvl7pPr marL="2850779" indent="0">
              <a:buNone/>
              <a:defRPr sz="2100"/>
            </a:lvl7pPr>
            <a:lvl8pPr marL="3325909" indent="0">
              <a:buNone/>
              <a:defRPr sz="2100"/>
            </a:lvl8pPr>
            <a:lvl9pPr marL="3801038" indent="0">
              <a:buNone/>
              <a:defRPr sz="21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4472782"/>
            <a:ext cx="6048375" cy="670718"/>
          </a:xfrm>
        </p:spPr>
        <p:txBody>
          <a:bodyPr/>
          <a:lstStyle>
            <a:lvl1pPr marL="0" indent="0">
              <a:buNone/>
              <a:defRPr sz="1500"/>
            </a:lvl1pPr>
            <a:lvl2pPr marL="475129" indent="0">
              <a:buNone/>
              <a:defRPr sz="1300"/>
            </a:lvl2pPr>
            <a:lvl3pPr marL="950260" indent="0">
              <a:buNone/>
              <a:defRPr sz="1000"/>
            </a:lvl3pPr>
            <a:lvl4pPr marL="1425389" indent="0">
              <a:buNone/>
              <a:defRPr sz="900"/>
            </a:lvl4pPr>
            <a:lvl5pPr marL="1900519" indent="0">
              <a:buNone/>
              <a:defRPr sz="900"/>
            </a:lvl5pPr>
            <a:lvl6pPr marL="2375649" indent="0">
              <a:buNone/>
              <a:defRPr sz="900"/>
            </a:lvl6pPr>
            <a:lvl7pPr marL="2850779" indent="0">
              <a:buNone/>
              <a:defRPr sz="900"/>
            </a:lvl7pPr>
            <a:lvl8pPr marL="3325909" indent="0">
              <a:buNone/>
              <a:defRPr sz="900"/>
            </a:lvl8pPr>
            <a:lvl9pPr marL="380103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3" y="228865"/>
            <a:ext cx="9072563" cy="952500"/>
          </a:xfrm>
          <a:prstGeom prst="rect">
            <a:avLst/>
          </a:prstGeom>
        </p:spPr>
        <p:txBody>
          <a:bodyPr vert="horz" lIns="95026" tIns="47513" rIns="95026" bIns="475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3" y="1333502"/>
            <a:ext cx="9072563" cy="3771636"/>
          </a:xfrm>
          <a:prstGeom prst="rect">
            <a:avLst/>
          </a:prstGeom>
        </p:spPr>
        <p:txBody>
          <a:bodyPr vert="horz" lIns="95026" tIns="47513" rIns="95026" bIns="475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5296962"/>
            <a:ext cx="2352146" cy="304271"/>
          </a:xfrm>
          <a:prstGeom prst="rect">
            <a:avLst/>
          </a:prstGeom>
        </p:spPr>
        <p:txBody>
          <a:bodyPr vert="horz" lIns="95026" tIns="47513" rIns="95026" bIns="4751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E88A-3374-4F24-9427-FA9799BE919A}" type="datetimeFigureOut">
              <a:rPr lang="id-ID" smtClean="0"/>
              <a:pPr/>
              <a:t>10/12/2019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5296962"/>
            <a:ext cx="3192198" cy="304271"/>
          </a:xfrm>
          <a:prstGeom prst="rect">
            <a:avLst/>
          </a:prstGeom>
        </p:spPr>
        <p:txBody>
          <a:bodyPr vert="horz" lIns="95026" tIns="47513" rIns="95026" bIns="4751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5296962"/>
            <a:ext cx="2352146" cy="304271"/>
          </a:xfrm>
          <a:prstGeom prst="rect">
            <a:avLst/>
          </a:prstGeom>
        </p:spPr>
        <p:txBody>
          <a:bodyPr vert="horz" lIns="95026" tIns="47513" rIns="95026" bIns="4751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E812C-93D2-4B01-834D-D7268AF4AFD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5026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47" indent="-356347" algn="l" defTabSz="95026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2086" indent="-296956" algn="l" defTabSz="95026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87825" indent="-237565" algn="l" defTabSz="95026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62954" indent="-237565" algn="l" defTabSz="95026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8085" indent="-237565" algn="l" defTabSz="950260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3214" indent="-237565" algn="l" defTabSz="9502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88344" indent="-237565" algn="l" defTabSz="9502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474" indent="-237565" algn="l" defTabSz="9502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38604" indent="-237565" algn="l" defTabSz="95026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12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0260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2538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0051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4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77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25909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01038" algn="l" defTabSz="9502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18" Type="http://schemas.openxmlformats.org/officeDocument/2006/relationships/slide" Target="slide7.xml"/><Relationship Id="rId3" Type="http://schemas.openxmlformats.org/officeDocument/2006/relationships/slide" Target="slide9.xml"/><Relationship Id="rId21" Type="http://schemas.openxmlformats.org/officeDocument/2006/relationships/slide" Target="slide21.xml"/><Relationship Id="rId7" Type="http://schemas.openxmlformats.org/officeDocument/2006/relationships/slide" Target="slide12.xml"/><Relationship Id="rId12" Type="http://schemas.openxmlformats.org/officeDocument/2006/relationships/slide" Target="slide18.xml"/><Relationship Id="rId17" Type="http://schemas.openxmlformats.org/officeDocument/2006/relationships/slide" Target="slide3.xml"/><Relationship Id="rId2" Type="http://schemas.openxmlformats.org/officeDocument/2006/relationships/image" Target="../media/image12.png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24" Type="http://schemas.openxmlformats.org/officeDocument/2006/relationships/slide" Target="slide23.xml"/><Relationship Id="rId5" Type="http://schemas.openxmlformats.org/officeDocument/2006/relationships/slide" Target="slide10.xml"/><Relationship Id="rId15" Type="http://schemas.openxmlformats.org/officeDocument/2006/relationships/image" Target="../media/image11.png"/><Relationship Id="rId23" Type="http://schemas.openxmlformats.org/officeDocument/2006/relationships/slide" Target="slide22.xml"/><Relationship Id="rId10" Type="http://schemas.openxmlformats.org/officeDocument/2006/relationships/slide" Target="slide15.xml"/><Relationship Id="rId19" Type="http://schemas.openxmlformats.org/officeDocument/2006/relationships/slide" Target="slide8.xml"/><Relationship Id="rId4" Type="http://schemas.openxmlformats.org/officeDocument/2006/relationships/image" Target="../media/image9.png"/><Relationship Id="rId9" Type="http://schemas.openxmlformats.org/officeDocument/2006/relationships/slide" Target="slide14.xml"/><Relationship Id="rId14" Type="http://schemas.openxmlformats.org/officeDocument/2006/relationships/slide" Target="slide17.xml"/><Relationship Id="rId22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18" Type="http://schemas.openxmlformats.org/officeDocument/2006/relationships/slide" Target="slide7.xml"/><Relationship Id="rId3" Type="http://schemas.openxmlformats.org/officeDocument/2006/relationships/slide" Target="slide9.xml"/><Relationship Id="rId21" Type="http://schemas.openxmlformats.org/officeDocument/2006/relationships/slide" Target="slide21.xml"/><Relationship Id="rId7" Type="http://schemas.openxmlformats.org/officeDocument/2006/relationships/slide" Target="slide12.xml"/><Relationship Id="rId12" Type="http://schemas.openxmlformats.org/officeDocument/2006/relationships/slide" Target="slide18.xml"/><Relationship Id="rId17" Type="http://schemas.openxmlformats.org/officeDocument/2006/relationships/slide" Target="slide3.xml"/><Relationship Id="rId2" Type="http://schemas.openxmlformats.org/officeDocument/2006/relationships/image" Target="../media/image13.png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24" Type="http://schemas.openxmlformats.org/officeDocument/2006/relationships/slide" Target="slide23.xml"/><Relationship Id="rId5" Type="http://schemas.openxmlformats.org/officeDocument/2006/relationships/slide" Target="slide10.xml"/><Relationship Id="rId15" Type="http://schemas.openxmlformats.org/officeDocument/2006/relationships/image" Target="../media/image11.png"/><Relationship Id="rId23" Type="http://schemas.openxmlformats.org/officeDocument/2006/relationships/slide" Target="slide22.xml"/><Relationship Id="rId10" Type="http://schemas.openxmlformats.org/officeDocument/2006/relationships/slide" Target="slide15.xml"/><Relationship Id="rId19" Type="http://schemas.openxmlformats.org/officeDocument/2006/relationships/slide" Target="slide8.xml"/><Relationship Id="rId4" Type="http://schemas.openxmlformats.org/officeDocument/2006/relationships/image" Target="../media/image9.png"/><Relationship Id="rId9" Type="http://schemas.openxmlformats.org/officeDocument/2006/relationships/slide" Target="slide14.xml"/><Relationship Id="rId14" Type="http://schemas.openxmlformats.org/officeDocument/2006/relationships/slide" Target="slide17.xml"/><Relationship Id="rId22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4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5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6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7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9.xml"/><Relationship Id="rId18" Type="http://schemas.openxmlformats.org/officeDocument/2006/relationships/slide" Target="slide7.xml"/><Relationship Id="rId3" Type="http://schemas.openxmlformats.org/officeDocument/2006/relationships/slide" Target="slide9.xml"/><Relationship Id="rId21" Type="http://schemas.openxmlformats.org/officeDocument/2006/relationships/slide" Target="slide21.xml"/><Relationship Id="rId7" Type="http://schemas.openxmlformats.org/officeDocument/2006/relationships/slide" Target="slide12.xml"/><Relationship Id="rId12" Type="http://schemas.openxmlformats.org/officeDocument/2006/relationships/slide" Target="slide18.xml"/><Relationship Id="rId17" Type="http://schemas.openxmlformats.org/officeDocument/2006/relationships/slide" Target="slide3.xml"/><Relationship Id="rId2" Type="http://schemas.openxmlformats.org/officeDocument/2006/relationships/image" Target="../media/image18.png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24" Type="http://schemas.openxmlformats.org/officeDocument/2006/relationships/slide" Target="slide23.xml"/><Relationship Id="rId5" Type="http://schemas.openxmlformats.org/officeDocument/2006/relationships/slide" Target="slide10.xml"/><Relationship Id="rId15" Type="http://schemas.openxmlformats.org/officeDocument/2006/relationships/image" Target="../media/image11.png"/><Relationship Id="rId23" Type="http://schemas.openxmlformats.org/officeDocument/2006/relationships/slide" Target="slide22.xml"/><Relationship Id="rId10" Type="http://schemas.openxmlformats.org/officeDocument/2006/relationships/slide" Target="slide15.xml"/><Relationship Id="rId19" Type="http://schemas.openxmlformats.org/officeDocument/2006/relationships/slide" Target="slide8.xml"/><Relationship Id="rId4" Type="http://schemas.openxmlformats.org/officeDocument/2006/relationships/image" Target="../media/image9.png"/><Relationship Id="rId9" Type="http://schemas.openxmlformats.org/officeDocument/2006/relationships/slide" Target="slide14.xml"/><Relationship Id="rId14" Type="http://schemas.openxmlformats.org/officeDocument/2006/relationships/slide" Target="slide17.xml"/><Relationship Id="rId22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9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20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7.xml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21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3.xml"/><Relationship Id="rId3" Type="http://schemas.openxmlformats.org/officeDocument/2006/relationships/image" Target="../media/image23.png"/><Relationship Id="rId7" Type="http://schemas.openxmlformats.org/officeDocument/2006/relationships/slide" Target="slide7.xml"/><Relationship Id="rId12" Type="http://schemas.openxmlformats.org/officeDocument/2006/relationships/slide" Target="slide2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4.jpeg"/><Relationship Id="rId5" Type="http://schemas.openxmlformats.org/officeDocument/2006/relationships/slide" Target="slide2.xml"/><Relationship Id="rId10" Type="http://schemas.openxmlformats.org/officeDocument/2006/relationships/slide" Target="slide21.xml"/><Relationship Id="rId4" Type="http://schemas.openxmlformats.org/officeDocument/2006/relationships/image" Target="../media/image24.png"/><Relationship Id="rId9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image" Target="../media/image5.jpeg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8.xml"/><Relationship Id="rId10" Type="http://schemas.openxmlformats.org/officeDocument/2006/relationships/slide" Target="slide23.xml"/><Relationship Id="rId4" Type="http://schemas.openxmlformats.org/officeDocument/2006/relationships/slide" Target="slide7.xml"/><Relationship Id="rId9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.xml"/><Relationship Id="rId7" Type="http://schemas.openxmlformats.org/officeDocument/2006/relationships/slide" Target="slide2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23.xml"/><Relationship Id="rId5" Type="http://schemas.openxmlformats.org/officeDocument/2006/relationships/slide" Target="slide7.xml"/><Relationship Id="rId10" Type="http://schemas.openxmlformats.org/officeDocument/2006/relationships/slide" Target="slide22.xml"/><Relationship Id="rId4" Type="http://schemas.openxmlformats.org/officeDocument/2006/relationships/slide" Target="slide3.xml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image" Target="../media/image10.png"/><Relationship Id="rId18" Type="http://schemas.openxmlformats.org/officeDocument/2006/relationships/slide" Target="slide7.xml"/><Relationship Id="rId3" Type="http://schemas.openxmlformats.org/officeDocument/2006/relationships/image" Target="../media/image9.png"/><Relationship Id="rId21" Type="http://schemas.openxmlformats.org/officeDocument/2006/relationships/slide" Target="slide21.xml"/><Relationship Id="rId7" Type="http://schemas.openxmlformats.org/officeDocument/2006/relationships/slide" Target="slide13.xml"/><Relationship Id="rId12" Type="http://schemas.openxmlformats.org/officeDocument/2006/relationships/slide" Target="slide19.xml"/><Relationship Id="rId17" Type="http://schemas.openxmlformats.org/officeDocument/2006/relationships/slide" Target="slide3.xml"/><Relationship Id="rId2" Type="http://schemas.openxmlformats.org/officeDocument/2006/relationships/slide" Target="slide9.xml"/><Relationship Id="rId16" Type="http://schemas.openxmlformats.org/officeDocument/2006/relationships/slide" Target="slide2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11" Type="http://schemas.openxmlformats.org/officeDocument/2006/relationships/slide" Target="slide18.xml"/><Relationship Id="rId24" Type="http://schemas.openxmlformats.org/officeDocument/2006/relationships/slide" Target="slide23.xml"/><Relationship Id="rId5" Type="http://schemas.openxmlformats.org/officeDocument/2006/relationships/slide" Target="slide11.xml"/><Relationship Id="rId15" Type="http://schemas.openxmlformats.org/officeDocument/2006/relationships/image" Target="../media/image11.png"/><Relationship Id="rId23" Type="http://schemas.openxmlformats.org/officeDocument/2006/relationships/slide" Target="slide22.xml"/><Relationship Id="rId10" Type="http://schemas.openxmlformats.org/officeDocument/2006/relationships/slide" Target="slide16.xml"/><Relationship Id="rId19" Type="http://schemas.openxmlformats.org/officeDocument/2006/relationships/slide" Target="slide8.xml"/><Relationship Id="rId4" Type="http://schemas.openxmlformats.org/officeDocument/2006/relationships/slide" Target="slide10.xml"/><Relationship Id="rId9" Type="http://schemas.openxmlformats.org/officeDocument/2006/relationships/slide" Target="slide15.xml"/><Relationship Id="rId14" Type="http://schemas.openxmlformats.org/officeDocument/2006/relationships/slide" Target="slide17.xml"/><Relationship Id="rId2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1" y="-20"/>
            <a:ext cx="10080625" cy="5715020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ounded Rectangle 14"/>
          <p:cNvSpPr/>
          <p:nvPr/>
        </p:nvSpPr>
        <p:spPr>
          <a:xfrm>
            <a:off x="3682989" y="4000508"/>
            <a:ext cx="2571768" cy="428628"/>
          </a:xfrm>
          <a:prstGeom prst="roundRect">
            <a:avLst/>
          </a:prstGeom>
          <a:solidFill>
            <a:srgbClr val="E6154E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lowchart: Document 15"/>
          <p:cNvSpPr/>
          <p:nvPr/>
        </p:nvSpPr>
        <p:spPr>
          <a:xfrm flipV="1">
            <a:off x="0" y="1285864"/>
            <a:ext cx="10080624" cy="1571636"/>
          </a:xfrm>
          <a:prstGeom prst="flowChartDocument">
            <a:avLst/>
          </a:prstGeom>
          <a:solidFill>
            <a:srgbClr val="E6154E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0" y="3415734"/>
            <a:ext cx="10080625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200" b="0" cap="none" spc="0" dirty="0" smtClean="0">
                <a:ln w="18415" cmpd="sng">
                  <a:noFill/>
                  <a:prstDash val="solid"/>
                </a:ln>
                <a:effectLst/>
                <a:latin typeface="Adobe Garamond Pro Bold" pitchFamily="18" charset="0"/>
              </a:rPr>
              <a:t>INDRA ALFENDI </a:t>
            </a:r>
            <a:r>
              <a:rPr lang="id-ID" sz="3200" b="0" cap="none" spc="0" dirty="0" smtClean="0">
                <a:ln w="18415" cmpd="sng">
                  <a:noFill/>
                  <a:prstDash val="solid"/>
                </a:ln>
                <a:effectLst/>
                <a:latin typeface="Adobe Garamond Pro Bold" pitchFamily="18" charset="0"/>
              </a:rPr>
              <a:t>PURBA</a:t>
            </a:r>
            <a:r>
              <a:rPr lang="en-US" sz="3200" b="0" cap="none" spc="0" dirty="0" smtClean="0">
                <a:ln w="18415" cmpd="sng">
                  <a:noFill/>
                  <a:prstDash val="solid"/>
                </a:ln>
                <a:effectLst/>
                <a:latin typeface="Adobe Garamond Pro Bold" pitchFamily="18" charset="0"/>
              </a:rPr>
              <a:t>, ST</a:t>
            </a:r>
            <a:endParaRPr lang="id-ID" sz="3200" b="0" cap="none" spc="0" dirty="0" smtClean="0">
              <a:ln w="18415" cmpd="sng">
                <a:noFill/>
                <a:prstDash val="solid"/>
              </a:ln>
              <a:effectLst/>
              <a:latin typeface="Adobe Garamond Pro Bold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325801" y="142856"/>
            <a:ext cx="3214710" cy="3214710"/>
          </a:xfrm>
          <a:prstGeom prst="ellipse">
            <a:avLst/>
          </a:prstGeom>
          <a:solidFill>
            <a:srgbClr val="E6154E"/>
          </a:solidFill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61616"/>
              </a:solidFill>
            </a:endParaRPr>
          </a:p>
        </p:txBody>
      </p:sp>
      <p:pic>
        <p:nvPicPr>
          <p:cNvPr id="13" name="Picture 12" descr="download.jpg"/>
          <p:cNvPicPr>
            <a:picLocks noChangeAspect="1"/>
          </p:cNvPicPr>
          <p:nvPr/>
        </p:nvPicPr>
        <p:blipFill>
          <a:blip r:embed="rId2"/>
          <a:srcRect r="6666" b="6666"/>
          <a:stretch>
            <a:fillRect/>
          </a:stretch>
        </p:blipFill>
        <p:spPr>
          <a:xfrm>
            <a:off x="896908" y="3286128"/>
            <a:ext cx="1357322" cy="1357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-31785" y="3857633"/>
            <a:ext cx="1008062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3600" b="0" cap="none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Bodoni MT Condensed" pitchFamily="18" charset="0"/>
                <a:cs typeface="Adobe Hebrew" pitchFamily="18" charset="-79"/>
              </a:rPr>
              <a:t>Advertiser</a:t>
            </a:r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2"/>
          <a:srcRect r="6666" b="6666"/>
          <a:stretch>
            <a:fillRect/>
          </a:stretch>
        </p:blipFill>
        <p:spPr>
          <a:xfrm>
            <a:off x="7826394" y="3286128"/>
            <a:ext cx="1357322" cy="1357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21" name="Group 20"/>
          <p:cNvGrpSpPr/>
          <p:nvPr/>
        </p:nvGrpSpPr>
        <p:grpSpPr>
          <a:xfrm>
            <a:off x="3397238" y="214294"/>
            <a:ext cx="3071834" cy="3071834"/>
            <a:chOff x="9255154" y="1428740"/>
            <a:chExt cx="2714644" cy="2714644"/>
          </a:xfrm>
        </p:grpSpPr>
        <p:sp>
          <p:nvSpPr>
            <p:cNvPr id="12" name="Oval 11"/>
            <p:cNvSpPr/>
            <p:nvPr/>
          </p:nvSpPr>
          <p:spPr>
            <a:xfrm>
              <a:off x="9255154" y="1428740"/>
              <a:ext cx="2714644" cy="2714644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9255154" y="1428740"/>
              <a:ext cx="2714644" cy="2714644"/>
            </a:xfrm>
            <a:prstGeom prst="ellipse">
              <a:avLst/>
            </a:prstGeom>
            <a:blipFill dpi="0" rotWithShape="1">
              <a:blip r:embed="rId3" cstate="print"/>
              <a:srcRect/>
              <a:stretch>
                <a:fillRect l="4000" t="-20000" r="-54000" b="-12000"/>
              </a:stretch>
            </a:blipFill>
            <a:ln w="76200">
              <a:solidFill>
                <a:srgbClr val="E615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15" grpId="0" animBg="1"/>
      <p:bldP spid="15" grpId="2" animBg="1"/>
      <p:bldP spid="16" grpId="0" animBg="1"/>
      <p:bldP spid="16" grpId="2" animBg="1"/>
      <p:bldP spid="23" grpId="0"/>
      <p:bldP spid="23" grpId="2"/>
      <p:bldP spid="18" grpId="0" animBg="1"/>
      <p:bldP spid="18" grpId="2" animBg="1"/>
      <p:bldP spid="1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0" name="Picture 49" descr="Screenshot_2019-10-06-14-18-47-371_com.bukalapak.mitra.png"/>
          <p:cNvPicPr>
            <a:picLocks noChangeAspect="1"/>
          </p:cNvPicPr>
          <p:nvPr/>
        </p:nvPicPr>
        <p:blipFill>
          <a:blip r:embed="rId2"/>
          <a:srcRect t="4999"/>
          <a:stretch>
            <a:fillRect/>
          </a:stretch>
        </p:blipFill>
        <p:spPr>
          <a:xfrm>
            <a:off x="4611684" y="785798"/>
            <a:ext cx="2571768" cy="4357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4" name="Picture 63" descr="Screenshot_2019-10-06-14-18-01-842_com.bukalapak.mitra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7" name="Picture 66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8" name="Picture 67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9" name="Picture 68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0" name="Picture 69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1" name="Picture 70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2" name="Picture 71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3" name="Picture 72" descr="Screenshot_2019-10-06-14-18-01-84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4" name="Picture 73" descr="Screenshot_2019-10-08-08-17-17-302_com.bukalapak.mitra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5" name="Rectangle 74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6" name="Rectangle 75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7" name="Rectangle 76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8" name="Rectangle 77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9" name="Rectangle 78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80" name="Rectangle 79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81" name="Picture 80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2" name="Rectangle 81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83" name="Rectangle 82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47" name="Picture 46" descr="Screenshot_2019-10-06-14-18-52-394_com.bukalapak.mitra.png"/>
          <p:cNvPicPr>
            <a:picLocks noChangeAspect="1"/>
          </p:cNvPicPr>
          <p:nvPr/>
        </p:nvPicPr>
        <p:blipFill>
          <a:blip r:embed="rId2"/>
          <a:srcRect t="4875"/>
          <a:stretch>
            <a:fillRect/>
          </a:stretch>
        </p:blipFill>
        <p:spPr>
          <a:xfrm>
            <a:off x="4611684" y="785798"/>
            <a:ext cx="2576839" cy="4357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9" name="Picture 58" descr="Screenshot_2019-10-06-14-18-01-842_com.bukalapak.mitra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7" name="Picture 66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8" name="Picture 67" descr="Screenshot_2019-10-06-14-18-01-84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9" name="Picture 68" descr="Screenshot_2019-10-08-08-17-17-302_com.bukalapak.mitra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0" name="Rectangle 69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3" name="Rectangle 72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4" name="Rectangle 73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6" name="Picture 75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7" name="Rectangle 76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8" name="Rectangle 77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6" name="Picture 55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7" name="Picture 66" descr="Screenshot_2019-10-07-16-57-13-021_com.bukalapak.mitra.png"/>
          <p:cNvPicPr>
            <a:picLocks noChangeAspect="1"/>
          </p:cNvPicPr>
          <p:nvPr/>
        </p:nvPicPr>
        <p:blipFill>
          <a:blip r:embed="rId15"/>
          <a:srcRect t="3750"/>
          <a:stretch>
            <a:fillRect/>
          </a:stretch>
        </p:blipFill>
        <p:spPr>
          <a:xfrm>
            <a:off x="4611684" y="785798"/>
            <a:ext cx="2571768" cy="4357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8" name="Rectangle 67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3" name="Rectangle 72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4" name="Picture 73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5" name="Rectangle 74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6" name="Rectangle 75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7-16-57-20-711_com.bukalapak.mitra.png"/>
          <p:cNvPicPr>
            <a:picLocks noChangeAspect="1"/>
          </p:cNvPicPr>
          <p:nvPr/>
        </p:nvPicPr>
        <p:blipFill>
          <a:blip r:embed="rId15"/>
          <a:srcRect t="5000"/>
          <a:stretch>
            <a:fillRect/>
          </a:stretch>
        </p:blipFill>
        <p:spPr>
          <a:xfrm>
            <a:off x="4603244" y="785798"/>
            <a:ext cx="2580208" cy="4357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ectangle 66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3" name="Picture 72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4" name="Rectangle 73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7-16-57-26-113_com.bukalapak.mitra.png"/>
          <p:cNvPicPr>
            <a:picLocks noChangeAspect="1"/>
          </p:cNvPicPr>
          <p:nvPr/>
        </p:nvPicPr>
        <p:blipFill>
          <a:blip r:embed="rId15"/>
          <a:srcRect t="5000"/>
          <a:stretch>
            <a:fillRect/>
          </a:stretch>
        </p:blipFill>
        <p:spPr>
          <a:xfrm>
            <a:off x="4611684" y="785818"/>
            <a:ext cx="2580208" cy="43576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ectangle 66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3" name="Picture 72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4" name="Rectangle 73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7-16-58-06-292_com.bukalapak.mitra.png"/>
          <p:cNvPicPr>
            <a:picLocks noChangeAspect="1"/>
          </p:cNvPicPr>
          <p:nvPr/>
        </p:nvPicPr>
        <p:blipFill>
          <a:blip r:embed="rId15"/>
          <a:srcRect t="4626"/>
          <a:stretch>
            <a:fillRect/>
          </a:stretch>
        </p:blipFill>
        <p:spPr>
          <a:xfrm>
            <a:off x="4611684" y="785798"/>
            <a:ext cx="2571768" cy="4379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ectangle 66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3" name="Picture 72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4" name="Rectangle 73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46" name="Picture 45" descr="Screenshot_2019-10-07-16-58-38-248_com.bukalapak.mitra.png"/>
          <p:cNvPicPr>
            <a:picLocks noChangeAspect="1"/>
          </p:cNvPicPr>
          <p:nvPr/>
        </p:nvPicPr>
        <p:blipFill>
          <a:blip r:embed="rId2"/>
          <a:srcRect t="3750"/>
          <a:stretch>
            <a:fillRect/>
          </a:stretch>
        </p:blipFill>
        <p:spPr>
          <a:xfrm>
            <a:off x="4611684" y="742898"/>
            <a:ext cx="2571768" cy="44005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5" name="Picture 54" descr="Screenshot_2019-10-06-14-18-01-842_com.bukalapak.mitra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4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4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4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4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6" name="Rectangle 65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7" name="Rectangle 66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2" name="Picture 71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3" name="Rectangle 72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4" name="Rectangle 73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7" name="Picture 66" descr="Screenshot_2019-10-08-08-17-33-689_com.bukalapak.mitra.png"/>
          <p:cNvPicPr>
            <a:picLocks noChangeAspect="1"/>
          </p:cNvPicPr>
          <p:nvPr/>
        </p:nvPicPr>
        <p:blipFill>
          <a:blip r:embed="rId15"/>
          <a:srcRect t="5000"/>
          <a:stretch>
            <a:fillRect/>
          </a:stretch>
        </p:blipFill>
        <p:spPr>
          <a:xfrm>
            <a:off x="4611684" y="785839"/>
            <a:ext cx="2571768" cy="4357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8" name="Rectangle 67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3" name="Rectangle 72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4" name="Picture 73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5" name="Rectangle 74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6" name="Rectangle 75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7-22-41-29-994_com.bukalapak.mitra.png"/>
          <p:cNvPicPr>
            <a:picLocks noChangeAspect="1"/>
          </p:cNvPicPr>
          <p:nvPr/>
        </p:nvPicPr>
        <p:blipFill>
          <a:blip r:embed="rId15"/>
          <a:srcRect t="3750"/>
          <a:stretch>
            <a:fillRect/>
          </a:stretch>
        </p:blipFill>
        <p:spPr>
          <a:xfrm>
            <a:off x="4611684" y="742921"/>
            <a:ext cx="2571768" cy="44005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ectangle 66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3" name="Picture 72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4" name="Rectangle 73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55" name="Picture 54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6" name="Picture 55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7" name="Picture 56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8" name="Picture 57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9" name="Picture 58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0" name="Picture 59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1" name="Picture 60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2" name="Picture 61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3" name="Picture 62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4" name="Picture 63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5" name="Picture 64" descr="Screenshot_2019-10-08-08-17-17-302_com.bukalapak.mitra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6" name="Picture 65" descr="Screenshot_2019-10-07-17-00-08-508_com.bukalapak.mitra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11684" y="698485"/>
            <a:ext cx="2571768" cy="44450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ectangle 66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8" name="Rectangle 67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0" name="Rectangle 69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71" name="Rectangle 70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2" name="Rectangle 71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73" name="Picture 72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4" name="Rectangle 73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75" name="Rectangle 74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2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2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"/>
                            </p:stCondLst>
                            <p:childTnLst>
                              <p:par>
                                <p:cTn id="7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"/>
                            </p:stCondLst>
                            <p:childTnLst>
                              <p:par>
                                <p:cTn id="8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1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13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45" name="Rectangle 44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6" name="Rectangle 45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8" name="Rectangle 47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9" name="Rectangle 48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0" name="Rectangle 49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51" name="Picture 50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2" name="Rectangle 51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3" name="Rectangle 52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52" y="1285864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About Company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1090" y="486775"/>
            <a:ext cx="16578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Agenda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52" y="2177003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About Product 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2528" y="1714492"/>
            <a:ext cx="27194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Company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82528" y="2605631"/>
            <a:ext cx="251498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Positioning 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Product Description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Benefits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Successes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52" y="4143384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Discussion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528" y="4572012"/>
            <a:ext cx="347723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Question and answer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1" dur="2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2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2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2" grpId="0" animBg="1"/>
      <p:bldP spid="53" grpId="0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25" grpId="0" build="allAtOnce"/>
      <p:bldP spid="26" grpId="0" animBg="1"/>
      <p:bldP spid="26" grpId="1" animBg="1"/>
      <p:bldP spid="27" grpId="0"/>
      <p:bldP spid="2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17443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Benefits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For  personal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5402" y="1578110"/>
            <a:ext cx="574997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</a:t>
            </a:r>
            <a:r>
              <a:rPr lang="id-ID" sz="2000" dirty="0" smtClean="0">
                <a:ln w="18415" cmpd="sng">
                  <a:noFill/>
                  <a:prstDash val="solid"/>
                </a:ln>
              </a:rPr>
              <a:t>The price is cheap (Ex. Pulsa IDR 5k = IDR 5,8k)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Take it easy in emergency (no need go to the store)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Help others  </a:t>
            </a: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2714624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For  commercial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402" y="3177135"/>
            <a:ext cx="4314964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Get profits (Ex. Pulsa IDR 5k = IDR 7k)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Help to manage stuffs for sell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Profit Monitoring </a:t>
            </a: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Improve  service</a:t>
            </a: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pPr>
              <a:buFont typeface="Wingdings" pitchFamily="2" charset="2"/>
              <a:buChar char="Ø"/>
            </a:pP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</p:txBody>
      </p:sp>
      <p:sp>
        <p:nvSpPr>
          <p:cNvPr id="50" name="Rectangle 49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51" name="Rectangle 50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52" name="Rectangle 51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53" name="Rectangle 52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54" name="Rectangle 53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5" name="Rectangle 54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56" name="Picture 55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7" name="Rectangle 56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8" name="Rectangle 57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2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2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2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2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2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3" dur="2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2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"/>
                            </p:stCondLst>
                            <p:childTnLst>
                              <p:par>
                                <p:cTn id="9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"/>
                            </p:stCondLst>
                            <p:childTnLst>
                              <p:par>
                                <p:cTn id="9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"/>
                            </p:stCondLst>
                            <p:childTnLst>
                              <p:par>
                                <p:cTn id="10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3" grpId="0"/>
      <p:bldP spid="13" grpId="1"/>
      <p:bldP spid="17" grpId="1" animBg="1"/>
      <p:bldP spid="17" grpId="2" animBg="1"/>
      <p:bldP spid="38" grpId="0" build="allAtOnce"/>
      <p:bldP spid="39" grpId="0" animBg="1"/>
      <p:bldP spid="39" grpId="1" animBg="1"/>
      <p:bldP spid="40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2037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Successes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Application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5402" y="1578110"/>
            <a:ext cx="322819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</a:t>
            </a:r>
            <a:r>
              <a:rPr lang="id-ID" sz="2000" dirty="0" smtClean="0">
                <a:ln w="18415" cmpd="sng">
                  <a:noFill/>
                  <a:prstDash val="solid"/>
                </a:ln>
              </a:rPr>
              <a:t>Ratings on Playstore  = 4,3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Number of downloaders = </a:t>
            </a:r>
          </a:p>
          <a:p>
            <a:r>
              <a:rPr lang="id-ID" sz="2000" dirty="0" smtClean="0">
                <a:ln w="18415" cmpd="sng">
                  <a:noFill/>
                  <a:prstDash val="solid"/>
                </a:ln>
              </a:rPr>
              <a:t>     &gt; 1.000.000</a:t>
            </a:r>
          </a:p>
          <a:p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257174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User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5402" y="3143252"/>
            <a:ext cx="338535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Mrs. Zaelni </a:t>
            </a:r>
          </a:p>
          <a:p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    (income = +/- IDR 125.000k)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Ms. Neni Suryani</a:t>
            </a:r>
          </a:p>
          <a:p>
            <a:r>
              <a:rPr lang="id-ID" sz="2000" dirty="0" smtClean="0">
                <a:ln w="18415" cmpd="sng">
                  <a:noFill/>
                  <a:prstDash val="solid"/>
                </a:ln>
              </a:rPr>
              <a:t>     (income = +/- IDR 16.000k)</a:t>
            </a: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Ms. Lia Subono</a:t>
            </a:r>
          </a:p>
          <a:p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    (income = +/- IDR 10.000k)</a:t>
            </a:r>
          </a:p>
        </p:txBody>
      </p:sp>
      <p:pic>
        <p:nvPicPr>
          <p:cNvPr id="18" name="Picture 17" descr="Screenshot_2019-10-08-06-02-00-514_com.android.chrome.png"/>
          <p:cNvPicPr>
            <a:picLocks noChangeAspect="1"/>
          </p:cNvPicPr>
          <p:nvPr/>
        </p:nvPicPr>
        <p:blipFill>
          <a:blip r:embed="rId2"/>
          <a:srcRect l="15556" t="31250" r="13333" b="23750"/>
          <a:stretch>
            <a:fillRect/>
          </a:stretch>
        </p:blipFill>
        <p:spPr>
          <a:xfrm>
            <a:off x="4468807" y="928674"/>
            <a:ext cx="2984521" cy="3357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 descr="Screenshot_2019-10-08-06-02-04-805_com.android.chrome.png"/>
          <p:cNvPicPr>
            <a:picLocks noChangeAspect="1"/>
          </p:cNvPicPr>
          <p:nvPr/>
        </p:nvPicPr>
        <p:blipFill>
          <a:blip r:embed="rId3"/>
          <a:srcRect l="15556" t="31250" r="13333" b="23750"/>
          <a:stretch>
            <a:fillRect/>
          </a:stretch>
        </p:blipFill>
        <p:spPr>
          <a:xfrm>
            <a:off x="4468808" y="928674"/>
            <a:ext cx="3000396" cy="33754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 descr="Screenshot_2019-10-08-06-02-07-992_com.android.chrome.png"/>
          <p:cNvPicPr>
            <a:picLocks noChangeAspect="1"/>
          </p:cNvPicPr>
          <p:nvPr/>
        </p:nvPicPr>
        <p:blipFill>
          <a:blip r:embed="rId4"/>
          <a:srcRect l="15555" t="31250" r="13334" b="23749"/>
          <a:stretch>
            <a:fillRect/>
          </a:stretch>
        </p:blipFill>
        <p:spPr>
          <a:xfrm>
            <a:off x="4484683" y="928674"/>
            <a:ext cx="2984521" cy="3357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5" name="Rectangle 34">
            <a:hlinkClick r:id="rId6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7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8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1" name="Rectangle 40">
            <a:hlinkClick r:id="rId9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2" name="Rectangle 41">
            <a:hlinkClick r:id="rId10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3" name="Picture 42" descr="download.jpg"/>
          <p:cNvPicPr>
            <a:picLocks noChangeAspect="1"/>
          </p:cNvPicPr>
          <p:nvPr/>
        </p:nvPicPr>
        <p:blipFill>
          <a:blip r:embed="rId11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4" name="Rectangle 43">
            <a:hlinkClick r:id="rId12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5" name="Rectangle 44">
            <a:hlinkClick r:id="rId13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3" dur="2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2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2" dur="2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2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8" dur="2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1" dur="2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4" dur="2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2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00"/>
                            </p:stCondLst>
                            <p:childTnLst>
                              <p:par>
                                <p:cTn id="1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900"/>
                            </p:stCondLst>
                            <p:childTnLst>
                              <p:par>
                                <p:cTn id="14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100"/>
                            </p:stCondLst>
                            <p:childTnLst>
                              <p:par>
                                <p:cTn id="14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3" grpId="0"/>
      <p:bldP spid="13" grpId="1"/>
      <p:bldP spid="17" grpId="1" animBg="1"/>
      <p:bldP spid="17" grpId="2" animBg="1"/>
      <p:bldP spid="38" grpId="0" build="allAtOnce"/>
      <p:bldP spid="39" grpId="0" animBg="1"/>
      <p:bldP spid="39" grpId="1" animBg="1"/>
      <p:bldP spid="40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57342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Question and Answer Session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26" name="Picture 25" descr="43704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111354" y="1285864"/>
            <a:ext cx="3214710" cy="321471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Rectangle 38">
            <a:hlinkClick r:id="rId3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0" name="Rectangle 39">
            <a:hlinkClick r:id="rId4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1" name="Rectangle 40">
            <a:hlinkClick r:id="rId5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2" name="Rectangle 41">
            <a:hlinkClick r:id="rId6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3" name="Rectangle 42">
            <a:hlinkClick r:id="rId7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4" name="Rectangle 43">
            <a:hlinkClick r:id="rId8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5" name="Picture 44" descr="download.jpg"/>
          <p:cNvPicPr>
            <a:picLocks noChangeAspect="1"/>
          </p:cNvPicPr>
          <p:nvPr/>
        </p:nvPicPr>
        <p:blipFill>
          <a:blip r:embed="rId9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6" name="Rectangle 45">
            <a:hlinkClick r:id="rId10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7" name="Rectangle 46">
            <a:hlinkClick r:id="rId11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"/>
                            </p:stCondLst>
                            <p:childTnLst>
                              <p:par>
                                <p:cTn id="39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3" grpId="0"/>
      <p:bldP spid="1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6936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Closing Argument 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528" y="2000244"/>
            <a:ext cx="75937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0" i="1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“If you want to make a profit with small </a:t>
            </a:r>
            <a:r>
              <a:rPr lang="id-ID" sz="4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capital,</a:t>
            </a:r>
          </a:p>
          <a:p>
            <a:pPr algn="ctr"/>
            <a:r>
              <a:rPr lang="id-ID" sz="4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y</a:t>
            </a:r>
            <a:r>
              <a:rPr lang="id-ID" sz="4400" b="0" i="1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ou can get it from this application </a:t>
            </a:r>
            <a:r>
              <a:rPr lang="id-ID" sz="4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”</a:t>
            </a:r>
            <a:endParaRPr lang="id-ID" sz="4400" b="0" i="1" cap="none" spc="0" dirty="0" smtClean="0">
              <a:ln w="18415" cmpd="sng">
                <a:noFill/>
                <a:prstDash val="solid"/>
              </a:ln>
              <a:solidFill>
                <a:srgbClr val="E6154E"/>
              </a:solidFill>
              <a:latin typeface="Microsoft Uighur" pitchFamily="2" charset="-78"/>
              <a:cs typeface="Microsoft Uighur" pitchFamily="2" charset="-78"/>
            </a:endParaRPr>
          </a:p>
        </p:txBody>
      </p:sp>
      <p:sp>
        <p:nvSpPr>
          <p:cNvPr id="35" name="Rectangle 34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8" name="Rectangle 37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9" name="Rectangle 38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0" name="Rectangle 39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1" name="Picture 40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2" name="Rectangle 41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3" name="Rectangle 42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"/>
                            </p:stCondLst>
                            <p:childTnLst>
                              <p:par>
                                <p:cTn id="35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"/>
                            </p:stCondLst>
                            <p:childTnLst>
                              <p:par>
                                <p:cTn id="3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"/>
                            </p:stCondLst>
                            <p:childTnLst>
                              <p:par>
                                <p:cTn id="4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"/>
                            </p:stCondLst>
                            <p:childTnLst>
                              <p:par>
                                <p:cTn id="4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3" grpId="0"/>
      <p:bldP spid="13" grpId="1"/>
      <p:bldP spid="18" grpId="0"/>
      <p:bldP spid="18" grpId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1" animBg="1"/>
      <p:bldP spid="4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Rectangle 43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45" name="Rectangle 44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6" name="Rectangle 45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8" name="Rectangle 47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9" name="Rectangle 48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0" name="Rectangle 49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51" name="Picture 50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2" name="Rectangle 51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3" name="Rectangle 52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643338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Profile of Establishment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43588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Company Information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4425" y="1500178"/>
            <a:ext cx="34318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</a:rPr>
              <a:t>Founded (</a:t>
            </a:r>
            <a:r>
              <a:rPr lang="id-ID" sz="24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</a:rPr>
              <a:t>Achmad Zaky)</a:t>
            </a:r>
            <a:endParaRPr lang="id-ID" sz="2400" dirty="0" smtClean="0">
              <a:ln w="18415" cmpd="sng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Adobe Garamond Pro Bold" pitchFamily="18" charset="0"/>
            </a:endParaRPr>
          </a:p>
          <a:p>
            <a:pPr algn="ctr"/>
            <a:r>
              <a:rPr lang="id-ID" sz="240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</a:rPr>
              <a:t>Launched (January 2010)</a:t>
            </a:r>
          </a:p>
        </p:txBody>
      </p:sp>
      <p:pic>
        <p:nvPicPr>
          <p:cNvPr id="20" name="Picture 19" descr="220px-Achmad_Zaky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404" y="1714514"/>
            <a:ext cx="2143140" cy="3214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tangle 17"/>
          <p:cNvSpPr/>
          <p:nvPr/>
        </p:nvSpPr>
        <p:spPr>
          <a:xfrm>
            <a:off x="2539982" y="2285996"/>
            <a:ext cx="53578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4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Uighur" pitchFamily="2" charset="-78"/>
                <a:cs typeface="Microsoft Uighur" pitchFamily="2" charset="-78"/>
              </a:rPr>
              <a:t>Vision :</a:t>
            </a:r>
          </a:p>
          <a:p>
            <a:pPr algn="ctr"/>
            <a:r>
              <a:rPr lang="id-ID" sz="2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“Become the number 1 online </a:t>
            </a:r>
          </a:p>
          <a:p>
            <a:pPr algn="ctr"/>
            <a:r>
              <a:rPr lang="id-ID" sz="2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Marketplace in Indonesian.”</a:t>
            </a:r>
          </a:p>
          <a:p>
            <a:pPr algn="ctr"/>
            <a:r>
              <a:rPr lang="id-ID" sz="24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Uighur" pitchFamily="2" charset="-78"/>
                <a:cs typeface="Microsoft Uighur" pitchFamily="2" charset="-78"/>
              </a:rPr>
              <a:t>Mission :</a:t>
            </a:r>
          </a:p>
          <a:p>
            <a:pPr algn="ctr"/>
            <a:r>
              <a:rPr lang="id-ID" sz="2400" b="0" i="1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“Empowering all Small and Medium-sized </a:t>
            </a:r>
          </a:p>
          <a:p>
            <a:pPr algn="ctr"/>
            <a:r>
              <a:rPr lang="id-ID" sz="2400" b="0" i="1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Enterprises (SME) in al</a:t>
            </a:r>
            <a:r>
              <a:rPr lang="id-ID" sz="2400" i="1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Microsoft Uighur" pitchFamily="2" charset="-78"/>
                <a:cs typeface="Microsoft Uighur" pitchFamily="2" charset="-78"/>
              </a:rPr>
              <a:t>l parts of Indonesian”</a:t>
            </a:r>
            <a:endParaRPr lang="id-ID" sz="2400" b="0" i="1" cap="none" spc="0" dirty="0" smtClean="0">
              <a:ln w="18415" cmpd="sng">
                <a:noFill/>
                <a:prstDash val="solid"/>
              </a:ln>
              <a:solidFill>
                <a:srgbClr val="E6154E"/>
              </a:solidFill>
              <a:latin typeface="Microsoft Uighur" pitchFamily="2" charset="-78"/>
              <a:cs typeface="Microsoft Uighur" pitchFamily="2" charset="-7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  <p:bldP spid="17" grpId="1" animBg="1"/>
      <p:bldP spid="13" grpId="0"/>
      <p:bldP spid="19" grpId="0"/>
      <p:bldP spid="19" grpId="1"/>
      <p:bldP spid="1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643338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Profile of type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43588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Company Information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97370" y="1928806"/>
            <a:ext cx="22684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dobe Garamond Pro Bold" pitchFamily="18" charset="0"/>
              </a:rPr>
              <a:t>E-commerce</a:t>
            </a:r>
          </a:p>
        </p:txBody>
      </p:sp>
      <p:pic>
        <p:nvPicPr>
          <p:cNvPr id="20" name="Picture 19" descr="start-ecomerce-store-og.png"/>
          <p:cNvPicPr>
            <a:picLocks noChangeAspect="1"/>
          </p:cNvPicPr>
          <p:nvPr/>
        </p:nvPicPr>
        <p:blipFill>
          <a:blip r:embed="rId2"/>
          <a:srcRect l="12294" r="12404"/>
          <a:stretch>
            <a:fillRect/>
          </a:stretch>
        </p:blipFill>
        <p:spPr>
          <a:xfrm>
            <a:off x="253966" y="1714492"/>
            <a:ext cx="3500462" cy="2428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Rectangle 17"/>
          <p:cNvSpPr/>
          <p:nvPr/>
        </p:nvSpPr>
        <p:spPr>
          <a:xfrm>
            <a:off x="3968742" y="2571748"/>
            <a:ext cx="36788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0" cap="none" spc="0" dirty="0" smtClean="0">
                <a:ln w="18415" cmpd="sng">
                  <a:noFill/>
                  <a:prstDash val="solid"/>
                </a:ln>
                <a:solidFill>
                  <a:srgbClr val="0070C0"/>
                </a:solidFill>
                <a:latin typeface="Adobe Garamond Pro Bold" pitchFamily="18" charset="0"/>
              </a:rPr>
              <a:t>www.bukalapak.com</a:t>
            </a:r>
          </a:p>
        </p:txBody>
      </p:sp>
      <p:sp>
        <p:nvSpPr>
          <p:cNvPr id="42" name="Rectangle 41">
            <a:hlinkClick r:id="rId3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3" name="Rectangle 42">
            <a:hlinkClick r:id="rId4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4" name="Rectangle 43">
            <a:hlinkClick r:id="rId5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5" name="Rectangle 44">
            <a:hlinkClick r:id="rId6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46" name="Rectangle 45">
            <a:hlinkClick r:id="rId7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7" name="Rectangle 46">
            <a:hlinkClick r:id="rId8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8" name="Picture 47" descr="download.jpg"/>
          <p:cNvPicPr>
            <a:picLocks noChangeAspect="1"/>
          </p:cNvPicPr>
          <p:nvPr/>
        </p:nvPicPr>
        <p:blipFill>
          <a:blip r:embed="rId9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9" name="Rectangle 48">
            <a:hlinkClick r:id="rId10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50" name="Rectangle 49">
            <a:hlinkClick r:id="rId11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7" grpId="2" animBg="1"/>
      <p:bldP spid="19" grpId="0"/>
      <p:bldP spid="19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643338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Profile of Location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43588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Company Information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528" y="2214558"/>
            <a:ext cx="3184205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0" cap="none" spc="0" dirty="0" smtClean="0">
                <a:ln w="18415" cmpd="sng">
                  <a:noFill/>
                  <a:prstDash val="solid"/>
                </a:ln>
                <a:latin typeface="Adobe Garamond Pro Bold" pitchFamily="18" charset="0"/>
              </a:rPr>
              <a:t>Plaza City View</a:t>
            </a:r>
          </a:p>
          <a:p>
            <a:r>
              <a:rPr lang="id-ID" sz="2000" dirty="0" smtClean="0">
                <a:ln w="18415" cmpd="sng">
                  <a:noFill/>
                  <a:prstDash val="solid"/>
                </a:ln>
                <a:latin typeface="Adobe Garamond Pro Bold" pitchFamily="18" charset="0"/>
              </a:rPr>
              <a:t>No. 22, East Kemang Street, </a:t>
            </a:r>
          </a:p>
          <a:p>
            <a:r>
              <a:rPr lang="id-ID" sz="2000" dirty="0" smtClean="0">
                <a:ln w="18415" cmpd="sng">
                  <a:noFill/>
                  <a:prstDash val="solid"/>
                </a:ln>
                <a:latin typeface="Adobe Garamond Pro Bold" pitchFamily="18" charset="0"/>
              </a:rPr>
              <a:t>Sunday Market</a:t>
            </a:r>
          </a:p>
          <a:p>
            <a:r>
              <a:rPr lang="id-ID" sz="2000" b="0" cap="none" spc="0" dirty="0" smtClean="0">
                <a:ln w="18415" cmpd="sng">
                  <a:noFill/>
                  <a:prstDash val="solid"/>
                </a:ln>
                <a:latin typeface="Adobe Garamond Pro Bold" pitchFamily="18" charset="0"/>
              </a:rPr>
              <a:t>West Pejaten</a:t>
            </a:r>
          </a:p>
          <a:p>
            <a:r>
              <a:rPr lang="id-ID" sz="2000" dirty="0" smtClean="0">
                <a:ln w="18415" cmpd="sng">
                  <a:noFill/>
                  <a:prstDash val="solid"/>
                </a:ln>
                <a:latin typeface="Adobe Garamond Pro Bold" pitchFamily="18" charset="0"/>
              </a:rPr>
              <a:t>Jakarta, Indonesian 12510</a:t>
            </a:r>
            <a:endParaRPr lang="id-ID" sz="2000" b="0" cap="none" spc="0" dirty="0" smtClean="0">
              <a:ln w="18415" cmpd="sng">
                <a:noFill/>
                <a:prstDash val="solid"/>
              </a:ln>
              <a:latin typeface="Adobe Garamond Pro Bol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0000" contrast="30000"/>
          </a:blip>
          <a:srcRect l="19522" t="20508" r="41495" b="38476"/>
          <a:stretch>
            <a:fillRect/>
          </a:stretch>
        </p:blipFill>
        <p:spPr bwMode="auto">
          <a:xfrm>
            <a:off x="3244157" y="1643054"/>
            <a:ext cx="4589041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Rectangle 27">
            <a:hlinkClick r:id="rId3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3" name="Rectangle 32">
            <a:hlinkClick r:id="rId4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4" name="Rectangle 33">
            <a:hlinkClick r:id="rId5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5" name="Rectangle 34">
            <a:hlinkClick r:id="rId6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7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8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38" name="Picture 37" descr="download.jpg"/>
          <p:cNvPicPr>
            <a:picLocks noChangeAspect="1"/>
          </p:cNvPicPr>
          <p:nvPr/>
        </p:nvPicPr>
        <p:blipFill>
          <a:blip r:embed="rId9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9" name="Rectangle 38">
            <a:hlinkClick r:id="rId10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0" name="Rectangle 39">
            <a:hlinkClick r:id="rId11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39652" y="1071550"/>
            <a:ext cx="3643338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Awards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43588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3200" b="1" u="sng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Company Information</a:t>
            </a:r>
            <a:endParaRPr lang="en-US" sz="3200" b="1" u="sng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528" y="2214558"/>
            <a:ext cx="7828682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Achmad Bakrie Anward XVI 2018 – Technology and Entrepreneurship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YouTube Pulse 2018 – Best Ads – Nego Cincai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Citra Pariwara 2017 – Bronze – Digital Viral and Email Marketing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Tangrams Awards – E-commerce Asia Pasific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</a:t>
            </a: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etc. </a:t>
            </a:r>
            <a:endParaRPr lang="id-ID" sz="2000" b="0" cap="none" spc="0" dirty="0" smtClean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Adobe Garamond Pro Bold" pitchFamily="18" charset="0"/>
            </a:endParaRPr>
          </a:p>
        </p:txBody>
      </p:sp>
      <p:sp>
        <p:nvSpPr>
          <p:cNvPr id="34" name="Rectangle 33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5" name="Rectangle 34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8" name="Rectangle 37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39" name="Rectangle 38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0" name="Picture 39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1" name="Rectangle 40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2" name="Rectangle 41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"/>
                            </p:stCondLst>
                            <p:childTnLst>
                              <p:par>
                                <p:cTn id="5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"/>
                            </p:stCondLst>
                            <p:childTnLst>
                              <p:par>
                                <p:cTn id="5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25" grpId="0" animBg="1"/>
      <p:bldP spid="13" grpId="1"/>
      <p:bldP spid="1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23535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Positioning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2528" y="1285864"/>
            <a:ext cx="32239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Little capital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Easy and safe transactions 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Bonus points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dobe Garamond Pro Bold" pitchFamily="18" charset="0"/>
              </a:rPr>
              <a:t> More promotion voucher </a:t>
            </a:r>
          </a:p>
        </p:txBody>
      </p:sp>
      <p:sp>
        <p:nvSpPr>
          <p:cNvPr id="28" name="Rectangle 27">
            <a:hlinkClick r:id="rId2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3" name="Rectangle 32">
            <a:hlinkClick r:id="rId3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4" name="Rectangle 33">
            <a:hlinkClick r:id="rId4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5" name="Rectangle 34">
            <a:hlinkClick r:id="rId5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6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7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38" name="Picture 37" descr="download.jpg"/>
          <p:cNvPicPr>
            <a:picLocks noChangeAspect="1"/>
          </p:cNvPicPr>
          <p:nvPr/>
        </p:nvPicPr>
        <p:blipFill>
          <a:blip r:embed="rId8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9" name="Rectangle 38">
            <a:hlinkClick r:id="rId9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0" name="Rectangle 39">
            <a:hlinkClick r:id="rId10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" dur="2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2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"/>
                            </p:stCondLst>
                            <p:childTnLst>
                              <p:par>
                                <p:cTn id="5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"/>
                            </p:stCondLst>
                            <p:childTnLst>
                              <p:par>
                                <p:cTn id="62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5" grpId="0" animBg="1"/>
      <p:bldP spid="25" grpId="1" animBg="1"/>
      <p:bldP spid="13" grpId="0"/>
      <p:bldP spid="13" grpId="1"/>
      <p:bldP spid="1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pic>
        <p:nvPicPr>
          <p:cNvPr id="12" name="Picture 11" descr="Screenshot_2019-10-07-15-10-59-552_com.android.vending.png"/>
          <p:cNvPicPr>
            <a:picLocks noChangeAspect="1"/>
          </p:cNvPicPr>
          <p:nvPr/>
        </p:nvPicPr>
        <p:blipFill>
          <a:blip r:embed="rId2" cstate="print"/>
          <a:srcRect t="21250" b="21250"/>
          <a:stretch>
            <a:fillRect/>
          </a:stretch>
        </p:blipFill>
        <p:spPr>
          <a:xfrm>
            <a:off x="5183188" y="1285864"/>
            <a:ext cx="2236305" cy="2286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Name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528" y="1571616"/>
            <a:ext cx="20938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“Mitra Bukalapak”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652" y="2071682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About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2528" y="2714624"/>
            <a:ext cx="46491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Kind of product	: Software of application</a:t>
            </a:r>
          </a:p>
          <a:p>
            <a:pPr>
              <a:buFont typeface="Wingdings" pitchFamily="2" charset="2"/>
              <a:buChar char="Ø"/>
            </a:pPr>
            <a:r>
              <a:rPr lang="id-ID" sz="2000" b="0" cap="none" spc="0" dirty="0" smtClean="0">
                <a:ln w="18415" cmpd="sng">
                  <a:noFill/>
                  <a:prstDash val="solid"/>
                </a:ln>
              </a:rPr>
              <a:t> Released 	: October 2018</a:t>
            </a:r>
          </a:p>
          <a:p>
            <a:pPr>
              <a:buFont typeface="Wingdings" pitchFamily="2" charset="2"/>
              <a:buChar char="Ø"/>
            </a:pPr>
            <a:r>
              <a:rPr lang="id-ID" sz="2000" dirty="0" smtClean="0">
                <a:ln w="18415" cmpd="sng">
                  <a:noFill/>
                  <a:prstDash val="solid"/>
                </a:ln>
              </a:rPr>
              <a:t> Created for 	: Agent of store</a:t>
            </a: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  <a:p>
            <a:pPr>
              <a:buFont typeface="Wingdings" pitchFamily="2" charset="2"/>
              <a:buChar char="Ø"/>
            </a:pPr>
            <a:endParaRPr lang="id-ID" sz="2000" b="0" cap="none" spc="0" dirty="0" smtClean="0">
              <a:ln w="18415" cmpd="sng">
                <a:noFill/>
                <a:prstDash val="solid"/>
              </a:ln>
            </a:endParaRPr>
          </a:p>
        </p:txBody>
      </p:sp>
      <p:sp>
        <p:nvSpPr>
          <p:cNvPr id="34" name="Rectangle 33">
            <a:hlinkClick r:id="rId3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5" name="Rectangle 34">
            <a:hlinkClick r:id="rId4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6" name="Rectangle 35">
            <a:hlinkClick r:id="rId5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7" name="Rectangle 36">
            <a:hlinkClick r:id="rId6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38" name="Rectangle 37">
            <a:hlinkClick r:id="rId7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39" name="Rectangle 38">
            <a:hlinkClick r:id="rId8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40" name="Picture 39" descr="download.jpg"/>
          <p:cNvPicPr>
            <a:picLocks noChangeAspect="1"/>
          </p:cNvPicPr>
          <p:nvPr/>
        </p:nvPicPr>
        <p:blipFill>
          <a:blip r:embed="rId9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1" name="Rectangle 40">
            <a:hlinkClick r:id="rId10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42" name="Rectangle 41">
            <a:hlinkClick r:id="rId11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5" dur="2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8" dur="2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2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  <p:bldP spid="13" grpId="0"/>
      <p:bldP spid="17" grpId="0" animBg="1"/>
      <p:bldP spid="17" grpId="1" animBg="1"/>
      <p:bldP spid="18" grpId="0"/>
      <p:bldP spid="18" grpId="1"/>
      <p:bldP spid="19" grpId="1" animBg="1"/>
      <p:bldP spid="19" grpId="2" animBg="1"/>
      <p:bldP spid="20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28608"/>
            <a:ext cx="8112146" cy="5072098"/>
          </a:xfrm>
          <a:prstGeom prst="rect">
            <a:avLst/>
          </a:prstGeom>
          <a:solidFill>
            <a:schemeClr val="bg1">
              <a:alpha val="82745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Rectangle 24"/>
          <p:cNvSpPr/>
          <p:nvPr/>
        </p:nvSpPr>
        <p:spPr>
          <a:xfrm>
            <a:off x="0" y="-20"/>
            <a:ext cx="8112146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b="1" spc="600" dirty="0" smtClean="0">
                <a:solidFill>
                  <a:schemeClr val="bg1"/>
                </a:solidFill>
                <a:latin typeface="Bahnschrift SemiBold" pitchFamily="34" charset="0"/>
              </a:rPr>
              <a:t>PT Bukalapak.com</a:t>
            </a:r>
            <a:endParaRPr lang="id-ID" sz="3200" b="1" spc="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090" y="486775"/>
            <a:ext cx="39565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id-ID" sz="3200" b="1" u="sng" cap="none" spc="0" dirty="0" smtClean="0">
                <a:ln w="18415" cmpd="sng">
                  <a:noFill/>
                  <a:prstDash val="solid"/>
                </a:ln>
                <a:solidFill>
                  <a:srgbClr val="E6154E"/>
                </a:solidFill>
                <a:latin typeface="Adobe Gothic Std B" pitchFamily="34" charset="-128"/>
                <a:ea typeface="Adobe Gothic Std B" pitchFamily="34" charset="-128"/>
              </a:rPr>
              <a:t>Product Description</a:t>
            </a:r>
            <a:endParaRPr lang="en-US" sz="3200" b="1" u="sng" cap="none" spc="0" dirty="0">
              <a:ln w="18415" cmpd="sng">
                <a:noFill/>
                <a:prstDash val="solid"/>
              </a:ln>
              <a:solidFill>
                <a:srgbClr val="E6154E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52" y="1142988"/>
            <a:ext cx="3571900" cy="500066"/>
          </a:xfrm>
          <a:prstGeom prst="rect">
            <a:avLst/>
          </a:prstGeom>
          <a:solidFill>
            <a:srgbClr val="E6154E">
              <a:alpha val="83137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  <a:latin typeface="Bahnschrift SemiBold" pitchFamily="34" charset="0"/>
              </a:rPr>
              <a:t>Detail of product</a:t>
            </a:r>
            <a:endParaRPr lang="id-ID" sz="2000" b="1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21" name="Picture 20" descr="Screenshot_2019-10-06-14-18-01-842_com.bukalapak.mitra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 l="6667" t="16250" r="68888" b="70000"/>
          <a:stretch>
            <a:fillRect/>
          </a:stretch>
        </p:blipFill>
        <p:spPr>
          <a:xfrm>
            <a:off x="253966" y="1928806"/>
            <a:ext cx="785818" cy="785818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4" name="Picture 23" descr="Screenshot_2019-10-06-14-18-01-842_com.bukalapak.mitra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16083" r="38073" b="70167"/>
          <a:stretch>
            <a:fillRect/>
          </a:stretch>
        </p:blipFill>
        <p:spPr>
          <a:xfrm>
            <a:off x="1111222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6" name="Picture 25" descr="Screenshot_2019-10-06-14-18-01-842_com.bukalapak.mitra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16083" r="6962" b="70167"/>
          <a:stretch>
            <a:fillRect/>
          </a:stretch>
        </p:blipFill>
        <p:spPr>
          <a:xfrm>
            <a:off x="1968478" y="192880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7" name="Picture 26" descr="Screenshot_2019-10-06-14-18-01-842_com.bukalapak.mitra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32333" r="66963" b="53917"/>
          <a:stretch>
            <a:fillRect/>
          </a:stretch>
        </p:blipFill>
        <p:spPr>
          <a:xfrm>
            <a:off x="253966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8" name="Picture 27" descr="Screenshot_2019-10-06-14-18-01-842_com.bukalapak.mitra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3"/>
          <a:srcRect l="35020" t="33583" r="38278" b="51398"/>
          <a:stretch>
            <a:fillRect/>
          </a:stretch>
        </p:blipFill>
        <p:spPr>
          <a:xfrm>
            <a:off x="1111222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3" name="Picture 32" descr="Screenshot_2019-10-06-14-18-01-842_com.bukalapak.mitra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32333" r="6962" b="53917"/>
          <a:stretch>
            <a:fillRect/>
          </a:stretch>
        </p:blipFill>
        <p:spPr>
          <a:xfrm>
            <a:off x="1968478" y="2857500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4" name="Picture 33" descr="Screenshot_2019-10-06-14-18-01-842_com.bukalapak.mitra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49833" r="69185" b="36417"/>
          <a:stretch>
            <a:fillRect/>
          </a:stretch>
        </p:blipFill>
        <p:spPr>
          <a:xfrm>
            <a:off x="253966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5" name="Picture 34" descr="Screenshot_2019-10-06-14-18-01-842_com.bukalapak.mitra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3"/>
          <a:srcRect l="37482" t="49833" r="38073" b="36417"/>
          <a:stretch>
            <a:fillRect/>
          </a:stretch>
        </p:blipFill>
        <p:spPr>
          <a:xfrm>
            <a:off x="1111222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6" name="Picture 35" descr="Screenshot_2019-10-06-14-18-01-842_com.bukalapak.mitra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3"/>
          <a:srcRect l="68593" t="49833" r="6962" b="36417"/>
          <a:stretch>
            <a:fillRect/>
          </a:stretch>
        </p:blipFill>
        <p:spPr>
          <a:xfrm>
            <a:off x="253966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7" name="Picture 36" descr="Screenshot_2019-10-06-14-18-01-842_com.bukalapak.mitra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3"/>
          <a:srcRect l="6370" t="67333" r="69185" b="20167"/>
          <a:stretch>
            <a:fillRect/>
          </a:stretch>
        </p:blipFill>
        <p:spPr>
          <a:xfrm>
            <a:off x="1111222" y="4572012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6" name="Picture 45" descr="Screenshot_2019-10-06-14-18-43-699_com.bukalapak.mitra.png"/>
          <p:cNvPicPr>
            <a:picLocks noChangeAspect="1"/>
          </p:cNvPicPr>
          <p:nvPr/>
        </p:nvPicPr>
        <p:blipFill>
          <a:blip r:embed="rId13"/>
          <a:srcRect t="5000"/>
          <a:stretch>
            <a:fillRect/>
          </a:stretch>
        </p:blipFill>
        <p:spPr>
          <a:xfrm>
            <a:off x="4611684" y="785798"/>
            <a:ext cx="2571768" cy="43434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9" name="Picture 58" descr="Screenshot_2019-10-08-08-17-17-302_com.bukalapak.mitra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rcRect l="71111" t="48750" r="4444" b="37500"/>
          <a:stretch>
            <a:fillRect/>
          </a:stretch>
        </p:blipFill>
        <p:spPr>
          <a:xfrm>
            <a:off x="1968478" y="3714756"/>
            <a:ext cx="785818" cy="7858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61" name="Rectangle 60">
            <a:hlinkClick r:id="rId16" action="ppaction://hlinksldjump"/>
          </p:cNvPr>
          <p:cNvSpPr/>
          <p:nvPr/>
        </p:nvSpPr>
        <p:spPr>
          <a:xfrm>
            <a:off x="8147370" y="21429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Agenda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2" name="Rectangle 61">
            <a:hlinkClick r:id="rId17" action="ppaction://hlinksldjump"/>
          </p:cNvPr>
          <p:cNvSpPr/>
          <p:nvPr/>
        </p:nvSpPr>
        <p:spPr>
          <a:xfrm>
            <a:off x="8147370" y="78579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Company </a:t>
            </a:r>
          </a:p>
          <a:p>
            <a:r>
              <a:rPr lang="id-ID" sz="1400" spc="-150" dirty="0" smtClean="0">
                <a:latin typeface="OCR A Std" pitchFamily="49" charset="0"/>
              </a:rPr>
              <a:t>Information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3" name="Rectangle 62">
            <a:hlinkClick r:id="rId18" action="ppaction://hlinksldjump"/>
          </p:cNvPr>
          <p:cNvSpPr/>
          <p:nvPr/>
        </p:nvSpPr>
        <p:spPr>
          <a:xfrm>
            <a:off x="8147370" y="135730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Positioning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4" name="Rectangle 63">
            <a:hlinkClick r:id="rId19" action="ppaction://hlinksldjump"/>
          </p:cNvPr>
          <p:cNvSpPr/>
          <p:nvPr/>
        </p:nvSpPr>
        <p:spPr>
          <a:xfrm>
            <a:off x="8147370" y="1928806"/>
            <a:ext cx="3465239" cy="535785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400" spc="-150" dirty="0" smtClean="0">
                <a:latin typeface="OCR A Std" pitchFamily="49" charset="0"/>
              </a:rPr>
              <a:t>Product </a:t>
            </a:r>
          </a:p>
          <a:p>
            <a:r>
              <a:rPr lang="id-ID" sz="1400" spc="-150" dirty="0" smtClean="0">
                <a:latin typeface="OCR A Std" pitchFamily="49" charset="0"/>
              </a:rPr>
              <a:t>Description</a:t>
            </a:r>
            <a:endParaRPr lang="id-ID" sz="1400" spc="-150" dirty="0">
              <a:latin typeface="OCR A Std" pitchFamily="49" charset="0"/>
            </a:endParaRPr>
          </a:p>
        </p:txBody>
      </p:sp>
      <p:sp>
        <p:nvSpPr>
          <p:cNvPr id="65" name="Rectangle 64">
            <a:hlinkClick r:id="rId20" action="ppaction://hlinksldjump"/>
          </p:cNvPr>
          <p:cNvSpPr/>
          <p:nvPr/>
        </p:nvSpPr>
        <p:spPr>
          <a:xfrm>
            <a:off x="8147370" y="2500310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Benefits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66" name="Rectangle 65">
            <a:hlinkClick r:id="rId21" action="ppaction://hlinksldjump"/>
          </p:cNvPr>
          <p:cNvSpPr/>
          <p:nvPr/>
        </p:nvSpPr>
        <p:spPr>
          <a:xfrm>
            <a:off x="8147370" y="3071814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spc="-150" dirty="0" smtClean="0">
                <a:latin typeface="OCR A Std" pitchFamily="49" charset="0"/>
              </a:rPr>
              <a:t>Successes</a:t>
            </a:r>
            <a:endParaRPr lang="id-ID" sz="1300" spc="-150" dirty="0">
              <a:latin typeface="OCR A Std" pitchFamily="49" charset="0"/>
            </a:endParaRPr>
          </a:p>
        </p:txBody>
      </p:sp>
      <p:pic>
        <p:nvPicPr>
          <p:cNvPr id="67" name="Picture 66" descr="download.jpg"/>
          <p:cNvPicPr>
            <a:picLocks noChangeAspect="1"/>
          </p:cNvPicPr>
          <p:nvPr/>
        </p:nvPicPr>
        <p:blipFill>
          <a:blip r:embed="rId22" cstate="print"/>
          <a:srcRect r="6666" b="6666"/>
          <a:stretch>
            <a:fillRect/>
          </a:stretch>
        </p:blipFill>
        <p:spPr>
          <a:xfrm>
            <a:off x="7612100" y="0"/>
            <a:ext cx="428608" cy="428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8" name="Rectangle 67">
            <a:hlinkClick r:id="rId23" action="ppaction://hlinksldjump"/>
          </p:cNvPr>
          <p:cNvSpPr/>
          <p:nvPr/>
        </p:nvSpPr>
        <p:spPr>
          <a:xfrm>
            <a:off x="8147369" y="3643318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Question and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Answer Session</a:t>
            </a:r>
            <a:endParaRPr lang="id-ID" sz="1300" spc="-150" dirty="0">
              <a:latin typeface="OCR A Std" pitchFamily="49" charset="0"/>
            </a:endParaRPr>
          </a:p>
        </p:txBody>
      </p:sp>
      <p:sp>
        <p:nvSpPr>
          <p:cNvPr id="69" name="Rectangle 68">
            <a:hlinkClick r:id="rId24" action="ppaction://hlinksldjump"/>
          </p:cNvPr>
          <p:cNvSpPr/>
          <p:nvPr/>
        </p:nvSpPr>
        <p:spPr>
          <a:xfrm>
            <a:off x="8147369" y="4214822"/>
            <a:ext cx="3465239" cy="535785"/>
          </a:xfrm>
          <a:prstGeom prst="rect">
            <a:avLst/>
          </a:prstGeom>
          <a:solidFill>
            <a:srgbClr val="FF0000">
              <a:alpha val="71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26" tIns="47513" rIns="95026" bIns="47513" rtlCol="0" anchor="ctr"/>
          <a:lstStyle/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Closing </a:t>
            </a:r>
          </a:p>
          <a:p>
            <a:r>
              <a:rPr lang="id-ID" sz="1300" dirty="0" smtClean="0">
                <a:ln w="18415" cmpd="sng">
                  <a:noFill/>
                  <a:prstDash val="solid"/>
                </a:ln>
                <a:latin typeface="OCR A Std" pitchFamily="49" charset="0"/>
              </a:rPr>
              <a:t>Argument</a:t>
            </a:r>
            <a:endParaRPr lang="id-ID" sz="1300" spc="-150" dirty="0">
              <a:latin typeface="OCR A Std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3495</TotalTime>
  <Words>733</Words>
  <Application>Microsoft Office PowerPoint</Application>
  <PresentationFormat>Custom</PresentationFormat>
  <Paragraphs>386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Indra Alfendi Purba</dc:creator>
  <cp:lastModifiedBy>Indra</cp:lastModifiedBy>
  <cp:revision>301</cp:revision>
  <dcterms:created xsi:type="dcterms:W3CDTF">2018-08-19T09:10:05Z</dcterms:created>
  <dcterms:modified xsi:type="dcterms:W3CDTF">2019-12-09T17:12:10Z</dcterms:modified>
</cp:coreProperties>
</file>