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6" r:id="rId6"/>
    <p:sldId id="259" r:id="rId7"/>
    <p:sldId id="262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/>
              <a:t>Manajemen</a:t>
            </a:r>
            <a:r>
              <a:rPr lang="en-US" b="1" dirty="0"/>
              <a:t> </a:t>
            </a:r>
            <a:r>
              <a:rPr lang="en-US" b="1" dirty="0" err="1"/>
              <a:t>Peternakan</a:t>
            </a:r>
            <a:r>
              <a:rPr lang="en-US" b="1" dirty="0"/>
              <a:t> </a:t>
            </a:r>
            <a:r>
              <a:rPr lang="en-US" b="1" dirty="0" err="1"/>
              <a:t>Bibilintik</a:t>
            </a:r>
            <a:r>
              <a:rPr lang="en-US" b="1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Java Hibernate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Rekayasa</a:t>
            </a:r>
            <a:r>
              <a:rPr lang="en-GB" dirty="0" smtClean="0"/>
              <a:t> </a:t>
            </a:r>
            <a:r>
              <a:rPr lang="en-GB" dirty="0" err="1" smtClean="0"/>
              <a:t>perangkat</a:t>
            </a:r>
            <a:r>
              <a:rPr lang="en-GB" dirty="0" smtClean="0"/>
              <a:t> </a:t>
            </a:r>
            <a:r>
              <a:rPr lang="en-GB" dirty="0" err="1" smtClean="0"/>
              <a:t>lunak</a:t>
            </a:r>
            <a:r>
              <a:rPr lang="en-GB" dirty="0" smtClean="0"/>
              <a:t> 2</a:t>
            </a:r>
          </a:p>
          <a:p>
            <a:r>
              <a:rPr lang="en-GB" dirty="0" smtClean="0"/>
              <a:t>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2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Delete </a:t>
            </a:r>
            <a:r>
              <a:rPr lang="en-GB" dirty="0" err="1" smtClean="0"/>
              <a:t>Ternak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3" y="2081464"/>
            <a:ext cx="5040000" cy="4320000"/>
          </a:xfr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756" y="2081464"/>
            <a:ext cx="5040000" cy="43200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830541" y="4109189"/>
            <a:ext cx="464457" cy="264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34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b="1" dirty="0" err="1" smtClean="0"/>
              <a:t>Terima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Kasih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112618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Biodata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/>
              <a:t>Akmal Alfarisi					50414710</a:t>
            </a:r>
          </a:p>
          <a:p>
            <a:pPr lvl="0"/>
            <a:r>
              <a:rPr lang="en-US" sz="2400" b="1" dirty="0" err="1" smtClean="0"/>
              <a:t>Indra</a:t>
            </a:r>
            <a:r>
              <a:rPr lang="en-US" sz="2400" b="1" dirty="0" smtClean="0"/>
              <a:t> </a:t>
            </a:r>
            <a:r>
              <a:rPr lang="en-US" sz="2400" b="1" dirty="0" err="1"/>
              <a:t>Arianggi</a:t>
            </a:r>
            <a:r>
              <a:rPr lang="en-US" sz="2400" b="1" dirty="0"/>
              <a:t> </a:t>
            </a:r>
            <a:r>
              <a:rPr lang="en-US" sz="2400" b="1" dirty="0" err="1" smtClean="0"/>
              <a:t>Suryaatmaja</a:t>
            </a:r>
            <a:r>
              <a:rPr lang="en-US" sz="2400" b="1" dirty="0"/>
              <a:t>	</a:t>
            </a:r>
            <a:r>
              <a:rPr lang="en-US" sz="2400" b="1" dirty="0" smtClean="0"/>
              <a:t>55414290</a:t>
            </a:r>
            <a:endParaRPr lang="en-GB" sz="2400" b="1" dirty="0"/>
          </a:p>
          <a:p>
            <a:pPr lvl="0"/>
            <a:r>
              <a:rPr lang="en-US" sz="2400" b="1" dirty="0" err="1" smtClean="0"/>
              <a:t>Thomi</a:t>
            </a:r>
            <a:r>
              <a:rPr lang="en-US" sz="2400" b="1" dirty="0" smtClean="0"/>
              <a:t> </a:t>
            </a:r>
            <a:r>
              <a:rPr lang="en-US" sz="2400" b="1" dirty="0" err="1"/>
              <a:t>Alghani</a:t>
            </a:r>
            <a:r>
              <a:rPr lang="en-US" sz="2400" b="1" dirty="0"/>
              <a:t>			</a:t>
            </a:r>
            <a:r>
              <a:rPr lang="en-US" sz="2400" b="1" dirty="0" smtClean="0"/>
              <a:t>		5A414736</a:t>
            </a:r>
            <a:endParaRPr lang="en-GB" sz="2400" b="1" dirty="0"/>
          </a:p>
          <a:p>
            <a:r>
              <a:rPr lang="id-ID" sz="2400" b="1" dirty="0"/>
              <a:t>Triswanto			</a:t>
            </a:r>
            <a:r>
              <a:rPr lang="en-GB" sz="2400" b="1" dirty="0"/>
              <a:t>			</a:t>
            </a:r>
            <a:r>
              <a:rPr lang="en-GB" sz="2400" b="1" dirty="0" smtClean="0"/>
              <a:t>	</a:t>
            </a:r>
            <a:r>
              <a:rPr lang="en-GB" sz="2400" b="1" dirty="0"/>
              <a:t>5A414883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9379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Latar</a:t>
            </a:r>
            <a:r>
              <a:rPr lang="en-GB" b="1" dirty="0" smtClean="0"/>
              <a:t> </a:t>
            </a:r>
            <a:r>
              <a:rPr lang="en-GB" b="1" dirty="0" err="1" smtClean="0"/>
              <a:t>Belakang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err="1" smtClean="0"/>
              <a:t>Selama</a:t>
            </a:r>
            <a:r>
              <a:rPr lang="en-US" sz="2000" dirty="0" smtClean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pendataan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rekapitulasi</a:t>
            </a:r>
            <a:r>
              <a:rPr lang="en-US" sz="2000" dirty="0"/>
              <a:t> </a:t>
            </a:r>
            <a:r>
              <a:rPr lang="en-US" sz="2000" dirty="0" err="1"/>
              <a:t>ternak</a:t>
            </a:r>
            <a:r>
              <a:rPr lang="en-US" sz="2000" dirty="0"/>
              <a:t> di </a:t>
            </a:r>
            <a:r>
              <a:rPr lang="en-US" sz="2000" dirty="0" err="1"/>
              <a:t>peternakan</a:t>
            </a:r>
            <a:r>
              <a:rPr lang="en-US" sz="2000" dirty="0"/>
              <a:t> </a:t>
            </a:r>
            <a:r>
              <a:rPr lang="en-US" sz="2000" dirty="0" err="1" smtClean="0"/>
              <a:t>masih</a:t>
            </a:r>
            <a:r>
              <a:rPr lang="en-US" sz="2000" dirty="0" smtClean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manual. </a:t>
            </a:r>
            <a:r>
              <a:rPr lang="en-US" sz="2000" dirty="0" err="1"/>
              <a:t>Peternak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penyuluh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pengecekan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per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banyaknya</a:t>
            </a:r>
            <a:r>
              <a:rPr lang="en-US" sz="2000" dirty="0"/>
              <a:t> </a:t>
            </a:r>
            <a:r>
              <a:rPr lang="en-US" sz="2000" dirty="0" err="1"/>
              <a:t>ternak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peternakan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r>
              <a:rPr lang="en-US" sz="2000" dirty="0" err="1" smtClean="0"/>
              <a:t>Dibutuhkan</a:t>
            </a:r>
            <a:r>
              <a:rPr lang="en-US" sz="2000" dirty="0" smtClean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mengatur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mencatat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perkembangan</a:t>
            </a:r>
            <a:r>
              <a:rPr lang="en-US" sz="2000" dirty="0"/>
              <a:t> </a:t>
            </a:r>
            <a:r>
              <a:rPr lang="en-US" sz="2000" dirty="0" err="1"/>
              <a:t>ternak</a:t>
            </a:r>
            <a:r>
              <a:rPr lang="en-US" sz="2000" dirty="0"/>
              <a:t> di </a:t>
            </a:r>
            <a:r>
              <a:rPr lang="en-US" sz="2000" dirty="0" err="1"/>
              <a:t>peternakan</a:t>
            </a:r>
            <a:r>
              <a:rPr lang="en-US" sz="2000" dirty="0" smtClean="0"/>
              <a:t>. </a:t>
            </a:r>
            <a:r>
              <a:rPr lang="en-US" sz="2000" dirty="0" err="1" smtClean="0"/>
              <a:t>Diharapkan</a:t>
            </a:r>
            <a:r>
              <a:rPr lang="en-US" sz="2000" dirty="0" smtClean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mengefektifkan</a:t>
            </a:r>
            <a:r>
              <a:rPr lang="en-US" sz="2000" dirty="0"/>
              <a:t> </a:t>
            </a:r>
            <a:r>
              <a:rPr lang="en-US" sz="2000" dirty="0" err="1"/>
              <a:t>reproduksi</a:t>
            </a:r>
            <a:r>
              <a:rPr lang="en-US" sz="2000" dirty="0"/>
              <a:t> </a:t>
            </a:r>
            <a:r>
              <a:rPr lang="en-US" sz="2000" dirty="0" err="1"/>
              <a:t>sapi</a:t>
            </a:r>
            <a:r>
              <a:rPr lang="en-US" sz="2000" dirty="0"/>
              <a:t> </a:t>
            </a:r>
            <a:r>
              <a:rPr lang="en-US" sz="2000" dirty="0" err="1"/>
              <a:t>ternak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</a:t>
            </a:r>
            <a:r>
              <a:rPr lang="en-US" sz="2000" dirty="0" err="1"/>
              <a:t>populasi</a:t>
            </a:r>
            <a:r>
              <a:rPr lang="en-US" sz="2000" dirty="0"/>
              <a:t> </a:t>
            </a:r>
            <a:r>
              <a:rPr lang="en-US" sz="2000" dirty="0" err="1"/>
              <a:t>sapi</a:t>
            </a:r>
            <a:r>
              <a:rPr lang="en-US" sz="2000" dirty="0"/>
              <a:t> </a:t>
            </a:r>
            <a:r>
              <a:rPr lang="en-US" sz="2000" dirty="0" err="1"/>
              <a:t>daerah</a:t>
            </a:r>
            <a:r>
              <a:rPr lang="en-US" sz="2000" dirty="0"/>
              <a:t>.</a:t>
            </a:r>
          </a:p>
          <a:p>
            <a:pPr algn="just"/>
            <a:endParaRPr lang="en-GB" sz="2000" dirty="0"/>
          </a:p>
          <a:p>
            <a:pPr algn="just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0361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Perangkat</a:t>
            </a:r>
            <a:r>
              <a:rPr lang="en-GB" b="1" dirty="0" smtClean="0"/>
              <a:t> yang </a:t>
            </a:r>
            <a:r>
              <a:rPr lang="en-GB" b="1" dirty="0" err="1"/>
              <a:t>D</a:t>
            </a:r>
            <a:r>
              <a:rPr lang="en-GB" b="1" dirty="0" err="1" smtClean="0"/>
              <a:t>ibutuhkan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Java Hibernate</a:t>
            </a:r>
          </a:p>
          <a:p>
            <a:r>
              <a:rPr lang="en-GB" sz="2400" dirty="0" smtClean="0"/>
              <a:t>NetBeans IDE 8.2</a:t>
            </a:r>
          </a:p>
          <a:p>
            <a:r>
              <a:rPr lang="en-GB" sz="2400" dirty="0" smtClean="0"/>
              <a:t>MySQL</a:t>
            </a:r>
          </a:p>
          <a:p>
            <a:r>
              <a:rPr lang="en-GB" sz="2400" dirty="0" smtClean="0"/>
              <a:t>ERD</a:t>
            </a:r>
          </a:p>
          <a:p>
            <a:r>
              <a:rPr lang="en-GB" sz="2400" dirty="0" smtClean="0"/>
              <a:t>UML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2630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Struktur</a:t>
            </a:r>
            <a:r>
              <a:rPr lang="en-GB" b="1" dirty="0" smtClean="0"/>
              <a:t> Database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111691"/>
            <a:ext cx="8824913" cy="2107256"/>
          </a:xfrm>
        </p:spPr>
      </p:pic>
    </p:spTree>
    <p:extLst>
      <p:ext uri="{BB962C8B-B14F-4D97-AF65-F5344CB8AC3E}">
        <p14:creationId xmlns:p14="http://schemas.microsoft.com/office/powerpoint/2010/main" val="351508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Rancangan</a:t>
            </a:r>
            <a:r>
              <a:rPr lang="en-GB" b="1" dirty="0" smtClean="0"/>
              <a:t> </a:t>
            </a:r>
            <a:r>
              <a:rPr lang="en-GB" b="1" dirty="0" err="1" smtClean="0"/>
              <a:t>Tampilan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783" y="2320117"/>
            <a:ext cx="6120000" cy="4320000"/>
          </a:xfrm>
        </p:spPr>
      </p:pic>
    </p:spTree>
    <p:extLst>
      <p:ext uri="{BB962C8B-B14F-4D97-AF65-F5344CB8AC3E}">
        <p14:creationId xmlns:p14="http://schemas.microsoft.com/office/powerpoint/2010/main" val="178309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b="1" dirty="0"/>
              <a:t>Output Program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401039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 </a:t>
            </a:r>
            <a:r>
              <a:rPr lang="en-GB" dirty="0" err="1" smtClean="0"/>
              <a:t>Ternak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358000"/>
            <a:ext cx="6120000" cy="432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641" y="3827341"/>
            <a:ext cx="2514951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</a:t>
            </a:r>
            <a:r>
              <a:rPr lang="en-GB" dirty="0" err="1" smtClean="0"/>
              <a:t>Ternak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363021"/>
            <a:ext cx="6120000" cy="432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188" y="3832362"/>
            <a:ext cx="2505425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43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</TotalTime>
  <Words>101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Aplikasi Manajemen Peternakan Bibilintik menggunakan Java Hibernate</vt:lpstr>
      <vt:lpstr>Biodata</vt:lpstr>
      <vt:lpstr>Latar Belakang</vt:lpstr>
      <vt:lpstr>Perangkat yang Dibutuhkan</vt:lpstr>
      <vt:lpstr>Struktur Database</vt:lpstr>
      <vt:lpstr>Rancangan Tampilan</vt:lpstr>
      <vt:lpstr>PowerPoint Presentation</vt:lpstr>
      <vt:lpstr>Insert Ternak</vt:lpstr>
      <vt:lpstr>Update Ternak</vt:lpstr>
      <vt:lpstr>Delete Ternak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Akmal Alfarisi</dc:creator>
  <cp:lastModifiedBy>Akmal Alfarisi</cp:lastModifiedBy>
  <cp:revision>10</cp:revision>
  <dcterms:created xsi:type="dcterms:W3CDTF">2018-04-30T01:00:03Z</dcterms:created>
  <dcterms:modified xsi:type="dcterms:W3CDTF">2018-04-30T01:55:14Z</dcterms:modified>
</cp:coreProperties>
</file>