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225144409048365E-2"/>
          <c:y val="3.1514277794686726E-2"/>
          <c:w val="0.90998553762853907"/>
          <c:h val="0.57202181344841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904360"/>
        <c:axId val="341903968"/>
      </c:barChart>
      <c:catAx>
        <c:axId val="34190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03968"/>
        <c:crosses val="autoZero"/>
        <c:auto val="1"/>
        <c:lblAlgn val="ctr"/>
        <c:lblOffset val="100"/>
        <c:noMultiLvlLbl val="0"/>
      </c:catAx>
      <c:valAx>
        <c:axId val="3419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04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8113496"/>
        <c:axId val="348114280"/>
      </c:lineChart>
      <c:catAx>
        <c:axId val="348113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114280"/>
        <c:crosses val="autoZero"/>
        <c:auto val="1"/>
        <c:lblAlgn val="ctr"/>
        <c:lblOffset val="100"/>
        <c:noMultiLvlLbl val="0"/>
      </c:catAx>
      <c:valAx>
        <c:axId val="348114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113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3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2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4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136B-BEAB-41C1-950E-D889F93E0E6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1071-1EF2-478C-A28D-F82372DE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512" y="237506"/>
            <a:ext cx="11127179" cy="6293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7512" y="225631"/>
            <a:ext cx="2814452" cy="6305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512" y="237506"/>
            <a:ext cx="2826327" cy="1900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31917" y="748145"/>
            <a:ext cx="653143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0659" y="1542595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NameUser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5013" y="2183865"/>
            <a:ext cx="2731325" cy="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3036" y="2538149"/>
            <a:ext cx="2731325" cy="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18158" y="2183865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Home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6179" y="2490643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Item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11233" y="748145"/>
            <a:ext cx="8124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15096" y="391886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DASBOARD</a:t>
            </a:r>
            <a:endParaRPr lang="en-US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103429" y="391886"/>
            <a:ext cx="24938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515096" y="3194461"/>
            <a:ext cx="783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170016736"/>
              </p:ext>
            </p:extLst>
          </p:nvPr>
        </p:nvGraphicFramePr>
        <p:xfrm>
          <a:off x="3515096" y="792982"/>
          <a:ext cx="4168239" cy="2237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850172901"/>
              </p:ext>
            </p:extLst>
          </p:nvPr>
        </p:nvGraphicFramePr>
        <p:xfrm>
          <a:off x="7945912" y="925507"/>
          <a:ext cx="3608779" cy="193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893060098"/>
              </p:ext>
            </p:extLst>
          </p:nvPr>
        </p:nvGraphicFramePr>
        <p:xfrm>
          <a:off x="3801424" y="3194461"/>
          <a:ext cx="7302005" cy="312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25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512" y="237506"/>
            <a:ext cx="11127179" cy="6293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7512" y="225631"/>
            <a:ext cx="2814452" cy="6305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512" y="237506"/>
            <a:ext cx="2826327" cy="1900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31917" y="748145"/>
            <a:ext cx="653143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0659" y="1542595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NameUser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5013" y="2183865"/>
            <a:ext cx="2731325" cy="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3036" y="2538149"/>
            <a:ext cx="2731325" cy="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18158" y="2183865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Home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6179" y="2490643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Item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11233" y="748145"/>
            <a:ext cx="8124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15096" y="391886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ITEM</a:t>
            </a:r>
            <a:endParaRPr lang="en-US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103429" y="391886"/>
            <a:ext cx="24938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76167"/>
              </p:ext>
            </p:extLst>
          </p:nvPr>
        </p:nvGraphicFramePr>
        <p:xfrm>
          <a:off x="3700485" y="1562288"/>
          <a:ext cx="73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526"/>
                <a:gridCol w="1467526"/>
                <a:gridCol w="1467526"/>
                <a:gridCol w="1467526"/>
                <a:gridCol w="14675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518987"/>
              </p:ext>
            </p:extLst>
          </p:nvPr>
        </p:nvGraphicFramePr>
        <p:xfrm>
          <a:off x="3698508" y="1928444"/>
          <a:ext cx="73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526"/>
                <a:gridCol w="1467526"/>
                <a:gridCol w="1467526"/>
                <a:gridCol w="1467526"/>
                <a:gridCol w="14675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716977" y="1187532"/>
            <a:ext cx="125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List</a:t>
            </a:r>
          </a:p>
          <a:p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963397" y="1282535"/>
            <a:ext cx="1056904" cy="22816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82148" y="1235032"/>
            <a:ext cx="105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Add new</a:t>
            </a:r>
            <a:endParaRPr lang="en-US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24490"/>
              </p:ext>
            </p:extLst>
          </p:nvPr>
        </p:nvGraphicFramePr>
        <p:xfrm>
          <a:off x="3696532" y="2306475"/>
          <a:ext cx="73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526"/>
                <a:gridCol w="1467526"/>
                <a:gridCol w="1467526"/>
                <a:gridCol w="1467526"/>
                <a:gridCol w="14675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512" y="237506"/>
            <a:ext cx="11127179" cy="6293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7512" y="225631"/>
            <a:ext cx="2814452" cy="6305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512" y="237506"/>
            <a:ext cx="2826327" cy="1900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31917" y="748145"/>
            <a:ext cx="653143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0659" y="1542595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NameUser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5013" y="2183865"/>
            <a:ext cx="2731325" cy="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3036" y="2538149"/>
            <a:ext cx="2731325" cy="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18158" y="2183865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Home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6179" y="2490643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Item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11233" y="748145"/>
            <a:ext cx="8124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15096" y="391886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ITEM / Add Item</a:t>
            </a:r>
            <a:endParaRPr lang="en-US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103429" y="391886"/>
            <a:ext cx="24938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33849" y="154259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Title</a:t>
            </a:r>
            <a:r>
              <a:rPr lang="id-ID" dirty="0" smtClean="0"/>
              <a:t>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3749" y="1920626"/>
            <a:ext cx="5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Item</a:t>
            </a:r>
            <a:r>
              <a:rPr lang="id-ID" dirty="0" smtClean="0"/>
              <a:t>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57855" y="2347544"/>
            <a:ext cx="10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Keterangan</a:t>
            </a:r>
            <a:r>
              <a:rPr lang="id-ID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27023" y="1518845"/>
            <a:ext cx="213755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27023" y="1947737"/>
            <a:ext cx="213755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27023" y="2397204"/>
            <a:ext cx="213755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43948" y="1947737"/>
            <a:ext cx="3206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Browallia New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2016-09-02T08:15:45Z</dcterms:created>
  <dcterms:modified xsi:type="dcterms:W3CDTF">2016-09-02T09:25:26Z</dcterms:modified>
</cp:coreProperties>
</file>