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2" r:id="rId6"/>
    <p:sldId id="273" r:id="rId7"/>
    <p:sldId id="274" r:id="rId8"/>
    <p:sldId id="260" r:id="rId9"/>
    <p:sldId id="261" r:id="rId10"/>
    <p:sldId id="262" r:id="rId11"/>
    <p:sldId id="263" r:id="rId12"/>
    <p:sldId id="264" r:id="rId13"/>
    <p:sldId id="266"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 Bayu" initials="IB" lastIdx="2" clrIdx="0">
    <p:extLst>
      <p:ext uri="{19B8F6BF-5375-455C-9EA6-DF929625EA0E}">
        <p15:presenceInfo xmlns:p15="http://schemas.microsoft.com/office/powerpoint/2012/main" userId="Indra Ba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4" autoAdjust="0"/>
    <p:restoredTop sz="94660"/>
  </p:normalViewPr>
  <p:slideViewPr>
    <p:cSldViewPr snapToGrid="0">
      <p:cViewPr>
        <p:scale>
          <a:sx n="80" d="100"/>
          <a:sy n="80" d="100"/>
        </p:scale>
        <p:origin x="30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38213-5137-4E20-9B13-FDB1E4F6BC49}"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469066C0-571C-4D3F-A1AC-B4E4128770E1}">
      <dgm:prSet phldrT="[Text]"/>
      <dgm:spPr/>
      <dgm:t>
        <a:bodyPr/>
        <a:lstStyle/>
        <a:p>
          <a:r>
            <a:rPr lang="en-US" dirty="0" smtClean="0"/>
            <a:t>Producer</a:t>
          </a:r>
          <a:endParaRPr lang="en-US" dirty="0"/>
        </a:p>
      </dgm:t>
    </dgm:pt>
    <dgm:pt modelId="{E9AD2BA1-226E-4FAF-A247-4FA2982692C3}" type="parTrans" cxnId="{DEE24374-A618-40BA-B6B9-131B16DFD37B}">
      <dgm:prSet/>
      <dgm:spPr/>
      <dgm:t>
        <a:bodyPr/>
        <a:lstStyle/>
        <a:p>
          <a:endParaRPr lang="en-US"/>
        </a:p>
      </dgm:t>
    </dgm:pt>
    <dgm:pt modelId="{F79377B4-A85D-48E9-BA0C-569174C5882A}" type="sibTrans" cxnId="{DEE24374-A618-40BA-B6B9-131B16DFD37B}">
      <dgm:prSet/>
      <dgm:spPr/>
      <dgm:t>
        <a:bodyPr/>
        <a:lstStyle/>
        <a:p>
          <a:endParaRPr lang="en-US"/>
        </a:p>
      </dgm:t>
    </dgm:pt>
    <dgm:pt modelId="{CA43CAFE-583D-4E48-AF02-47A939B84190}">
      <dgm:prSet phldrT="[Text]"/>
      <dgm:spPr/>
      <dgm:t>
        <a:bodyPr/>
        <a:lstStyle/>
        <a:p>
          <a:r>
            <a:rPr lang="en-US" dirty="0" smtClean="0"/>
            <a:t>Produces a random duration, and delays based on it</a:t>
          </a:r>
          <a:endParaRPr lang="en-US" dirty="0"/>
        </a:p>
      </dgm:t>
    </dgm:pt>
    <dgm:pt modelId="{4F08C136-C8B9-47BE-8B12-B4F3CF62D388}" type="parTrans" cxnId="{2657DAC9-FE4A-4F9D-9F49-227452D524C2}">
      <dgm:prSet/>
      <dgm:spPr/>
      <dgm:t>
        <a:bodyPr/>
        <a:lstStyle/>
        <a:p>
          <a:endParaRPr lang="en-US"/>
        </a:p>
      </dgm:t>
    </dgm:pt>
    <dgm:pt modelId="{4578894A-E109-4C85-9B65-8A6B19A9D181}" type="sibTrans" cxnId="{2657DAC9-FE4A-4F9D-9F49-227452D524C2}">
      <dgm:prSet/>
      <dgm:spPr/>
      <dgm:t>
        <a:bodyPr/>
        <a:lstStyle/>
        <a:p>
          <a:endParaRPr lang="en-US"/>
        </a:p>
      </dgm:t>
    </dgm:pt>
    <dgm:pt modelId="{F6E1D380-10B7-4B6C-9794-1C53DFE1497C}">
      <dgm:prSet phldrT="[Text]"/>
      <dgm:spPr/>
      <dgm:t>
        <a:bodyPr/>
        <a:lstStyle/>
        <a:p>
          <a:r>
            <a:rPr lang="en-US" dirty="0" smtClean="0"/>
            <a:t>Delivers the integer to the consumer by using </a:t>
          </a:r>
          <a:r>
            <a:rPr lang="en-US" dirty="0" err="1" smtClean="0"/>
            <a:t>NamedPipe</a:t>
          </a:r>
          <a:r>
            <a:rPr lang="en-US" dirty="0" smtClean="0"/>
            <a:t> (blocking) </a:t>
          </a:r>
          <a:endParaRPr lang="en-US" dirty="0"/>
        </a:p>
      </dgm:t>
    </dgm:pt>
    <dgm:pt modelId="{78372912-90BB-4214-860A-089DEF708A83}" type="parTrans" cxnId="{23B3C394-2B06-4E99-83CD-1E7A6B1D02BB}">
      <dgm:prSet/>
      <dgm:spPr/>
      <dgm:t>
        <a:bodyPr/>
        <a:lstStyle/>
        <a:p>
          <a:endParaRPr lang="en-US"/>
        </a:p>
      </dgm:t>
    </dgm:pt>
    <dgm:pt modelId="{EF812ED3-A831-4ADD-BA59-09F1D27434C1}" type="sibTrans" cxnId="{23B3C394-2B06-4E99-83CD-1E7A6B1D02BB}">
      <dgm:prSet/>
      <dgm:spPr/>
      <dgm:t>
        <a:bodyPr/>
        <a:lstStyle/>
        <a:p>
          <a:endParaRPr lang="en-US"/>
        </a:p>
      </dgm:t>
    </dgm:pt>
    <dgm:pt modelId="{7BBEB118-F426-4D41-83F2-6B1AAEE45C50}">
      <dgm:prSet phldrT="[Text]"/>
      <dgm:spPr/>
      <dgm:t>
        <a:bodyPr/>
        <a:lstStyle/>
        <a:p>
          <a:r>
            <a:rPr lang="en-US" dirty="0" smtClean="0"/>
            <a:t>Main Program</a:t>
          </a:r>
          <a:endParaRPr lang="en-US" dirty="0"/>
        </a:p>
      </dgm:t>
    </dgm:pt>
    <dgm:pt modelId="{B027122F-64A3-466B-87A4-6701B50530EC}" type="parTrans" cxnId="{E4649596-8E76-4D13-ADF2-DF85D5E142C3}">
      <dgm:prSet/>
      <dgm:spPr/>
      <dgm:t>
        <a:bodyPr/>
        <a:lstStyle/>
        <a:p>
          <a:endParaRPr lang="en-US"/>
        </a:p>
      </dgm:t>
    </dgm:pt>
    <dgm:pt modelId="{8D56CE6A-5DD2-4931-A93E-123D00E69B1E}" type="sibTrans" cxnId="{E4649596-8E76-4D13-ADF2-DF85D5E142C3}">
      <dgm:prSet/>
      <dgm:spPr/>
      <dgm:t>
        <a:bodyPr/>
        <a:lstStyle/>
        <a:p>
          <a:endParaRPr lang="en-US"/>
        </a:p>
      </dgm:t>
    </dgm:pt>
    <dgm:pt modelId="{DBB947D5-B89C-413D-9CB9-FF67A145B642}">
      <dgm:prSet phldrT="[Text]"/>
      <dgm:spPr/>
      <dgm:t>
        <a:bodyPr/>
        <a:lstStyle/>
        <a:p>
          <a:r>
            <a:rPr lang="en-US" dirty="0" smtClean="0"/>
            <a:t>Fires up task 1 and task 2</a:t>
          </a:r>
        </a:p>
      </dgm:t>
    </dgm:pt>
    <dgm:pt modelId="{1F0F9BAF-DF0F-481C-AB30-CD7666C83F88}" type="parTrans" cxnId="{19853F65-509A-44B4-B271-857DA9DD7B49}">
      <dgm:prSet/>
      <dgm:spPr/>
      <dgm:t>
        <a:bodyPr/>
        <a:lstStyle/>
        <a:p>
          <a:endParaRPr lang="en-US"/>
        </a:p>
      </dgm:t>
    </dgm:pt>
    <dgm:pt modelId="{735804AE-534C-4E07-8320-829052B06E64}" type="sibTrans" cxnId="{19853F65-509A-44B4-B271-857DA9DD7B49}">
      <dgm:prSet/>
      <dgm:spPr/>
      <dgm:t>
        <a:bodyPr/>
        <a:lstStyle/>
        <a:p>
          <a:endParaRPr lang="en-US"/>
        </a:p>
      </dgm:t>
    </dgm:pt>
    <dgm:pt modelId="{74D75315-1075-45EF-8667-BDFE7222A3D7}">
      <dgm:prSet phldrT="[Text]"/>
      <dgm:spPr/>
      <dgm:t>
        <a:bodyPr/>
        <a:lstStyle/>
        <a:p>
          <a:r>
            <a:rPr lang="en-US" dirty="0" smtClean="0"/>
            <a:t>Waits for the input from the Producer (blocking)</a:t>
          </a:r>
          <a:endParaRPr lang="en-US" dirty="0"/>
        </a:p>
      </dgm:t>
    </dgm:pt>
    <dgm:pt modelId="{EEF3C14F-3B05-4737-B5BB-1FA6340AC44D}" type="parTrans" cxnId="{C0D78DED-CB8A-4A35-B14F-337595EF6632}">
      <dgm:prSet/>
      <dgm:spPr/>
      <dgm:t>
        <a:bodyPr/>
        <a:lstStyle/>
        <a:p>
          <a:endParaRPr lang="en-US"/>
        </a:p>
      </dgm:t>
    </dgm:pt>
    <dgm:pt modelId="{EDC448AB-5E7E-467A-AB59-8D6039034844}" type="sibTrans" cxnId="{C0D78DED-CB8A-4A35-B14F-337595EF6632}">
      <dgm:prSet/>
      <dgm:spPr/>
      <dgm:t>
        <a:bodyPr/>
        <a:lstStyle/>
        <a:p>
          <a:endParaRPr lang="en-US"/>
        </a:p>
      </dgm:t>
    </dgm:pt>
    <dgm:pt modelId="{8EA63E5D-2E56-483F-969D-503B0D82EA54}">
      <dgm:prSet phldrT="[Text]"/>
      <dgm:spPr/>
      <dgm:t>
        <a:bodyPr/>
        <a:lstStyle/>
        <a:p>
          <a:r>
            <a:rPr lang="en-US" dirty="0" smtClean="0">
              <a:solidFill>
                <a:schemeClr val="tx1"/>
              </a:solidFill>
            </a:rPr>
            <a:t>Continues with step #1</a:t>
          </a:r>
          <a:endParaRPr lang="en-US" dirty="0">
            <a:solidFill>
              <a:schemeClr val="tx1"/>
            </a:solidFill>
          </a:endParaRPr>
        </a:p>
      </dgm:t>
    </dgm:pt>
    <dgm:pt modelId="{12C3F4F3-B6F3-47EB-9D56-936F3C2E899B}" type="parTrans" cxnId="{56684AE8-5553-4999-98C6-A73DFFB29DB1}">
      <dgm:prSet/>
      <dgm:spPr/>
      <dgm:t>
        <a:bodyPr/>
        <a:lstStyle/>
        <a:p>
          <a:endParaRPr lang="en-US"/>
        </a:p>
      </dgm:t>
    </dgm:pt>
    <dgm:pt modelId="{8EBF96CD-4747-409D-A3B4-B1A64CC6F863}" type="sibTrans" cxnId="{56684AE8-5553-4999-98C6-A73DFFB29DB1}">
      <dgm:prSet/>
      <dgm:spPr/>
      <dgm:t>
        <a:bodyPr/>
        <a:lstStyle/>
        <a:p>
          <a:endParaRPr lang="en-US"/>
        </a:p>
      </dgm:t>
    </dgm:pt>
    <dgm:pt modelId="{DE2E9846-297C-47B2-98D1-AAE714394F9A}">
      <dgm:prSet phldrT="[Text]"/>
      <dgm:spPr/>
      <dgm:t>
        <a:bodyPr/>
        <a:lstStyle/>
        <a:p>
          <a:r>
            <a:rPr lang="en-US" dirty="0" smtClean="0"/>
            <a:t>Delivers it to task 1 and task 2 (non-blocking)</a:t>
          </a:r>
          <a:endParaRPr lang="en-US" dirty="0"/>
        </a:p>
      </dgm:t>
    </dgm:pt>
    <dgm:pt modelId="{180E3421-8B41-4518-9D75-76F399207BF1}" type="parTrans" cxnId="{8A78F685-44C8-4472-BFE0-DA828229327F}">
      <dgm:prSet/>
      <dgm:spPr/>
      <dgm:t>
        <a:bodyPr/>
        <a:lstStyle/>
        <a:p>
          <a:endParaRPr lang="en-US"/>
        </a:p>
      </dgm:t>
    </dgm:pt>
    <dgm:pt modelId="{7D673BCE-5BD3-49A8-BCF0-297EB85E647A}" type="sibTrans" cxnId="{8A78F685-44C8-4472-BFE0-DA828229327F}">
      <dgm:prSet/>
      <dgm:spPr/>
      <dgm:t>
        <a:bodyPr/>
        <a:lstStyle/>
        <a:p>
          <a:endParaRPr lang="en-US"/>
        </a:p>
      </dgm:t>
    </dgm:pt>
    <dgm:pt modelId="{60ECEA35-4274-40EF-95FD-A903DCA23B84}">
      <dgm:prSet phldrT="[Text]"/>
      <dgm:spPr/>
      <dgm:t>
        <a:bodyPr/>
        <a:lstStyle/>
        <a:p>
          <a:r>
            <a:rPr lang="en-US" dirty="0" smtClean="0">
              <a:solidFill>
                <a:schemeClr val="tx1"/>
              </a:solidFill>
            </a:rPr>
            <a:t>Calls V on semaphore 1 and 2 (non-blocking)</a:t>
          </a:r>
          <a:endParaRPr lang="en-US" dirty="0">
            <a:solidFill>
              <a:schemeClr val="tx1"/>
            </a:solidFill>
          </a:endParaRPr>
        </a:p>
      </dgm:t>
    </dgm:pt>
    <dgm:pt modelId="{CE7E91AF-23F7-4EC7-A6FD-EC70FF704476}" type="parTrans" cxnId="{A89CA1BA-CEC2-41A3-90FD-20BD2126D852}">
      <dgm:prSet/>
      <dgm:spPr/>
      <dgm:t>
        <a:bodyPr/>
        <a:lstStyle/>
        <a:p>
          <a:endParaRPr lang="en-US"/>
        </a:p>
      </dgm:t>
    </dgm:pt>
    <dgm:pt modelId="{F972E9C6-427A-4886-973D-0AB14BC64400}" type="sibTrans" cxnId="{A89CA1BA-CEC2-41A3-90FD-20BD2126D852}">
      <dgm:prSet/>
      <dgm:spPr/>
      <dgm:t>
        <a:bodyPr/>
        <a:lstStyle/>
        <a:p>
          <a:endParaRPr lang="en-US"/>
        </a:p>
      </dgm:t>
    </dgm:pt>
    <dgm:pt modelId="{EC74AB74-7BB5-4F23-809C-FFB194730A48}">
      <dgm:prSet phldrT="[Text]"/>
      <dgm:spPr/>
      <dgm:t>
        <a:bodyPr/>
        <a:lstStyle/>
        <a:p>
          <a:r>
            <a:rPr lang="en-US" dirty="0" smtClean="0"/>
            <a:t>Reads the stream from the Main Program after calling P on semaphore 1 (blocking)</a:t>
          </a:r>
          <a:endParaRPr lang="en-US" dirty="0"/>
        </a:p>
      </dgm:t>
    </dgm:pt>
    <dgm:pt modelId="{D48E1268-1BDF-4EF7-8CE7-ECBD95CFF0E7}" type="parTrans" cxnId="{173FAA36-9260-41D9-A4F1-6F1F872E0846}">
      <dgm:prSet/>
      <dgm:spPr/>
      <dgm:t>
        <a:bodyPr/>
        <a:lstStyle/>
        <a:p>
          <a:endParaRPr lang="en-US"/>
        </a:p>
      </dgm:t>
    </dgm:pt>
    <dgm:pt modelId="{D4886EBE-15D7-4FA1-9C36-12BE704A58BF}" type="sibTrans" cxnId="{173FAA36-9260-41D9-A4F1-6F1F872E0846}">
      <dgm:prSet/>
      <dgm:spPr/>
      <dgm:t>
        <a:bodyPr/>
        <a:lstStyle/>
        <a:p>
          <a:endParaRPr lang="en-US"/>
        </a:p>
      </dgm:t>
    </dgm:pt>
    <dgm:pt modelId="{B18982B3-D527-4070-8CEC-77AA438062E6}">
      <dgm:prSet phldrT="[Text]"/>
      <dgm:spPr/>
      <dgm:t>
        <a:bodyPr/>
        <a:lstStyle/>
        <a:p>
          <a:r>
            <a:rPr lang="en-US" dirty="0" smtClean="0"/>
            <a:t>Flushes the input to </a:t>
          </a:r>
          <a:r>
            <a:rPr lang="en-US" i="1" dirty="0" err="1" smtClean="0">
              <a:solidFill>
                <a:schemeClr val="tx1"/>
              </a:solidFill>
            </a:rPr>
            <a:t>Console.Out</a:t>
          </a:r>
          <a:r>
            <a:rPr lang="en-US" dirty="0" smtClean="0"/>
            <a:t>, as a line of string</a:t>
          </a:r>
          <a:endParaRPr lang="en-US" dirty="0"/>
        </a:p>
      </dgm:t>
    </dgm:pt>
    <dgm:pt modelId="{B7883375-1D2B-409B-9244-FED857C01219}" type="parTrans" cxnId="{C70D3A6F-705C-4A47-9C70-EC31B4FD6038}">
      <dgm:prSet/>
      <dgm:spPr/>
      <dgm:t>
        <a:bodyPr/>
        <a:lstStyle/>
        <a:p>
          <a:endParaRPr lang="en-US"/>
        </a:p>
      </dgm:t>
    </dgm:pt>
    <dgm:pt modelId="{81E7253A-16E2-4F6B-94CB-8FAD18A20DD6}" type="sibTrans" cxnId="{C70D3A6F-705C-4A47-9C70-EC31B4FD6038}">
      <dgm:prSet/>
      <dgm:spPr/>
      <dgm:t>
        <a:bodyPr/>
        <a:lstStyle/>
        <a:p>
          <a:endParaRPr lang="en-US"/>
        </a:p>
      </dgm:t>
    </dgm:pt>
    <dgm:pt modelId="{C79077DB-5546-4E33-99A7-F46BD9AFC6D0}">
      <dgm:prSet phldrT="[Text]"/>
      <dgm:spPr/>
      <dgm:t>
        <a:bodyPr/>
        <a:lstStyle/>
        <a:p>
          <a:r>
            <a:rPr lang="en-US" dirty="0" smtClean="0"/>
            <a:t>Task 2</a:t>
          </a:r>
          <a:endParaRPr lang="en-US" dirty="0"/>
        </a:p>
      </dgm:t>
    </dgm:pt>
    <dgm:pt modelId="{41B7FAB3-BE09-4C3C-9A85-47287A693CCB}" type="parTrans" cxnId="{D2B78AF3-BBF4-4CD7-A845-2839527B3848}">
      <dgm:prSet/>
      <dgm:spPr/>
      <dgm:t>
        <a:bodyPr/>
        <a:lstStyle/>
        <a:p>
          <a:endParaRPr lang="en-US"/>
        </a:p>
      </dgm:t>
    </dgm:pt>
    <dgm:pt modelId="{BAFB90FA-B752-46EA-ABFE-6956D318453D}" type="sibTrans" cxnId="{D2B78AF3-BBF4-4CD7-A845-2839527B3848}">
      <dgm:prSet/>
      <dgm:spPr/>
      <dgm:t>
        <a:bodyPr/>
        <a:lstStyle/>
        <a:p>
          <a:endParaRPr lang="en-US"/>
        </a:p>
      </dgm:t>
    </dgm:pt>
    <dgm:pt modelId="{984EA5DA-2E59-4DFB-85F2-CCF88E196844}">
      <dgm:prSet phldrT="[Text]"/>
      <dgm:spPr/>
      <dgm:t>
        <a:bodyPr/>
        <a:lstStyle/>
        <a:p>
          <a:r>
            <a:rPr lang="en-US" dirty="0" smtClean="0"/>
            <a:t>Task 1</a:t>
          </a:r>
          <a:endParaRPr lang="en-US" dirty="0"/>
        </a:p>
      </dgm:t>
    </dgm:pt>
    <dgm:pt modelId="{46F1D10B-39F6-4DAE-8DCF-72E77642D7DC}" type="sibTrans" cxnId="{BD63A851-33AB-4BE5-9FE7-2D3AB04C977B}">
      <dgm:prSet/>
      <dgm:spPr/>
      <dgm:t>
        <a:bodyPr/>
        <a:lstStyle/>
        <a:p>
          <a:endParaRPr lang="en-US"/>
        </a:p>
      </dgm:t>
    </dgm:pt>
    <dgm:pt modelId="{0D54290E-4B90-49AF-B9EA-08E2B8ABB549}" type="parTrans" cxnId="{BD63A851-33AB-4BE5-9FE7-2D3AB04C977B}">
      <dgm:prSet/>
      <dgm:spPr/>
      <dgm:t>
        <a:bodyPr/>
        <a:lstStyle/>
        <a:p>
          <a:endParaRPr lang="en-US"/>
        </a:p>
      </dgm:t>
    </dgm:pt>
    <dgm:pt modelId="{F3A555A6-2B19-47AA-B098-3DF9B99C3434}">
      <dgm:prSet phldrT="[Text]"/>
      <dgm:spPr/>
      <dgm:t>
        <a:bodyPr/>
        <a:lstStyle/>
        <a:p>
          <a:r>
            <a:rPr lang="en-US" dirty="0" smtClean="0"/>
            <a:t>Continues with step #2</a:t>
          </a:r>
          <a:endParaRPr lang="en-US" dirty="0"/>
        </a:p>
      </dgm:t>
    </dgm:pt>
    <dgm:pt modelId="{A2FDDED3-4FF3-4B95-AC79-CC9DE3DCB73F}" type="parTrans" cxnId="{F8BF8E30-1E8E-418C-A3D4-32ECCA41D382}">
      <dgm:prSet/>
      <dgm:spPr/>
      <dgm:t>
        <a:bodyPr/>
        <a:lstStyle/>
        <a:p>
          <a:endParaRPr lang="en-US"/>
        </a:p>
      </dgm:t>
    </dgm:pt>
    <dgm:pt modelId="{98285CE6-9E03-4217-812F-FBEEB716B933}" type="sibTrans" cxnId="{F8BF8E30-1E8E-418C-A3D4-32ECCA41D382}">
      <dgm:prSet/>
      <dgm:spPr/>
      <dgm:t>
        <a:bodyPr/>
        <a:lstStyle/>
        <a:p>
          <a:endParaRPr lang="en-US"/>
        </a:p>
      </dgm:t>
    </dgm:pt>
    <dgm:pt modelId="{74BE2C96-9A34-40F0-B1E5-E05E6671163D}">
      <dgm:prSet phldrT="[Text]"/>
      <dgm:spPr/>
      <dgm:t>
        <a:bodyPr/>
        <a:lstStyle/>
        <a:p>
          <a:r>
            <a:rPr lang="en-US" dirty="0" smtClean="0">
              <a:solidFill>
                <a:schemeClr val="tx1"/>
              </a:solidFill>
            </a:rPr>
            <a:t>Fires up thread which is terminated 1 second later</a:t>
          </a:r>
          <a:endParaRPr lang="en-US" dirty="0">
            <a:solidFill>
              <a:schemeClr val="tx1"/>
            </a:solidFill>
          </a:endParaRPr>
        </a:p>
      </dgm:t>
    </dgm:pt>
    <dgm:pt modelId="{ADB65B63-CA88-4856-A5B4-C1321C29ED9C}" type="parTrans" cxnId="{0770AEC5-A17A-41CC-B16F-0C6470FE52B3}">
      <dgm:prSet/>
      <dgm:spPr/>
      <dgm:t>
        <a:bodyPr/>
        <a:lstStyle/>
        <a:p>
          <a:endParaRPr lang="en-US"/>
        </a:p>
      </dgm:t>
    </dgm:pt>
    <dgm:pt modelId="{A4A49BAD-3992-4229-B61B-9F349100BDFE}" type="sibTrans" cxnId="{0770AEC5-A17A-41CC-B16F-0C6470FE52B3}">
      <dgm:prSet/>
      <dgm:spPr/>
      <dgm:t>
        <a:bodyPr/>
        <a:lstStyle/>
        <a:p>
          <a:endParaRPr lang="en-US"/>
        </a:p>
      </dgm:t>
    </dgm:pt>
    <dgm:pt modelId="{8B919B87-78F8-4949-9267-4EC6F8B037BC}">
      <dgm:prSet phldrT="[Text]"/>
      <dgm:spPr/>
      <dgm:t>
        <a:bodyPr/>
        <a:lstStyle/>
        <a:p>
          <a:r>
            <a:rPr lang="en-US" dirty="0" smtClean="0"/>
            <a:t>Waits for 1 second while worker thread is crunching numbers and prints the results to </a:t>
          </a:r>
          <a:r>
            <a:rPr lang="en-US" i="1" dirty="0" err="1" smtClean="0">
              <a:solidFill>
                <a:schemeClr val="tx1"/>
              </a:solidFill>
            </a:rPr>
            <a:t>Console.Error</a:t>
          </a:r>
          <a:endParaRPr lang="en-US" i="1" dirty="0" smtClean="0">
            <a:solidFill>
              <a:schemeClr val="tx1"/>
            </a:solidFill>
          </a:endParaRPr>
        </a:p>
        <a:p>
          <a:r>
            <a:rPr lang="en-US" dirty="0" smtClean="0"/>
            <a:t>(see the details in the next slide).</a:t>
          </a:r>
          <a:endParaRPr lang="en-US" dirty="0"/>
        </a:p>
      </dgm:t>
    </dgm:pt>
    <dgm:pt modelId="{A8647D3F-24F9-4C58-B39C-2257860AE2F5}" type="parTrans" cxnId="{95508551-7D3A-4F83-B8D1-FE85FF323376}">
      <dgm:prSet/>
      <dgm:spPr/>
      <dgm:t>
        <a:bodyPr/>
        <a:lstStyle/>
        <a:p>
          <a:endParaRPr lang="en-US"/>
        </a:p>
      </dgm:t>
    </dgm:pt>
    <dgm:pt modelId="{3E34E528-7DA6-443B-8F2A-4F6A2123026F}" type="sibTrans" cxnId="{95508551-7D3A-4F83-B8D1-FE85FF323376}">
      <dgm:prSet/>
      <dgm:spPr/>
      <dgm:t>
        <a:bodyPr/>
        <a:lstStyle/>
        <a:p>
          <a:endParaRPr lang="en-US"/>
        </a:p>
      </dgm:t>
    </dgm:pt>
    <dgm:pt modelId="{DC6F8B4A-6F2C-441D-ABF3-CD01A8631539}">
      <dgm:prSet phldrT="[Text]"/>
      <dgm:spPr/>
      <dgm:t>
        <a:bodyPr/>
        <a:lstStyle/>
        <a:p>
          <a:r>
            <a:rPr lang="en-US" dirty="0" smtClean="0"/>
            <a:t>Continues with step #1</a:t>
          </a:r>
          <a:endParaRPr lang="en-US" dirty="0"/>
        </a:p>
      </dgm:t>
    </dgm:pt>
    <dgm:pt modelId="{706EDBCA-4A16-4A1A-B9DB-DFA57DB4AEEA}" type="parTrans" cxnId="{5DCF6A40-F821-42AB-9F93-1CDA3351A9E4}">
      <dgm:prSet/>
      <dgm:spPr/>
      <dgm:t>
        <a:bodyPr/>
        <a:lstStyle/>
        <a:p>
          <a:endParaRPr lang="en-US"/>
        </a:p>
      </dgm:t>
    </dgm:pt>
    <dgm:pt modelId="{56F681C8-53D4-4937-A431-59340F59EA44}" type="sibTrans" cxnId="{5DCF6A40-F821-42AB-9F93-1CDA3351A9E4}">
      <dgm:prSet/>
      <dgm:spPr/>
      <dgm:t>
        <a:bodyPr/>
        <a:lstStyle/>
        <a:p>
          <a:endParaRPr lang="en-US"/>
        </a:p>
      </dgm:t>
    </dgm:pt>
    <dgm:pt modelId="{6953CBF8-2568-4BDF-B72D-5134EF1528B7}">
      <dgm:prSet phldrT="[Text]"/>
      <dgm:spPr/>
      <dgm:t>
        <a:bodyPr/>
        <a:lstStyle/>
        <a:p>
          <a:r>
            <a:rPr lang="en-US" dirty="0" smtClean="0"/>
            <a:t>Stops that worker thread</a:t>
          </a:r>
          <a:endParaRPr lang="en-US" dirty="0"/>
        </a:p>
      </dgm:t>
    </dgm:pt>
    <dgm:pt modelId="{14330ABF-D74F-4A10-B7FF-3ED3DE62A6E5}" type="parTrans" cxnId="{A0218453-88BB-455C-9A67-F896E6F5EB8A}">
      <dgm:prSet/>
      <dgm:spPr/>
      <dgm:t>
        <a:bodyPr/>
        <a:lstStyle/>
        <a:p>
          <a:endParaRPr lang="en-US"/>
        </a:p>
      </dgm:t>
    </dgm:pt>
    <dgm:pt modelId="{DEF4CB21-1085-4A29-AF2A-5D71AB120F53}" type="sibTrans" cxnId="{A0218453-88BB-455C-9A67-F896E6F5EB8A}">
      <dgm:prSet/>
      <dgm:spPr/>
      <dgm:t>
        <a:bodyPr/>
        <a:lstStyle/>
        <a:p>
          <a:endParaRPr lang="en-US"/>
        </a:p>
      </dgm:t>
    </dgm:pt>
    <dgm:pt modelId="{5F5881F4-0C51-406B-97CE-040A3CC3F508}">
      <dgm:prSet phldrT="[Text]"/>
      <dgm:spPr/>
      <dgm:t>
        <a:bodyPr/>
        <a:lstStyle/>
        <a:p>
          <a:r>
            <a:rPr lang="en-US" dirty="0" smtClean="0"/>
            <a:t>Pairs a timestamp (to determine its age) with it</a:t>
          </a:r>
          <a:endParaRPr lang="en-US" dirty="0"/>
        </a:p>
      </dgm:t>
    </dgm:pt>
    <dgm:pt modelId="{8359A29E-71A4-4B50-930D-60907831F9D1}" type="parTrans" cxnId="{4CFBED13-2819-497D-94CE-A28556620D82}">
      <dgm:prSet/>
      <dgm:spPr/>
      <dgm:t>
        <a:bodyPr/>
        <a:lstStyle/>
        <a:p>
          <a:endParaRPr lang="en-US"/>
        </a:p>
      </dgm:t>
    </dgm:pt>
    <dgm:pt modelId="{3ED5E1DA-015E-4621-9CDE-E6C795152596}" type="sibTrans" cxnId="{4CFBED13-2819-497D-94CE-A28556620D82}">
      <dgm:prSet/>
      <dgm:spPr/>
      <dgm:t>
        <a:bodyPr/>
        <a:lstStyle/>
        <a:p>
          <a:endParaRPr lang="en-US"/>
        </a:p>
      </dgm:t>
    </dgm:pt>
    <dgm:pt modelId="{B10D1955-9E41-475B-A361-DA2D4C4E6E57}">
      <dgm:prSet phldrT="[Text]"/>
      <dgm:spPr/>
      <dgm:t>
        <a:bodyPr/>
        <a:lstStyle/>
        <a:p>
          <a:r>
            <a:rPr lang="en-US" dirty="0" smtClean="0"/>
            <a:t>Continues with step #1</a:t>
          </a:r>
          <a:endParaRPr lang="en-US" dirty="0"/>
        </a:p>
      </dgm:t>
    </dgm:pt>
    <dgm:pt modelId="{27C57B55-DEEC-4353-9720-A8D837E89404}" type="parTrans" cxnId="{1357FCAC-0048-49A5-9783-83EF687F964F}">
      <dgm:prSet/>
      <dgm:spPr/>
      <dgm:t>
        <a:bodyPr/>
        <a:lstStyle/>
        <a:p>
          <a:endParaRPr lang="en-US"/>
        </a:p>
      </dgm:t>
    </dgm:pt>
    <dgm:pt modelId="{AEEF7569-F8D3-4FC2-98D4-409CAC19F482}" type="sibTrans" cxnId="{1357FCAC-0048-49A5-9783-83EF687F964F}">
      <dgm:prSet/>
      <dgm:spPr/>
      <dgm:t>
        <a:bodyPr/>
        <a:lstStyle/>
        <a:p>
          <a:endParaRPr lang="en-US"/>
        </a:p>
      </dgm:t>
    </dgm:pt>
    <dgm:pt modelId="{5DAF857E-8F32-4427-A569-D42FC8142987}" type="pres">
      <dgm:prSet presAssocID="{5D638213-5137-4E20-9B13-FDB1E4F6BC49}" presName="theList" presStyleCnt="0">
        <dgm:presLayoutVars>
          <dgm:dir/>
          <dgm:animLvl val="lvl"/>
          <dgm:resizeHandles val="exact"/>
        </dgm:presLayoutVars>
      </dgm:prSet>
      <dgm:spPr/>
      <dgm:t>
        <a:bodyPr/>
        <a:lstStyle/>
        <a:p>
          <a:endParaRPr lang="en-US"/>
        </a:p>
      </dgm:t>
    </dgm:pt>
    <dgm:pt modelId="{01224BEA-FC10-4445-BDDC-AFF6CC27C95A}" type="pres">
      <dgm:prSet presAssocID="{469066C0-571C-4D3F-A1AC-B4E4128770E1}" presName="compNode" presStyleCnt="0"/>
      <dgm:spPr/>
    </dgm:pt>
    <dgm:pt modelId="{603D4D66-833C-4E9B-8FB5-D176782B5565}" type="pres">
      <dgm:prSet presAssocID="{469066C0-571C-4D3F-A1AC-B4E4128770E1}" presName="aNode" presStyleLbl="bgShp" presStyleIdx="0" presStyleCnt="4" custLinFactNeighborX="-33217"/>
      <dgm:spPr/>
      <dgm:t>
        <a:bodyPr/>
        <a:lstStyle/>
        <a:p>
          <a:endParaRPr lang="en-US"/>
        </a:p>
      </dgm:t>
    </dgm:pt>
    <dgm:pt modelId="{A6F38DCB-0D24-48B8-A9BE-335AACC94C27}" type="pres">
      <dgm:prSet presAssocID="{469066C0-571C-4D3F-A1AC-B4E4128770E1}" presName="textNode" presStyleLbl="bgShp" presStyleIdx="0" presStyleCnt="4"/>
      <dgm:spPr/>
      <dgm:t>
        <a:bodyPr/>
        <a:lstStyle/>
        <a:p>
          <a:endParaRPr lang="en-US"/>
        </a:p>
      </dgm:t>
    </dgm:pt>
    <dgm:pt modelId="{BFD20485-FFF4-4697-9E63-EDA7C426E76D}" type="pres">
      <dgm:prSet presAssocID="{469066C0-571C-4D3F-A1AC-B4E4128770E1}" presName="compChildNode" presStyleCnt="0"/>
      <dgm:spPr/>
    </dgm:pt>
    <dgm:pt modelId="{88EF47F0-EDD4-48EE-8DAF-E2ADF0E37780}" type="pres">
      <dgm:prSet presAssocID="{469066C0-571C-4D3F-A1AC-B4E4128770E1}" presName="theInnerList" presStyleCnt="0"/>
      <dgm:spPr/>
    </dgm:pt>
    <dgm:pt modelId="{6B508A00-1E00-442C-8EEE-C5BE245619C0}" type="pres">
      <dgm:prSet presAssocID="{CA43CAFE-583D-4E48-AF02-47A939B84190}" presName="childNode" presStyleLbl="node1" presStyleIdx="0" presStyleCnt="16">
        <dgm:presLayoutVars>
          <dgm:bulletEnabled val="1"/>
        </dgm:presLayoutVars>
      </dgm:prSet>
      <dgm:spPr/>
      <dgm:t>
        <a:bodyPr/>
        <a:lstStyle/>
        <a:p>
          <a:endParaRPr lang="en-US"/>
        </a:p>
      </dgm:t>
    </dgm:pt>
    <dgm:pt modelId="{DC9F820A-E28C-4B6A-B40C-4FFAA05E8A9A}" type="pres">
      <dgm:prSet presAssocID="{CA43CAFE-583D-4E48-AF02-47A939B84190}" presName="aSpace2" presStyleCnt="0"/>
      <dgm:spPr/>
    </dgm:pt>
    <dgm:pt modelId="{1108D80C-6B8C-4734-8704-3AEBBD964D84}" type="pres">
      <dgm:prSet presAssocID="{F6E1D380-10B7-4B6C-9794-1C53DFE1497C}" presName="childNode" presStyleLbl="node1" presStyleIdx="1" presStyleCnt="16">
        <dgm:presLayoutVars>
          <dgm:bulletEnabled val="1"/>
        </dgm:presLayoutVars>
      </dgm:prSet>
      <dgm:spPr/>
      <dgm:t>
        <a:bodyPr/>
        <a:lstStyle/>
        <a:p>
          <a:endParaRPr lang="en-US"/>
        </a:p>
      </dgm:t>
    </dgm:pt>
    <dgm:pt modelId="{B894EF16-F09E-47B7-AFE9-4D175968D8B4}" type="pres">
      <dgm:prSet presAssocID="{F6E1D380-10B7-4B6C-9794-1C53DFE1497C}" presName="aSpace2" presStyleCnt="0"/>
      <dgm:spPr/>
    </dgm:pt>
    <dgm:pt modelId="{A785E1B4-942B-4FFC-8420-19B30C81F065}" type="pres">
      <dgm:prSet presAssocID="{8EA63E5D-2E56-483F-969D-503B0D82EA54}" presName="childNode" presStyleLbl="node1" presStyleIdx="2" presStyleCnt="16">
        <dgm:presLayoutVars>
          <dgm:bulletEnabled val="1"/>
        </dgm:presLayoutVars>
      </dgm:prSet>
      <dgm:spPr/>
      <dgm:t>
        <a:bodyPr/>
        <a:lstStyle/>
        <a:p>
          <a:endParaRPr lang="en-US"/>
        </a:p>
      </dgm:t>
    </dgm:pt>
    <dgm:pt modelId="{97E49B83-FCD7-49E2-8651-A8C3A2C0F6F4}" type="pres">
      <dgm:prSet presAssocID="{469066C0-571C-4D3F-A1AC-B4E4128770E1}" presName="aSpace" presStyleCnt="0"/>
      <dgm:spPr/>
    </dgm:pt>
    <dgm:pt modelId="{96DCAD8A-D2F0-4256-A41D-23D31EC2FA65}" type="pres">
      <dgm:prSet presAssocID="{7BBEB118-F426-4D41-83F2-6B1AAEE45C50}" presName="compNode" presStyleCnt="0"/>
      <dgm:spPr/>
    </dgm:pt>
    <dgm:pt modelId="{9B499DE1-6257-45C9-BD95-7CBAC80DE7AA}" type="pres">
      <dgm:prSet presAssocID="{7BBEB118-F426-4D41-83F2-6B1AAEE45C50}" presName="aNode" presStyleLbl="bgShp" presStyleIdx="1" presStyleCnt="4" custLinFactNeighborX="1787" custLinFactNeighborY="0"/>
      <dgm:spPr/>
      <dgm:t>
        <a:bodyPr/>
        <a:lstStyle/>
        <a:p>
          <a:endParaRPr lang="en-US"/>
        </a:p>
      </dgm:t>
    </dgm:pt>
    <dgm:pt modelId="{EEE77BAD-62C3-4B57-9504-446648A9AED0}" type="pres">
      <dgm:prSet presAssocID="{7BBEB118-F426-4D41-83F2-6B1AAEE45C50}" presName="textNode" presStyleLbl="bgShp" presStyleIdx="1" presStyleCnt="4"/>
      <dgm:spPr/>
      <dgm:t>
        <a:bodyPr/>
        <a:lstStyle/>
        <a:p>
          <a:endParaRPr lang="en-US"/>
        </a:p>
      </dgm:t>
    </dgm:pt>
    <dgm:pt modelId="{5BCC0091-4BAF-403E-854A-31298E2D1B19}" type="pres">
      <dgm:prSet presAssocID="{7BBEB118-F426-4D41-83F2-6B1AAEE45C50}" presName="compChildNode" presStyleCnt="0"/>
      <dgm:spPr/>
    </dgm:pt>
    <dgm:pt modelId="{65125C78-6238-4E0A-9D11-5441B5CB0F3B}" type="pres">
      <dgm:prSet presAssocID="{7BBEB118-F426-4D41-83F2-6B1AAEE45C50}" presName="theInnerList" presStyleCnt="0"/>
      <dgm:spPr/>
    </dgm:pt>
    <dgm:pt modelId="{976D5B00-72A9-4F4C-8DC2-C544A9349859}" type="pres">
      <dgm:prSet presAssocID="{DBB947D5-B89C-413D-9CB9-FF67A145B642}" presName="childNode" presStyleLbl="node1" presStyleIdx="3" presStyleCnt="16">
        <dgm:presLayoutVars>
          <dgm:bulletEnabled val="1"/>
        </dgm:presLayoutVars>
      </dgm:prSet>
      <dgm:spPr/>
      <dgm:t>
        <a:bodyPr/>
        <a:lstStyle/>
        <a:p>
          <a:endParaRPr lang="en-US"/>
        </a:p>
      </dgm:t>
    </dgm:pt>
    <dgm:pt modelId="{4A7D255B-72B2-4A27-9A8F-3066D35BABF8}" type="pres">
      <dgm:prSet presAssocID="{DBB947D5-B89C-413D-9CB9-FF67A145B642}" presName="aSpace2" presStyleCnt="0"/>
      <dgm:spPr/>
    </dgm:pt>
    <dgm:pt modelId="{2F8043EC-FB84-4386-BBAB-71B8772EE7CD}" type="pres">
      <dgm:prSet presAssocID="{74D75315-1075-45EF-8667-BDFE7222A3D7}" presName="childNode" presStyleLbl="node1" presStyleIdx="4" presStyleCnt="16">
        <dgm:presLayoutVars>
          <dgm:bulletEnabled val="1"/>
        </dgm:presLayoutVars>
      </dgm:prSet>
      <dgm:spPr/>
      <dgm:t>
        <a:bodyPr/>
        <a:lstStyle/>
        <a:p>
          <a:endParaRPr lang="en-US"/>
        </a:p>
      </dgm:t>
    </dgm:pt>
    <dgm:pt modelId="{170B64B0-4DD1-4221-AB3D-D008A252AB1A}" type="pres">
      <dgm:prSet presAssocID="{74D75315-1075-45EF-8667-BDFE7222A3D7}" presName="aSpace2" presStyleCnt="0"/>
      <dgm:spPr/>
    </dgm:pt>
    <dgm:pt modelId="{9CD2087C-4026-48E3-95F3-04BBF1421B16}" type="pres">
      <dgm:prSet presAssocID="{5F5881F4-0C51-406B-97CE-040A3CC3F508}" presName="childNode" presStyleLbl="node1" presStyleIdx="5" presStyleCnt="16">
        <dgm:presLayoutVars>
          <dgm:bulletEnabled val="1"/>
        </dgm:presLayoutVars>
      </dgm:prSet>
      <dgm:spPr/>
      <dgm:t>
        <a:bodyPr/>
        <a:lstStyle/>
        <a:p>
          <a:endParaRPr lang="en-US"/>
        </a:p>
      </dgm:t>
    </dgm:pt>
    <dgm:pt modelId="{13195A8B-99EB-4861-B33C-F5D32D399779}" type="pres">
      <dgm:prSet presAssocID="{5F5881F4-0C51-406B-97CE-040A3CC3F508}" presName="aSpace2" presStyleCnt="0"/>
      <dgm:spPr/>
    </dgm:pt>
    <dgm:pt modelId="{772C89A9-D9D5-4AA5-81F0-A43506C5B03F}" type="pres">
      <dgm:prSet presAssocID="{DE2E9846-297C-47B2-98D1-AAE714394F9A}" presName="childNode" presStyleLbl="node1" presStyleIdx="6" presStyleCnt="16">
        <dgm:presLayoutVars>
          <dgm:bulletEnabled val="1"/>
        </dgm:presLayoutVars>
      </dgm:prSet>
      <dgm:spPr/>
      <dgm:t>
        <a:bodyPr/>
        <a:lstStyle/>
        <a:p>
          <a:endParaRPr lang="en-US"/>
        </a:p>
      </dgm:t>
    </dgm:pt>
    <dgm:pt modelId="{FD95EA2B-17BD-47A1-B382-F2D0A7CE38C9}" type="pres">
      <dgm:prSet presAssocID="{DE2E9846-297C-47B2-98D1-AAE714394F9A}" presName="aSpace2" presStyleCnt="0"/>
      <dgm:spPr/>
    </dgm:pt>
    <dgm:pt modelId="{0577E023-9856-4266-A060-19BE4F878D35}" type="pres">
      <dgm:prSet presAssocID="{60ECEA35-4274-40EF-95FD-A903DCA23B84}" presName="childNode" presStyleLbl="node1" presStyleIdx="7" presStyleCnt="16">
        <dgm:presLayoutVars>
          <dgm:bulletEnabled val="1"/>
        </dgm:presLayoutVars>
      </dgm:prSet>
      <dgm:spPr/>
      <dgm:t>
        <a:bodyPr/>
        <a:lstStyle/>
        <a:p>
          <a:endParaRPr lang="en-US"/>
        </a:p>
      </dgm:t>
    </dgm:pt>
    <dgm:pt modelId="{550F52E0-D751-4741-BF40-390FDEE40D67}" type="pres">
      <dgm:prSet presAssocID="{60ECEA35-4274-40EF-95FD-A903DCA23B84}" presName="aSpace2" presStyleCnt="0"/>
      <dgm:spPr/>
    </dgm:pt>
    <dgm:pt modelId="{AC1A873C-4243-42B4-89A8-0F2BE74A8FA9}" type="pres">
      <dgm:prSet presAssocID="{F3A555A6-2B19-47AA-B098-3DF9B99C3434}" presName="childNode" presStyleLbl="node1" presStyleIdx="8" presStyleCnt="16">
        <dgm:presLayoutVars>
          <dgm:bulletEnabled val="1"/>
        </dgm:presLayoutVars>
      </dgm:prSet>
      <dgm:spPr/>
      <dgm:t>
        <a:bodyPr/>
        <a:lstStyle/>
        <a:p>
          <a:endParaRPr lang="en-US"/>
        </a:p>
      </dgm:t>
    </dgm:pt>
    <dgm:pt modelId="{A6CD91A1-BD27-47C3-8C79-648D4E75A14F}" type="pres">
      <dgm:prSet presAssocID="{7BBEB118-F426-4D41-83F2-6B1AAEE45C50}" presName="aSpace" presStyleCnt="0"/>
      <dgm:spPr/>
    </dgm:pt>
    <dgm:pt modelId="{D399D454-1EA2-41A3-BB1B-07EC9E2764EE}" type="pres">
      <dgm:prSet presAssocID="{984EA5DA-2E59-4DFB-85F2-CCF88E196844}" presName="compNode" presStyleCnt="0"/>
      <dgm:spPr/>
    </dgm:pt>
    <dgm:pt modelId="{50E83F00-8340-43F6-9225-807F9CA63874}" type="pres">
      <dgm:prSet presAssocID="{984EA5DA-2E59-4DFB-85F2-CCF88E196844}" presName="aNode" presStyleLbl="bgShp" presStyleIdx="2" presStyleCnt="4"/>
      <dgm:spPr/>
      <dgm:t>
        <a:bodyPr/>
        <a:lstStyle/>
        <a:p>
          <a:endParaRPr lang="en-US"/>
        </a:p>
      </dgm:t>
    </dgm:pt>
    <dgm:pt modelId="{8514E63E-6A91-4A3F-AFA8-9A73A5BFB4BC}" type="pres">
      <dgm:prSet presAssocID="{984EA5DA-2E59-4DFB-85F2-CCF88E196844}" presName="textNode" presStyleLbl="bgShp" presStyleIdx="2" presStyleCnt="4"/>
      <dgm:spPr/>
      <dgm:t>
        <a:bodyPr/>
        <a:lstStyle/>
        <a:p>
          <a:endParaRPr lang="en-US"/>
        </a:p>
      </dgm:t>
    </dgm:pt>
    <dgm:pt modelId="{202A0675-C53F-4795-9EB3-A45E808C6ED9}" type="pres">
      <dgm:prSet presAssocID="{984EA5DA-2E59-4DFB-85F2-CCF88E196844}" presName="compChildNode" presStyleCnt="0"/>
      <dgm:spPr/>
    </dgm:pt>
    <dgm:pt modelId="{37734B0F-069F-41AE-9678-9894D38FE1B2}" type="pres">
      <dgm:prSet presAssocID="{984EA5DA-2E59-4DFB-85F2-CCF88E196844}" presName="theInnerList" presStyleCnt="0"/>
      <dgm:spPr/>
    </dgm:pt>
    <dgm:pt modelId="{D580600D-3879-4DCF-BEBF-A4C075F3E519}" type="pres">
      <dgm:prSet presAssocID="{EC74AB74-7BB5-4F23-809C-FFB194730A48}" presName="childNode" presStyleLbl="node1" presStyleIdx="9" presStyleCnt="16">
        <dgm:presLayoutVars>
          <dgm:bulletEnabled val="1"/>
        </dgm:presLayoutVars>
      </dgm:prSet>
      <dgm:spPr/>
      <dgm:t>
        <a:bodyPr/>
        <a:lstStyle/>
        <a:p>
          <a:endParaRPr lang="en-US"/>
        </a:p>
      </dgm:t>
    </dgm:pt>
    <dgm:pt modelId="{B61D6844-5492-4EEF-BF81-0BBB39F51A2A}" type="pres">
      <dgm:prSet presAssocID="{EC74AB74-7BB5-4F23-809C-FFB194730A48}" presName="aSpace2" presStyleCnt="0"/>
      <dgm:spPr/>
    </dgm:pt>
    <dgm:pt modelId="{781E5085-93D3-4D12-9338-1C8D4078601B}" type="pres">
      <dgm:prSet presAssocID="{B18982B3-D527-4070-8CEC-77AA438062E6}" presName="childNode" presStyleLbl="node1" presStyleIdx="10" presStyleCnt="16">
        <dgm:presLayoutVars>
          <dgm:bulletEnabled val="1"/>
        </dgm:presLayoutVars>
      </dgm:prSet>
      <dgm:spPr/>
      <dgm:t>
        <a:bodyPr/>
        <a:lstStyle/>
        <a:p>
          <a:endParaRPr lang="en-US"/>
        </a:p>
      </dgm:t>
    </dgm:pt>
    <dgm:pt modelId="{D81ED0E7-84D0-4C7E-9F7D-815A82D61C6F}" type="pres">
      <dgm:prSet presAssocID="{B18982B3-D527-4070-8CEC-77AA438062E6}" presName="aSpace2" presStyleCnt="0"/>
      <dgm:spPr/>
    </dgm:pt>
    <dgm:pt modelId="{A12E33A9-7025-49DE-8234-6E8317CD6263}" type="pres">
      <dgm:prSet presAssocID="{B10D1955-9E41-475B-A361-DA2D4C4E6E57}" presName="childNode" presStyleLbl="node1" presStyleIdx="11" presStyleCnt="16">
        <dgm:presLayoutVars>
          <dgm:bulletEnabled val="1"/>
        </dgm:presLayoutVars>
      </dgm:prSet>
      <dgm:spPr/>
      <dgm:t>
        <a:bodyPr/>
        <a:lstStyle/>
        <a:p>
          <a:endParaRPr lang="en-US"/>
        </a:p>
      </dgm:t>
    </dgm:pt>
    <dgm:pt modelId="{182BECE2-27ED-4099-BD58-BDE0BA7F4446}" type="pres">
      <dgm:prSet presAssocID="{984EA5DA-2E59-4DFB-85F2-CCF88E196844}" presName="aSpace" presStyleCnt="0"/>
      <dgm:spPr/>
    </dgm:pt>
    <dgm:pt modelId="{174519C8-8A8B-4010-88A4-1E52AD7E7C83}" type="pres">
      <dgm:prSet presAssocID="{C79077DB-5546-4E33-99A7-F46BD9AFC6D0}" presName="compNode" presStyleCnt="0"/>
      <dgm:spPr/>
    </dgm:pt>
    <dgm:pt modelId="{037D2751-613C-469C-BDF7-C8C7E8E38699}" type="pres">
      <dgm:prSet presAssocID="{C79077DB-5546-4E33-99A7-F46BD9AFC6D0}" presName="aNode" presStyleLbl="bgShp" presStyleIdx="3" presStyleCnt="4"/>
      <dgm:spPr/>
      <dgm:t>
        <a:bodyPr/>
        <a:lstStyle/>
        <a:p>
          <a:endParaRPr lang="en-US"/>
        </a:p>
      </dgm:t>
    </dgm:pt>
    <dgm:pt modelId="{D45A6C3D-2133-436E-9E1D-319E0E3CB467}" type="pres">
      <dgm:prSet presAssocID="{C79077DB-5546-4E33-99A7-F46BD9AFC6D0}" presName="textNode" presStyleLbl="bgShp" presStyleIdx="3" presStyleCnt="4"/>
      <dgm:spPr/>
      <dgm:t>
        <a:bodyPr/>
        <a:lstStyle/>
        <a:p>
          <a:endParaRPr lang="en-US"/>
        </a:p>
      </dgm:t>
    </dgm:pt>
    <dgm:pt modelId="{9FF3A5B7-5B44-4158-A58D-87C7B2AEE039}" type="pres">
      <dgm:prSet presAssocID="{C79077DB-5546-4E33-99A7-F46BD9AFC6D0}" presName="compChildNode" presStyleCnt="0"/>
      <dgm:spPr/>
    </dgm:pt>
    <dgm:pt modelId="{70A0C449-625E-43B7-8398-17126345C820}" type="pres">
      <dgm:prSet presAssocID="{C79077DB-5546-4E33-99A7-F46BD9AFC6D0}" presName="theInnerList" presStyleCnt="0"/>
      <dgm:spPr/>
    </dgm:pt>
    <dgm:pt modelId="{E0FDF996-F054-4AC6-B2D5-58967A885C69}" type="pres">
      <dgm:prSet presAssocID="{74BE2C96-9A34-40F0-B1E5-E05E6671163D}" presName="childNode" presStyleLbl="node1" presStyleIdx="12" presStyleCnt="16" custScaleY="57064">
        <dgm:presLayoutVars>
          <dgm:bulletEnabled val="1"/>
        </dgm:presLayoutVars>
      </dgm:prSet>
      <dgm:spPr/>
      <dgm:t>
        <a:bodyPr/>
        <a:lstStyle/>
        <a:p>
          <a:endParaRPr lang="en-US"/>
        </a:p>
      </dgm:t>
    </dgm:pt>
    <dgm:pt modelId="{E9BB860B-ACD9-4EC3-8E64-2EC2C42B97C0}" type="pres">
      <dgm:prSet presAssocID="{74BE2C96-9A34-40F0-B1E5-E05E6671163D}" presName="aSpace2" presStyleCnt="0"/>
      <dgm:spPr/>
    </dgm:pt>
    <dgm:pt modelId="{F6C67AEF-833C-4CE3-8D28-4707AFA2E4F6}" type="pres">
      <dgm:prSet presAssocID="{8B919B87-78F8-4949-9267-4EC6F8B037BC}" presName="childNode" presStyleLbl="node1" presStyleIdx="13" presStyleCnt="16" custScaleY="169307" custLinFactNeighborX="12627" custLinFactNeighborY="7184">
        <dgm:presLayoutVars>
          <dgm:bulletEnabled val="1"/>
        </dgm:presLayoutVars>
      </dgm:prSet>
      <dgm:spPr/>
      <dgm:t>
        <a:bodyPr/>
        <a:lstStyle/>
        <a:p>
          <a:endParaRPr lang="en-US"/>
        </a:p>
      </dgm:t>
    </dgm:pt>
    <dgm:pt modelId="{C6AE5C8C-45DA-47E8-A441-9F4B739B9AFC}" type="pres">
      <dgm:prSet presAssocID="{8B919B87-78F8-4949-9267-4EC6F8B037BC}" presName="aSpace2" presStyleCnt="0"/>
      <dgm:spPr/>
    </dgm:pt>
    <dgm:pt modelId="{3F539E63-7FE2-479B-A535-7329FC3E633D}" type="pres">
      <dgm:prSet presAssocID="{6953CBF8-2568-4BDF-B72D-5134EF1528B7}" presName="childNode" presStyleLbl="node1" presStyleIdx="14" presStyleCnt="16" custScaleY="47111">
        <dgm:presLayoutVars>
          <dgm:bulletEnabled val="1"/>
        </dgm:presLayoutVars>
      </dgm:prSet>
      <dgm:spPr/>
      <dgm:t>
        <a:bodyPr/>
        <a:lstStyle/>
        <a:p>
          <a:endParaRPr lang="en-US"/>
        </a:p>
      </dgm:t>
    </dgm:pt>
    <dgm:pt modelId="{0092A549-F0C0-434D-AE73-BFF6AC3AC346}" type="pres">
      <dgm:prSet presAssocID="{6953CBF8-2568-4BDF-B72D-5134EF1528B7}" presName="aSpace2" presStyleCnt="0"/>
      <dgm:spPr/>
    </dgm:pt>
    <dgm:pt modelId="{1383F29A-78A8-4C70-A2C9-2BA115771AD9}" type="pres">
      <dgm:prSet presAssocID="{DC6F8B4A-6F2C-441D-ABF3-CD01A8631539}" presName="childNode" presStyleLbl="node1" presStyleIdx="15" presStyleCnt="16" custScaleY="57359">
        <dgm:presLayoutVars>
          <dgm:bulletEnabled val="1"/>
        </dgm:presLayoutVars>
      </dgm:prSet>
      <dgm:spPr/>
      <dgm:t>
        <a:bodyPr/>
        <a:lstStyle/>
        <a:p>
          <a:endParaRPr lang="en-US"/>
        </a:p>
      </dgm:t>
    </dgm:pt>
  </dgm:ptLst>
  <dgm:cxnLst>
    <dgm:cxn modelId="{C0D78DED-CB8A-4A35-B14F-337595EF6632}" srcId="{7BBEB118-F426-4D41-83F2-6B1AAEE45C50}" destId="{74D75315-1075-45EF-8667-BDFE7222A3D7}" srcOrd="1" destOrd="0" parTransId="{EEF3C14F-3B05-4737-B5BB-1FA6340AC44D}" sibTransId="{EDC448AB-5E7E-467A-AB59-8D6039034844}"/>
    <dgm:cxn modelId="{3719F577-B90A-4513-9B93-E8A25BA9836D}" type="presOf" srcId="{8B919B87-78F8-4949-9267-4EC6F8B037BC}" destId="{F6C67AEF-833C-4CE3-8D28-4707AFA2E4F6}" srcOrd="0" destOrd="0" presId="urn:microsoft.com/office/officeart/2005/8/layout/lProcess2"/>
    <dgm:cxn modelId="{5DCF6A40-F821-42AB-9F93-1CDA3351A9E4}" srcId="{C79077DB-5546-4E33-99A7-F46BD9AFC6D0}" destId="{DC6F8B4A-6F2C-441D-ABF3-CD01A8631539}" srcOrd="3" destOrd="0" parTransId="{706EDBCA-4A16-4A1A-B9DB-DFA57DB4AEEA}" sibTransId="{56F681C8-53D4-4937-A431-59340F59EA44}"/>
    <dgm:cxn modelId="{0BF49A3B-A4DD-4A69-93DB-41BE9E6668D2}" type="presOf" srcId="{B10D1955-9E41-475B-A361-DA2D4C4E6E57}" destId="{A12E33A9-7025-49DE-8234-6E8317CD6263}" srcOrd="0" destOrd="0" presId="urn:microsoft.com/office/officeart/2005/8/layout/lProcess2"/>
    <dgm:cxn modelId="{95508551-7D3A-4F83-B8D1-FE85FF323376}" srcId="{C79077DB-5546-4E33-99A7-F46BD9AFC6D0}" destId="{8B919B87-78F8-4949-9267-4EC6F8B037BC}" srcOrd="1" destOrd="0" parTransId="{A8647D3F-24F9-4C58-B39C-2257860AE2F5}" sibTransId="{3E34E528-7DA6-443B-8F2A-4F6A2123026F}"/>
    <dgm:cxn modelId="{56684AE8-5553-4999-98C6-A73DFFB29DB1}" srcId="{469066C0-571C-4D3F-A1AC-B4E4128770E1}" destId="{8EA63E5D-2E56-483F-969D-503B0D82EA54}" srcOrd="2" destOrd="0" parTransId="{12C3F4F3-B6F3-47EB-9D56-936F3C2E899B}" sibTransId="{8EBF96CD-4747-409D-A3B4-B1A64CC6F863}"/>
    <dgm:cxn modelId="{1D729026-9753-4F28-A0B2-D77CDC809C0B}" type="presOf" srcId="{469066C0-571C-4D3F-A1AC-B4E4128770E1}" destId="{A6F38DCB-0D24-48B8-A9BE-335AACC94C27}" srcOrd="1" destOrd="0" presId="urn:microsoft.com/office/officeart/2005/8/layout/lProcess2"/>
    <dgm:cxn modelId="{5AA7AA8F-B6C0-4A2A-8B8E-A35AD1C30F66}" type="presOf" srcId="{C79077DB-5546-4E33-99A7-F46BD9AFC6D0}" destId="{D45A6C3D-2133-436E-9E1D-319E0E3CB467}" srcOrd="1" destOrd="0" presId="urn:microsoft.com/office/officeart/2005/8/layout/lProcess2"/>
    <dgm:cxn modelId="{E4649596-8E76-4D13-ADF2-DF85D5E142C3}" srcId="{5D638213-5137-4E20-9B13-FDB1E4F6BC49}" destId="{7BBEB118-F426-4D41-83F2-6B1AAEE45C50}" srcOrd="1" destOrd="0" parTransId="{B027122F-64A3-466B-87A4-6701B50530EC}" sibTransId="{8D56CE6A-5DD2-4931-A93E-123D00E69B1E}"/>
    <dgm:cxn modelId="{995F0658-C05B-4D95-91E4-C8BA54776CB2}" type="presOf" srcId="{6953CBF8-2568-4BDF-B72D-5134EF1528B7}" destId="{3F539E63-7FE2-479B-A535-7329FC3E633D}" srcOrd="0" destOrd="0" presId="urn:microsoft.com/office/officeart/2005/8/layout/lProcess2"/>
    <dgm:cxn modelId="{173FAA36-9260-41D9-A4F1-6F1F872E0846}" srcId="{984EA5DA-2E59-4DFB-85F2-CCF88E196844}" destId="{EC74AB74-7BB5-4F23-809C-FFB194730A48}" srcOrd="0" destOrd="0" parTransId="{D48E1268-1BDF-4EF7-8CE7-ECBD95CFF0E7}" sibTransId="{D4886EBE-15D7-4FA1-9C36-12BE704A58BF}"/>
    <dgm:cxn modelId="{23B3C394-2B06-4E99-83CD-1E7A6B1D02BB}" srcId="{469066C0-571C-4D3F-A1AC-B4E4128770E1}" destId="{F6E1D380-10B7-4B6C-9794-1C53DFE1497C}" srcOrd="1" destOrd="0" parTransId="{78372912-90BB-4214-860A-089DEF708A83}" sibTransId="{EF812ED3-A831-4ADD-BA59-09F1D27434C1}"/>
    <dgm:cxn modelId="{2657DAC9-FE4A-4F9D-9F49-227452D524C2}" srcId="{469066C0-571C-4D3F-A1AC-B4E4128770E1}" destId="{CA43CAFE-583D-4E48-AF02-47A939B84190}" srcOrd="0" destOrd="0" parTransId="{4F08C136-C8B9-47BE-8B12-B4F3CF62D388}" sibTransId="{4578894A-E109-4C85-9B65-8A6B19A9D181}"/>
    <dgm:cxn modelId="{A0218453-88BB-455C-9A67-F896E6F5EB8A}" srcId="{C79077DB-5546-4E33-99A7-F46BD9AFC6D0}" destId="{6953CBF8-2568-4BDF-B72D-5134EF1528B7}" srcOrd="2" destOrd="0" parTransId="{14330ABF-D74F-4A10-B7FF-3ED3DE62A6E5}" sibTransId="{DEF4CB21-1085-4A29-AF2A-5D71AB120F53}"/>
    <dgm:cxn modelId="{4CFBED13-2819-497D-94CE-A28556620D82}" srcId="{7BBEB118-F426-4D41-83F2-6B1AAEE45C50}" destId="{5F5881F4-0C51-406B-97CE-040A3CC3F508}" srcOrd="2" destOrd="0" parTransId="{8359A29E-71A4-4B50-930D-60907831F9D1}" sibTransId="{3ED5E1DA-015E-4621-9CDE-E6C795152596}"/>
    <dgm:cxn modelId="{503EECBF-F4E3-48CE-8F88-79AEC95CC434}" type="presOf" srcId="{7BBEB118-F426-4D41-83F2-6B1AAEE45C50}" destId="{9B499DE1-6257-45C9-BD95-7CBAC80DE7AA}" srcOrd="0" destOrd="0" presId="urn:microsoft.com/office/officeart/2005/8/layout/lProcess2"/>
    <dgm:cxn modelId="{0770AEC5-A17A-41CC-B16F-0C6470FE52B3}" srcId="{C79077DB-5546-4E33-99A7-F46BD9AFC6D0}" destId="{74BE2C96-9A34-40F0-B1E5-E05E6671163D}" srcOrd="0" destOrd="0" parTransId="{ADB65B63-CA88-4856-A5B4-C1321C29ED9C}" sibTransId="{A4A49BAD-3992-4229-B61B-9F349100BDFE}"/>
    <dgm:cxn modelId="{460BBFFC-5C34-419A-B8E2-BBBCE2C48D82}" type="presOf" srcId="{5D638213-5137-4E20-9B13-FDB1E4F6BC49}" destId="{5DAF857E-8F32-4427-A569-D42FC8142987}" srcOrd="0" destOrd="0" presId="urn:microsoft.com/office/officeart/2005/8/layout/lProcess2"/>
    <dgm:cxn modelId="{20445639-BDCB-4D70-95E5-513F46F47F4E}" type="presOf" srcId="{984EA5DA-2E59-4DFB-85F2-CCF88E196844}" destId="{8514E63E-6A91-4A3F-AFA8-9A73A5BFB4BC}" srcOrd="1" destOrd="0" presId="urn:microsoft.com/office/officeart/2005/8/layout/lProcess2"/>
    <dgm:cxn modelId="{DEE24374-A618-40BA-B6B9-131B16DFD37B}" srcId="{5D638213-5137-4E20-9B13-FDB1E4F6BC49}" destId="{469066C0-571C-4D3F-A1AC-B4E4128770E1}" srcOrd="0" destOrd="0" parTransId="{E9AD2BA1-226E-4FAF-A247-4FA2982692C3}" sibTransId="{F79377B4-A85D-48E9-BA0C-569174C5882A}"/>
    <dgm:cxn modelId="{DBD25F0B-B68B-40EF-AB84-A8375A6611F1}" type="presOf" srcId="{CA43CAFE-583D-4E48-AF02-47A939B84190}" destId="{6B508A00-1E00-442C-8EEE-C5BE245619C0}" srcOrd="0" destOrd="0" presId="urn:microsoft.com/office/officeart/2005/8/layout/lProcess2"/>
    <dgm:cxn modelId="{EC1CC890-AB45-4551-8BDC-4C08019EC9E8}" type="presOf" srcId="{60ECEA35-4274-40EF-95FD-A903DCA23B84}" destId="{0577E023-9856-4266-A060-19BE4F878D35}" srcOrd="0" destOrd="0" presId="urn:microsoft.com/office/officeart/2005/8/layout/lProcess2"/>
    <dgm:cxn modelId="{3B783EAB-BA5B-4182-B940-421DC1912BB1}" type="presOf" srcId="{F3A555A6-2B19-47AA-B098-3DF9B99C3434}" destId="{AC1A873C-4243-42B4-89A8-0F2BE74A8FA9}" srcOrd="0" destOrd="0" presId="urn:microsoft.com/office/officeart/2005/8/layout/lProcess2"/>
    <dgm:cxn modelId="{BD63A851-33AB-4BE5-9FE7-2D3AB04C977B}" srcId="{5D638213-5137-4E20-9B13-FDB1E4F6BC49}" destId="{984EA5DA-2E59-4DFB-85F2-CCF88E196844}" srcOrd="2" destOrd="0" parTransId="{0D54290E-4B90-49AF-B9EA-08E2B8ABB549}" sibTransId="{46F1D10B-39F6-4DAE-8DCF-72E77642D7DC}"/>
    <dgm:cxn modelId="{879E696F-2142-45C5-B125-7B241665DDBD}" type="presOf" srcId="{8EA63E5D-2E56-483F-969D-503B0D82EA54}" destId="{A785E1B4-942B-4FFC-8420-19B30C81F065}" srcOrd="0" destOrd="0" presId="urn:microsoft.com/office/officeart/2005/8/layout/lProcess2"/>
    <dgm:cxn modelId="{079CD94A-A7CF-47A9-91A8-EAA474E16058}" type="presOf" srcId="{C79077DB-5546-4E33-99A7-F46BD9AFC6D0}" destId="{037D2751-613C-469C-BDF7-C8C7E8E38699}" srcOrd="0" destOrd="0" presId="urn:microsoft.com/office/officeart/2005/8/layout/lProcess2"/>
    <dgm:cxn modelId="{CFA3C4F7-0A26-4EBF-852F-0965A832E67E}" type="presOf" srcId="{984EA5DA-2E59-4DFB-85F2-CCF88E196844}" destId="{50E83F00-8340-43F6-9225-807F9CA63874}" srcOrd="0" destOrd="0" presId="urn:microsoft.com/office/officeart/2005/8/layout/lProcess2"/>
    <dgm:cxn modelId="{19853F65-509A-44B4-B271-857DA9DD7B49}" srcId="{7BBEB118-F426-4D41-83F2-6B1AAEE45C50}" destId="{DBB947D5-B89C-413D-9CB9-FF67A145B642}" srcOrd="0" destOrd="0" parTransId="{1F0F9BAF-DF0F-481C-AB30-CD7666C83F88}" sibTransId="{735804AE-534C-4E07-8320-829052B06E64}"/>
    <dgm:cxn modelId="{EBACE248-5EAA-4E6E-970B-241204920570}" type="presOf" srcId="{74BE2C96-9A34-40F0-B1E5-E05E6671163D}" destId="{E0FDF996-F054-4AC6-B2D5-58967A885C69}" srcOrd="0" destOrd="0" presId="urn:microsoft.com/office/officeart/2005/8/layout/lProcess2"/>
    <dgm:cxn modelId="{1357FCAC-0048-49A5-9783-83EF687F964F}" srcId="{984EA5DA-2E59-4DFB-85F2-CCF88E196844}" destId="{B10D1955-9E41-475B-A361-DA2D4C4E6E57}" srcOrd="2" destOrd="0" parTransId="{27C57B55-DEEC-4353-9720-A8D837E89404}" sibTransId="{AEEF7569-F8D3-4FC2-98D4-409CAC19F482}"/>
    <dgm:cxn modelId="{09BEFAA0-5989-4198-ADDB-FB5C34C1ABDE}" type="presOf" srcId="{74D75315-1075-45EF-8667-BDFE7222A3D7}" destId="{2F8043EC-FB84-4386-BBAB-71B8772EE7CD}" srcOrd="0" destOrd="0" presId="urn:microsoft.com/office/officeart/2005/8/layout/lProcess2"/>
    <dgm:cxn modelId="{DF21959E-F96D-4931-8532-3D1BFC40B137}" type="presOf" srcId="{DBB947D5-B89C-413D-9CB9-FF67A145B642}" destId="{976D5B00-72A9-4F4C-8DC2-C544A9349859}" srcOrd="0" destOrd="0" presId="urn:microsoft.com/office/officeart/2005/8/layout/lProcess2"/>
    <dgm:cxn modelId="{D99EFFAA-05BB-46B1-AC1E-8861E9F830C2}" type="presOf" srcId="{DE2E9846-297C-47B2-98D1-AAE714394F9A}" destId="{772C89A9-D9D5-4AA5-81F0-A43506C5B03F}" srcOrd="0" destOrd="0" presId="urn:microsoft.com/office/officeart/2005/8/layout/lProcess2"/>
    <dgm:cxn modelId="{01373629-2188-43E9-A78D-844335BE2285}" type="presOf" srcId="{F6E1D380-10B7-4B6C-9794-1C53DFE1497C}" destId="{1108D80C-6B8C-4734-8704-3AEBBD964D84}" srcOrd="0" destOrd="0" presId="urn:microsoft.com/office/officeart/2005/8/layout/lProcess2"/>
    <dgm:cxn modelId="{D2B78AF3-BBF4-4CD7-A845-2839527B3848}" srcId="{5D638213-5137-4E20-9B13-FDB1E4F6BC49}" destId="{C79077DB-5546-4E33-99A7-F46BD9AFC6D0}" srcOrd="3" destOrd="0" parTransId="{41B7FAB3-BE09-4C3C-9A85-47287A693CCB}" sibTransId="{BAFB90FA-B752-46EA-ABFE-6956D318453D}"/>
    <dgm:cxn modelId="{07647BD5-D3B7-4BC9-B763-99711756D1F0}" type="presOf" srcId="{B18982B3-D527-4070-8CEC-77AA438062E6}" destId="{781E5085-93D3-4D12-9338-1C8D4078601B}" srcOrd="0" destOrd="0" presId="urn:microsoft.com/office/officeart/2005/8/layout/lProcess2"/>
    <dgm:cxn modelId="{92732A25-F4D6-42CD-9F34-C16229E1A42E}" type="presOf" srcId="{5F5881F4-0C51-406B-97CE-040A3CC3F508}" destId="{9CD2087C-4026-48E3-95F3-04BBF1421B16}" srcOrd="0" destOrd="0" presId="urn:microsoft.com/office/officeart/2005/8/layout/lProcess2"/>
    <dgm:cxn modelId="{C3D95768-86AD-4052-8EAE-0AE6298B6E25}" type="presOf" srcId="{7BBEB118-F426-4D41-83F2-6B1AAEE45C50}" destId="{EEE77BAD-62C3-4B57-9504-446648A9AED0}" srcOrd="1" destOrd="0" presId="urn:microsoft.com/office/officeart/2005/8/layout/lProcess2"/>
    <dgm:cxn modelId="{9C5DED98-B39B-4BE9-932A-297C5444E6AC}" type="presOf" srcId="{EC74AB74-7BB5-4F23-809C-FFB194730A48}" destId="{D580600D-3879-4DCF-BEBF-A4C075F3E519}" srcOrd="0" destOrd="0" presId="urn:microsoft.com/office/officeart/2005/8/layout/lProcess2"/>
    <dgm:cxn modelId="{263A2960-E6AD-4F2B-B755-E251E4BB3930}" type="presOf" srcId="{DC6F8B4A-6F2C-441D-ABF3-CD01A8631539}" destId="{1383F29A-78A8-4C70-A2C9-2BA115771AD9}" srcOrd="0" destOrd="0" presId="urn:microsoft.com/office/officeart/2005/8/layout/lProcess2"/>
    <dgm:cxn modelId="{A89CA1BA-CEC2-41A3-90FD-20BD2126D852}" srcId="{7BBEB118-F426-4D41-83F2-6B1AAEE45C50}" destId="{60ECEA35-4274-40EF-95FD-A903DCA23B84}" srcOrd="4" destOrd="0" parTransId="{CE7E91AF-23F7-4EC7-A6FD-EC70FF704476}" sibTransId="{F972E9C6-427A-4886-973D-0AB14BC64400}"/>
    <dgm:cxn modelId="{8A78F685-44C8-4472-BFE0-DA828229327F}" srcId="{7BBEB118-F426-4D41-83F2-6B1AAEE45C50}" destId="{DE2E9846-297C-47B2-98D1-AAE714394F9A}" srcOrd="3" destOrd="0" parTransId="{180E3421-8B41-4518-9D75-76F399207BF1}" sibTransId="{7D673BCE-5BD3-49A8-BCF0-297EB85E647A}"/>
    <dgm:cxn modelId="{7C399D3D-C6A3-4E4B-9458-8BDA9743F262}" type="presOf" srcId="{469066C0-571C-4D3F-A1AC-B4E4128770E1}" destId="{603D4D66-833C-4E9B-8FB5-D176782B5565}" srcOrd="0" destOrd="0" presId="urn:microsoft.com/office/officeart/2005/8/layout/lProcess2"/>
    <dgm:cxn modelId="{C70D3A6F-705C-4A47-9C70-EC31B4FD6038}" srcId="{984EA5DA-2E59-4DFB-85F2-CCF88E196844}" destId="{B18982B3-D527-4070-8CEC-77AA438062E6}" srcOrd="1" destOrd="0" parTransId="{B7883375-1D2B-409B-9244-FED857C01219}" sibTransId="{81E7253A-16E2-4F6B-94CB-8FAD18A20DD6}"/>
    <dgm:cxn modelId="{F8BF8E30-1E8E-418C-A3D4-32ECCA41D382}" srcId="{7BBEB118-F426-4D41-83F2-6B1AAEE45C50}" destId="{F3A555A6-2B19-47AA-B098-3DF9B99C3434}" srcOrd="5" destOrd="0" parTransId="{A2FDDED3-4FF3-4B95-AC79-CC9DE3DCB73F}" sibTransId="{98285CE6-9E03-4217-812F-FBEEB716B933}"/>
    <dgm:cxn modelId="{73773536-50BB-425E-B1B9-29E05C9CE381}" type="presParOf" srcId="{5DAF857E-8F32-4427-A569-D42FC8142987}" destId="{01224BEA-FC10-4445-BDDC-AFF6CC27C95A}" srcOrd="0" destOrd="0" presId="urn:microsoft.com/office/officeart/2005/8/layout/lProcess2"/>
    <dgm:cxn modelId="{B427AF06-A041-4CFD-9CEC-AD16545E4AA8}" type="presParOf" srcId="{01224BEA-FC10-4445-BDDC-AFF6CC27C95A}" destId="{603D4D66-833C-4E9B-8FB5-D176782B5565}" srcOrd="0" destOrd="0" presId="urn:microsoft.com/office/officeart/2005/8/layout/lProcess2"/>
    <dgm:cxn modelId="{0082F476-7566-449A-A8DF-9E08A34114B7}" type="presParOf" srcId="{01224BEA-FC10-4445-BDDC-AFF6CC27C95A}" destId="{A6F38DCB-0D24-48B8-A9BE-335AACC94C27}" srcOrd="1" destOrd="0" presId="urn:microsoft.com/office/officeart/2005/8/layout/lProcess2"/>
    <dgm:cxn modelId="{2E372E3C-D3D0-4ABE-8028-80DB93EE2059}" type="presParOf" srcId="{01224BEA-FC10-4445-BDDC-AFF6CC27C95A}" destId="{BFD20485-FFF4-4697-9E63-EDA7C426E76D}" srcOrd="2" destOrd="0" presId="urn:microsoft.com/office/officeart/2005/8/layout/lProcess2"/>
    <dgm:cxn modelId="{B0779119-9030-4F41-A006-B0424A118BE4}" type="presParOf" srcId="{BFD20485-FFF4-4697-9E63-EDA7C426E76D}" destId="{88EF47F0-EDD4-48EE-8DAF-E2ADF0E37780}" srcOrd="0" destOrd="0" presId="urn:microsoft.com/office/officeart/2005/8/layout/lProcess2"/>
    <dgm:cxn modelId="{3DB87D58-0D30-48FB-B827-BB3AF045DB70}" type="presParOf" srcId="{88EF47F0-EDD4-48EE-8DAF-E2ADF0E37780}" destId="{6B508A00-1E00-442C-8EEE-C5BE245619C0}" srcOrd="0" destOrd="0" presId="urn:microsoft.com/office/officeart/2005/8/layout/lProcess2"/>
    <dgm:cxn modelId="{38ADC4A9-980D-4284-85EE-0077E1116CC6}" type="presParOf" srcId="{88EF47F0-EDD4-48EE-8DAF-E2ADF0E37780}" destId="{DC9F820A-E28C-4B6A-B40C-4FFAA05E8A9A}" srcOrd="1" destOrd="0" presId="urn:microsoft.com/office/officeart/2005/8/layout/lProcess2"/>
    <dgm:cxn modelId="{B0B16E5D-1D81-4135-963C-3E2FE447222C}" type="presParOf" srcId="{88EF47F0-EDD4-48EE-8DAF-E2ADF0E37780}" destId="{1108D80C-6B8C-4734-8704-3AEBBD964D84}" srcOrd="2" destOrd="0" presId="urn:microsoft.com/office/officeart/2005/8/layout/lProcess2"/>
    <dgm:cxn modelId="{A09CF2A0-0302-4D8F-A674-FB3089138AC1}" type="presParOf" srcId="{88EF47F0-EDD4-48EE-8DAF-E2ADF0E37780}" destId="{B894EF16-F09E-47B7-AFE9-4D175968D8B4}" srcOrd="3" destOrd="0" presId="urn:microsoft.com/office/officeart/2005/8/layout/lProcess2"/>
    <dgm:cxn modelId="{46AFB9FB-44F2-4BDF-A05E-052B5FC850D5}" type="presParOf" srcId="{88EF47F0-EDD4-48EE-8DAF-E2ADF0E37780}" destId="{A785E1B4-942B-4FFC-8420-19B30C81F065}" srcOrd="4" destOrd="0" presId="urn:microsoft.com/office/officeart/2005/8/layout/lProcess2"/>
    <dgm:cxn modelId="{A205DDC1-3033-4A8E-B246-0077A64B7CC2}" type="presParOf" srcId="{5DAF857E-8F32-4427-A569-D42FC8142987}" destId="{97E49B83-FCD7-49E2-8651-A8C3A2C0F6F4}" srcOrd="1" destOrd="0" presId="urn:microsoft.com/office/officeart/2005/8/layout/lProcess2"/>
    <dgm:cxn modelId="{5E9C8430-5672-4322-877E-BB4D3EA34D0C}" type="presParOf" srcId="{5DAF857E-8F32-4427-A569-D42FC8142987}" destId="{96DCAD8A-D2F0-4256-A41D-23D31EC2FA65}" srcOrd="2" destOrd="0" presId="urn:microsoft.com/office/officeart/2005/8/layout/lProcess2"/>
    <dgm:cxn modelId="{FDFBACB4-B593-4253-B4C5-B93243089B7A}" type="presParOf" srcId="{96DCAD8A-D2F0-4256-A41D-23D31EC2FA65}" destId="{9B499DE1-6257-45C9-BD95-7CBAC80DE7AA}" srcOrd="0" destOrd="0" presId="urn:microsoft.com/office/officeart/2005/8/layout/lProcess2"/>
    <dgm:cxn modelId="{075EF4D0-8141-49C1-9649-3A9251E846BC}" type="presParOf" srcId="{96DCAD8A-D2F0-4256-A41D-23D31EC2FA65}" destId="{EEE77BAD-62C3-4B57-9504-446648A9AED0}" srcOrd="1" destOrd="0" presId="urn:microsoft.com/office/officeart/2005/8/layout/lProcess2"/>
    <dgm:cxn modelId="{5AD178E1-96AF-40DF-9DB1-1FA8C49F124F}" type="presParOf" srcId="{96DCAD8A-D2F0-4256-A41D-23D31EC2FA65}" destId="{5BCC0091-4BAF-403E-854A-31298E2D1B19}" srcOrd="2" destOrd="0" presId="urn:microsoft.com/office/officeart/2005/8/layout/lProcess2"/>
    <dgm:cxn modelId="{83C8D40B-0AE7-4F01-BF30-4007F08103FC}" type="presParOf" srcId="{5BCC0091-4BAF-403E-854A-31298E2D1B19}" destId="{65125C78-6238-4E0A-9D11-5441B5CB0F3B}" srcOrd="0" destOrd="0" presId="urn:microsoft.com/office/officeart/2005/8/layout/lProcess2"/>
    <dgm:cxn modelId="{B416B213-0839-4539-B4EE-422DFFEFB175}" type="presParOf" srcId="{65125C78-6238-4E0A-9D11-5441B5CB0F3B}" destId="{976D5B00-72A9-4F4C-8DC2-C544A9349859}" srcOrd="0" destOrd="0" presId="urn:microsoft.com/office/officeart/2005/8/layout/lProcess2"/>
    <dgm:cxn modelId="{22161434-2289-4B10-8B22-D38C2AB10082}" type="presParOf" srcId="{65125C78-6238-4E0A-9D11-5441B5CB0F3B}" destId="{4A7D255B-72B2-4A27-9A8F-3066D35BABF8}" srcOrd="1" destOrd="0" presId="urn:microsoft.com/office/officeart/2005/8/layout/lProcess2"/>
    <dgm:cxn modelId="{4AB6B644-C166-44FF-981B-301453F7278F}" type="presParOf" srcId="{65125C78-6238-4E0A-9D11-5441B5CB0F3B}" destId="{2F8043EC-FB84-4386-BBAB-71B8772EE7CD}" srcOrd="2" destOrd="0" presId="urn:microsoft.com/office/officeart/2005/8/layout/lProcess2"/>
    <dgm:cxn modelId="{083F7215-7C7C-432E-ACE3-58AB44B56C2C}" type="presParOf" srcId="{65125C78-6238-4E0A-9D11-5441B5CB0F3B}" destId="{170B64B0-4DD1-4221-AB3D-D008A252AB1A}" srcOrd="3" destOrd="0" presId="urn:microsoft.com/office/officeart/2005/8/layout/lProcess2"/>
    <dgm:cxn modelId="{5365FF7E-F2A7-4A88-8F24-11261E036F94}" type="presParOf" srcId="{65125C78-6238-4E0A-9D11-5441B5CB0F3B}" destId="{9CD2087C-4026-48E3-95F3-04BBF1421B16}" srcOrd="4" destOrd="0" presId="urn:microsoft.com/office/officeart/2005/8/layout/lProcess2"/>
    <dgm:cxn modelId="{6148EBEA-9B76-41BA-BDC2-F15D48F0CB35}" type="presParOf" srcId="{65125C78-6238-4E0A-9D11-5441B5CB0F3B}" destId="{13195A8B-99EB-4861-B33C-F5D32D399779}" srcOrd="5" destOrd="0" presId="urn:microsoft.com/office/officeart/2005/8/layout/lProcess2"/>
    <dgm:cxn modelId="{117CC49A-29B3-4B6D-8624-28D10FD47A5C}" type="presParOf" srcId="{65125C78-6238-4E0A-9D11-5441B5CB0F3B}" destId="{772C89A9-D9D5-4AA5-81F0-A43506C5B03F}" srcOrd="6" destOrd="0" presId="urn:microsoft.com/office/officeart/2005/8/layout/lProcess2"/>
    <dgm:cxn modelId="{0928EE14-22DF-4BB4-89DF-87EEB079CF71}" type="presParOf" srcId="{65125C78-6238-4E0A-9D11-5441B5CB0F3B}" destId="{FD95EA2B-17BD-47A1-B382-F2D0A7CE38C9}" srcOrd="7" destOrd="0" presId="urn:microsoft.com/office/officeart/2005/8/layout/lProcess2"/>
    <dgm:cxn modelId="{59027CD5-DF01-44F8-9B71-8C5AAB56EFFF}" type="presParOf" srcId="{65125C78-6238-4E0A-9D11-5441B5CB0F3B}" destId="{0577E023-9856-4266-A060-19BE4F878D35}" srcOrd="8" destOrd="0" presId="urn:microsoft.com/office/officeart/2005/8/layout/lProcess2"/>
    <dgm:cxn modelId="{AE17866D-C967-49BD-9104-858AED10AA76}" type="presParOf" srcId="{65125C78-6238-4E0A-9D11-5441B5CB0F3B}" destId="{550F52E0-D751-4741-BF40-390FDEE40D67}" srcOrd="9" destOrd="0" presId="urn:microsoft.com/office/officeart/2005/8/layout/lProcess2"/>
    <dgm:cxn modelId="{180E72EE-BF00-4791-A2D4-3C1D27DA8E10}" type="presParOf" srcId="{65125C78-6238-4E0A-9D11-5441B5CB0F3B}" destId="{AC1A873C-4243-42B4-89A8-0F2BE74A8FA9}" srcOrd="10" destOrd="0" presId="urn:microsoft.com/office/officeart/2005/8/layout/lProcess2"/>
    <dgm:cxn modelId="{AAD57315-1C01-4F7A-9BC5-48DC1E5198C6}" type="presParOf" srcId="{5DAF857E-8F32-4427-A569-D42FC8142987}" destId="{A6CD91A1-BD27-47C3-8C79-648D4E75A14F}" srcOrd="3" destOrd="0" presId="urn:microsoft.com/office/officeart/2005/8/layout/lProcess2"/>
    <dgm:cxn modelId="{8DAE84A0-34F7-4037-AEDF-785A9033C0DF}" type="presParOf" srcId="{5DAF857E-8F32-4427-A569-D42FC8142987}" destId="{D399D454-1EA2-41A3-BB1B-07EC9E2764EE}" srcOrd="4" destOrd="0" presId="urn:microsoft.com/office/officeart/2005/8/layout/lProcess2"/>
    <dgm:cxn modelId="{74A5CDE3-99E8-410C-BEF4-35314E659888}" type="presParOf" srcId="{D399D454-1EA2-41A3-BB1B-07EC9E2764EE}" destId="{50E83F00-8340-43F6-9225-807F9CA63874}" srcOrd="0" destOrd="0" presId="urn:microsoft.com/office/officeart/2005/8/layout/lProcess2"/>
    <dgm:cxn modelId="{EAFDB1A2-D887-4B66-9E2C-B299CF2DE583}" type="presParOf" srcId="{D399D454-1EA2-41A3-BB1B-07EC9E2764EE}" destId="{8514E63E-6A91-4A3F-AFA8-9A73A5BFB4BC}" srcOrd="1" destOrd="0" presId="urn:microsoft.com/office/officeart/2005/8/layout/lProcess2"/>
    <dgm:cxn modelId="{DFFEC7D8-C283-4EA1-A23F-69B187F292E2}" type="presParOf" srcId="{D399D454-1EA2-41A3-BB1B-07EC9E2764EE}" destId="{202A0675-C53F-4795-9EB3-A45E808C6ED9}" srcOrd="2" destOrd="0" presId="urn:microsoft.com/office/officeart/2005/8/layout/lProcess2"/>
    <dgm:cxn modelId="{C26A85FE-536F-4283-9087-52871E5F2DA9}" type="presParOf" srcId="{202A0675-C53F-4795-9EB3-A45E808C6ED9}" destId="{37734B0F-069F-41AE-9678-9894D38FE1B2}" srcOrd="0" destOrd="0" presId="urn:microsoft.com/office/officeart/2005/8/layout/lProcess2"/>
    <dgm:cxn modelId="{594FFC4E-F263-4175-9021-9E0D577BE8D9}" type="presParOf" srcId="{37734B0F-069F-41AE-9678-9894D38FE1B2}" destId="{D580600D-3879-4DCF-BEBF-A4C075F3E519}" srcOrd="0" destOrd="0" presId="urn:microsoft.com/office/officeart/2005/8/layout/lProcess2"/>
    <dgm:cxn modelId="{0C98D878-5A15-4D0D-BF8B-74F261F126C2}" type="presParOf" srcId="{37734B0F-069F-41AE-9678-9894D38FE1B2}" destId="{B61D6844-5492-4EEF-BF81-0BBB39F51A2A}" srcOrd="1" destOrd="0" presId="urn:microsoft.com/office/officeart/2005/8/layout/lProcess2"/>
    <dgm:cxn modelId="{4D3F20EE-83D1-4D75-AA18-2091942592B6}" type="presParOf" srcId="{37734B0F-069F-41AE-9678-9894D38FE1B2}" destId="{781E5085-93D3-4D12-9338-1C8D4078601B}" srcOrd="2" destOrd="0" presId="urn:microsoft.com/office/officeart/2005/8/layout/lProcess2"/>
    <dgm:cxn modelId="{58830F30-4595-439D-91E8-96C329AEDECF}" type="presParOf" srcId="{37734B0F-069F-41AE-9678-9894D38FE1B2}" destId="{D81ED0E7-84D0-4C7E-9F7D-815A82D61C6F}" srcOrd="3" destOrd="0" presId="urn:microsoft.com/office/officeart/2005/8/layout/lProcess2"/>
    <dgm:cxn modelId="{732D6247-C6BF-456A-9999-AED5E4C71C21}" type="presParOf" srcId="{37734B0F-069F-41AE-9678-9894D38FE1B2}" destId="{A12E33A9-7025-49DE-8234-6E8317CD6263}" srcOrd="4" destOrd="0" presId="urn:microsoft.com/office/officeart/2005/8/layout/lProcess2"/>
    <dgm:cxn modelId="{21E1AC4E-D21A-4D76-9837-F1851A802C12}" type="presParOf" srcId="{5DAF857E-8F32-4427-A569-D42FC8142987}" destId="{182BECE2-27ED-4099-BD58-BDE0BA7F4446}" srcOrd="5" destOrd="0" presId="urn:microsoft.com/office/officeart/2005/8/layout/lProcess2"/>
    <dgm:cxn modelId="{0F471792-9210-4563-B21A-160DEE450918}" type="presParOf" srcId="{5DAF857E-8F32-4427-A569-D42FC8142987}" destId="{174519C8-8A8B-4010-88A4-1E52AD7E7C83}" srcOrd="6" destOrd="0" presId="urn:microsoft.com/office/officeart/2005/8/layout/lProcess2"/>
    <dgm:cxn modelId="{4BF7B057-6E21-4B83-BBF0-0B62549B60BF}" type="presParOf" srcId="{174519C8-8A8B-4010-88A4-1E52AD7E7C83}" destId="{037D2751-613C-469C-BDF7-C8C7E8E38699}" srcOrd="0" destOrd="0" presId="urn:microsoft.com/office/officeart/2005/8/layout/lProcess2"/>
    <dgm:cxn modelId="{59479047-651C-4B44-9A43-524E4650D232}" type="presParOf" srcId="{174519C8-8A8B-4010-88A4-1E52AD7E7C83}" destId="{D45A6C3D-2133-436E-9E1D-319E0E3CB467}" srcOrd="1" destOrd="0" presId="urn:microsoft.com/office/officeart/2005/8/layout/lProcess2"/>
    <dgm:cxn modelId="{D7D85416-51FF-48F7-81B2-BD076C7CABD4}" type="presParOf" srcId="{174519C8-8A8B-4010-88A4-1E52AD7E7C83}" destId="{9FF3A5B7-5B44-4158-A58D-87C7B2AEE039}" srcOrd="2" destOrd="0" presId="urn:microsoft.com/office/officeart/2005/8/layout/lProcess2"/>
    <dgm:cxn modelId="{61C01D2C-A537-456E-8985-7C882B8ED3A1}" type="presParOf" srcId="{9FF3A5B7-5B44-4158-A58D-87C7B2AEE039}" destId="{70A0C449-625E-43B7-8398-17126345C820}" srcOrd="0" destOrd="0" presId="urn:microsoft.com/office/officeart/2005/8/layout/lProcess2"/>
    <dgm:cxn modelId="{5FB578BB-9DC9-481C-B9BE-0AE5C739E76B}" type="presParOf" srcId="{70A0C449-625E-43B7-8398-17126345C820}" destId="{E0FDF996-F054-4AC6-B2D5-58967A885C69}" srcOrd="0" destOrd="0" presId="urn:microsoft.com/office/officeart/2005/8/layout/lProcess2"/>
    <dgm:cxn modelId="{C7C6DAF8-7E1A-45F8-A17E-38E3E29D69CE}" type="presParOf" srcId="{70A0C449-625E-43B7-8398-17126345C820}" destId="{E9BB860B-ACD9-4EC3-8E64-2EC2C42B97C0}" srcOrd="1" destOrd="0" presId="urn:microsoft.com/office/officeart/2005/8/layout/lProcess2"/>
    <dgm:cxn modelId="{840EBFB7-08ED-4A80-A3BE-91C0C7C95EE3}" type="presParOf" srcId="{70A0C449-625E-43B7-8398-17126345C820}" destId="{F6C67AEF-833C-4CE3-8D28-4707AFA2E4F6}" srcOrd="2" destOrd="0" presId="urn:microsoft.com/office/officeart/2005/8/layout/lProcess2"/>
    <dgm:cxn modelId="{4DED422A-7F6B-4B67-B6C3-7E087305C4FB}" type="presParOf" srcId="{70A0C449-625E-43B7-8398-17126345C820}" destId="{C6AE5C8C-45DA-47E8-A441-9F4B739B9AFC}" srcOrd="3" destOrd="0" presId="urn:microsoft.com/office/officeart/2005/8/layout/lProcess2"/>
    <dgm:cxn modelId="{77CAE483-392D-43C8-A1C9-0E78389BB023}" type="presParOf" srcId="{70A0C449-625E-43B7-8398-17126345C820}" destId="{3F539E63-7FE2-479B-A535-7329FC3E633D}" srcOrd="4" destOrd="0" presId="urn:microsoft.com/office/officeart/2005/8/layout/lProcess2"/>
    <dgm:cxn modelId="{971BAA1F-1650-4BAA-8DDE-B1CDDFEB16B6}" type="presParOf" srcId="{70A0C449-625E-43B7-8398-17126345C820}" destId="{0092A549-F0C0-434D-AE73-BFF6AC3AC346}" srcOrd="5" destOrd="0" presId="urn:microsoft.com/office/officeart/2005/8/layout/lProcess2"/>
    <dgm:cxn modelId="{BB5A0EB1-E877-4B37-9860-6867267008A4}" type="presParOf" srcId="{70A0C449-625E-43B7-8398-17126345C820}" destId="{1383F29A-78A8-4C70-A2C9-2BA115771AD9}"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3703BF-BAE2-4BA5-A341-98FE152AEC79}" type="doc">
      <dgm:prSet loTypeId="urn:microsoft.com/office/officeart/2005/8/layout/hProcess9" loCatId="process" qsTypeId="urn:microsoft.com/office/officeart/2005/8/quickstyle/simple1" qsCatId="simple" csTypeId="urn:microsoft.com/office/officeart/2005/8/colors/colorful5" csCatId="colorful" phldr="1"/>
      <dgm:spPr/>
    </dgm:pt>
    <dgm:pt modelId="{172BA6F4-4959-42EE-97F8-E0BBFDE0D467}">
      <dgm:prSet phldrT="[Text]"/>
      <dgm:spPr/>
      <dgm:t>
        <a:bodyPr/>
        <a:lstStyle/>
        <a:p>
          <a:r>
            <a:rPr lang="en-US" dirty="0" smtClean="0"/>
            <a:t>Removal of inputs (from the head of the linked list) which will be outdated by the next 1 second.</a:t>
          </a:r>
          <a:endParaRPr lang="en-US" dirty="0"/>
        </a:p>
      </dgm:t>
    </dgm:pt>
    <dgm:pt modelId="{B4DB5161-2A88-43CB-9285-6A26E474B47B}" type="parTrans" cxnId="{208A3FF4-4D67-4226-B40F-B3E7AE519BFB}">
      <dgm:prSet/>
      <dgm:spPr/>
      <dgm:t>
        <a:bodyPr/>
        <a:lstStyle/>
        <a:p>
          <a:endParaRPr lang="en-US"/>
        </a:p>
      </dgm:t>
    </dgm:pt>
    <dgm:pt modelId="{C9C200E6-8C3D-408B-A157-77AA224EB852}" type="sibTrans" cxnId="{208A3FF4-4D67-4226-B40F-B3E7AE519BFB}">
      <dgm:prSet/>
      <dgm:spPr/>
      <dgm:t>
        <a:bodyPr/>
        <a:lstStyle/>
        <a:p>
          <a:endParaRPr lang="en-US"/>
        </a:p>
      </dgm:t>
    </dgm:pt>
    <dgm:pt modelId="{05E8D834-4B03-4A6E-9776-DF50D51E6AA8}">
      <dgm:prSet phldrT="[Text]"/>
      <dgm:spPr/>
      <dgm:t>
        <a:bodyPr/>
        <a:lstStyle/>
        <a:p>
          <a:r>
            <a:rPr lang="en-US" dirty="0" smtClean="0"/>
            <a:t>Iterating the linked list to get the first (oldest) and last (youngest) elements, and compute the average and total .</a:t>
          </a:r>
          <a:endParaRPr lang="en-US" dirty="0"/>
        </a:p>
      </dgm:t>
    </dgm:pt>
    <dgm:pt modelId="{426CC899-F23C-4CB4-8345-A4B023418B75}" type="parTrans" cxnId="{02587F3F-B129-412E-BF68-9B18E1120253}">
      <dgm:prSet/>
      <dgm:spPr/>
      <dgm:t>
        <a:bodyPr/>
        <a:lstStyle/>
        <a:p>
          <a:endParaRPr lang="en-US"/>
        </a:p>
      </dgm:t>
    </dgm:pt>
    <dgm:pt modelId="{53FE20DF-BCAC-4F5F-8F85-CA7497483014}" type="sibTrans" cxnId="{02587F3F-B129-412E-BF68-9B18E1120253}">
      <dgm:prSet/>
      <dgm:spPr/>
      <dgm:t>
        <a:bodyPr/>
        <a:lstStyle/>
        <a:p>
          <a:endParaRPr lang="en-US"/>
        </a:p>
      </dgm:t>
    </dgm:pt>
    <dgm:pt modelId="{A35A4B14-7DDC-409F-AA0A-2333B775C956}">
      <dgm:prSet phldrT="[Text]"/>
      <dgm:spPr/>
      <dgm:t>
        <a:bodyPr/>
        <a:lstStyle/>
        <a:p>
          <a:r>
            <a:rPr lang="en-US" dirty="0" smtClean="0"/>
            <a:t>While not yet aborted by the creator thread (Task 2), moving the incoming data from the queue’s head into the back of the linked list.</a:t>
          </a:r>
          <a:endParaRPr lang="en-US" dirty="0"/>
        </a:p>
      </dgm:t>
    </dgm:pt>
    <dgm:pt modelId="{663DE12B-2734-44BB-BEE9-646C0D50577B}" type="parTrans" cxnId="{E6C83F2E-5305-4C3C-A3A0-FDD13D82A566}">
      <dgm:prSet/>
      <dgm:spPr/>
      <dgm:t>
        <a:bodyPr/>
        <a:lstStyle/>
        <a:p>
          <a:endParaRPr lang="en-US"/>
        </a:p>
      </dgm:t>
    </dgm:pt>
    <dgm:pt modelId="{1A9944EB-F15C-46E9-96BE-F55FD6F394A8}" type="sibTrans" cxnId="{E6C83F2E-5305-4C3C-A3A0-FDD13D82A566}">
      <dgm:prSet/>
      <dgm:spPr/>
      <dgm:t>
        <a:bodyPr/>
        <a:lstStyle/>
        <a:p>
          <a:endParaRPr lang="en-US"/>
        </a:p>
      </dgm:t>
    </dgm:pt>
    <dgm:pt modelId="{1FAA77E2-59C5-4169-909E-63A92F489779}">
      <dgm:prSet phldrT="[Text]"/>
      <dgm:spPr/>
      <dgm:t>
        <a:bodyPr/>
        <a:lstStyle/>
        <a:p>
          <a:r>
            <a:rPr lang="en-US" dirty="0" smtClean="0"/>
            <a:t>Running the blocking GC to sweep the released items from step 1 (important to minimize the chance that GC runs randomly in other steps).</a:t>
          </a:r>
          <a:endParaRPr lang="en-US" dirty="0"/>
        </a:p>
      </dgm:t>
    </dgm:pt>
    <dgm:pt modelId="{C02A7983-09D0-4E90-A288-B8E0356B6432}" type="parTrans" cxnId="{E1466D72-DA78-4C2E-ABB4-893DA9B9BEB1}">
      <dgm:prSet/>
      <dgm:spPr/>
      <dgm:t>
        <a:bodyPr/>
        <a:lstStyle/>
        <a:p>
          <a:endParaRPr lang="en-US"/>
        </a:p>
      </dgm:t>
    </dgm:pt>
    <dgm:pt modelId="{0392A223-6725-4221-A941-93676606AB69}" type="sibTrans" cxnId="{E1466D72-DA78-4C2E-ABB4-893DA9B9BEB1}">
      <dgm:prSet/>
      <dgm:spPr/>
      <dgm:t>
        <a:bodyPr/>
        <a:lstStyle/>
        <a:p>
          <a:endParaRPr lang="en-US"/>
        </a:p>
      </dgm:t>
    </dgm:pt>
    <dgm:pt modelId="{4F76F399-65A1-47A4-A3E4-C3BC140EE31A}" type="pres">
      <dgm:prSet presAssocID="{683703BF-BAE2-4BA5-A341-98FE152AEC79}" presName="CompostProcess" presStyleCnt="0">
        <dgm:presLayoutVars>
          <dgm:dir/>
          <dgm:resizeHandles val="exact"/>
        </dgm:presLayoutVars>
      </dgm:prSet>
      <dgm:spPr/>
    </dgm:pt>
    <dgm:pt modelId="{2A73D1BB-5734-4D82-B4E3-A5ABDD3377FD}" type="pres">
      <dgm:prSet presAssocID="{683703BF-BAE2-4BA5-A341-98FE152AEC79}" presName="arrow" presStyleLbl="bgShp" presStyleIdx="0" presStyleCnt="1"/>
      <dgm:spPr/>
    </dgm:pt>
    <dgm:pt modelId="{B7E0D990-795D-456D-A4D0-8E01B77E6609}" type="pres">
      <dgm:prSet presAssocID="{683703BF-BAE2-4BA5-A341-98FE152AEC79}" presName="linearProcess" presStyleCnt="0"/>
      <dgm:spPr/>
    </dgm:pt>
    <dgm:pt modelId="{42149FA4-00FC-48D5-9D23-AF020F5D600B}" type="pres">
      <dgm:prSet presAssocID="{172BA6F4-4959-42EE-97F8-E0BBFDE0D467}" presName="textNode" presStyleLbl="node1" presStyleIdx="0" presStyleCnt="4">
        <dgm:presLayoutVars>
          <dgm:bulletEnabled val="1"/>
        </dgm:presLayoutVars>
      </dgm:prSet>
      <dgm:spPr/>
      <dgm:t>
        <a:bodyPr/>
        <a:lstStyle/>
        <a:p>
          <a:endParaRPr lang="en-US"/>
        </a:p>
      </dgm:t>
    </dgm:pt>
    <dgm:pt modelId="{9524B1FD-C767-4708-ABCA-B0C505DEF4C7}" type="pres">
      <dgm:prSet presAssocID="{C9C200E6-8C3D-408B-A157-77AA224EB852}" presName="sibTrans" presStyleCnt="0"/>
      <dgm:spPr/>
    </dgm:pt>
    <dgm:pt modelId="{58F25F90-7DF5-4D6B-9A26-B73BBD08396E}" type="pres">
      <dgm:prSet presAssocID="{05E8D834-4B03-4A6E-9776-DF50D51E6AA8}" presName="textNode" presStyleLbl="node1" presStyleIdx="1" presStyleCnt="4">
        <dgm:presLayoutVars>
          <dgm:bulletEnabled val="1"/>
        </dgm:presLayoutVars>
      </dgm:prSet>
      <dgm:spPr/>
      <dgm:t>
        <a:bodyPr/>
        <a:lstStyle/>
        <a:p>
          <a:endParaRPr lang="en-US"/>
        </a:p>
      </dgm:t>
    </dgm:pt>
    <dgm:pt modelId="{024EAF7A-F316-4DB6-80D5-50E75A9C30C8}" type="pres">
      <dgm:prSet presAssocID="{53FE20DF-BCAC-4F5F-8F85-CA7497483014}" presName="sibTrans" presStyleCnt="0"/>
      <dgm:spPr/>
    </dgm:pt>
    <dgm:pt modelId="{C3D20118-98D9-455F-A22D-3BE0F11590D4}" type="pres">
      <dgm:prSet presAssocID="{1FAA77E2-59C5-4169-909E-63A92F489779}" presName="textNode" presStyleLbl="node1" presStyleIdx="2" presStyleCnt="4">
        <dgm:presLayoutVars>
          <dgm:bulletEnabled val="1"/>
        </dgm:presLayoutVars>
      </dgm:prSet>
      <dgm:spPr/>
      <dgm:t>
        <a:bodyPr/>
        <a:lstStyle/>
        <a:p>
          <a:endParaRPr lang="en-US"/>
        </a:p>
      </dgm:t>
    </dgm:pt>
    <dgm:pt modelId="{B0F0E3B0-E499-491A-9D13-8F7ED345D5CC}" type="pres">
      <dgm:prSet presAssocID="{0392A223-6725-4221-A941-93676606AB69}" presName="sibTrans" presStyleCnt="0"/>
      <dgm:spPr/>
    </dgm:pt>
    <dgm:pt modelId="{B93C8187-B3B0-4255-826A-14839364C96C}" type="pres">
      <dgm:prSet presAssocID="{A35A4B14-7DDC-409F-AA0A-2333B775C956}" presName="textNode" presStyleLbl="node1" presStyleIdx="3" presStyleCnt="4">
        <dgm:presLayoutVars>
          <dgm:bulletEnabled val="1"/>
        </dgm:presLayoutVars>
      </dgm:prSet>
      <dgm:spPr/>
      <dgm:t>
        <a:bodyPr/>
        <a:lstStyle/>
        <a:p>
          <a:endParaRPr lang="en-US"/>
        </a:p>
      </dgm:t>
    </dgm:pt>
  </dgm:ptLst>
  <dgm:cxnLst>
    <dgm:cxn modelId="{57F968B6-BA61-48E8-87FD-0D41D5BB9114}" type="presOf" srcId="{1FAA77E2-59C5-4169-909E-63A92F489779}" destId="{C3D20118-98D9-455F-A22D-3BE0F11590D4}" srcOrd="0" destOrd="0" presId="urn:microsoft.com/office/officeart/2005/8/layout/hProcess9"/>
    <dgm:cxn modelId="{4F9799CA-720C-4EC0-8B37-6F9AD7C99859}" type="presOf" srcId="{05E8D834-4B03-4A6E-9776-DF50D51E6AA8}" destId="{58F25F90-7DF5-4D6B-9A26-B73BBD08396E}" srcOrd="0" destOrd="0" presId="urn:microsoft.com/office/officeart/2005/8/layout/hProcess9"/>
    <dgm:cxn modelId="{DCA01BD7-0491-4D6A-AFD2-BB3EDE85330D}" type="presOf" srcId="{683703BF-BAE2-4BA5-A341-98FE152AEC79}" destId="{4F76F399-65A1-47A4-A3E4-C3BC140EE31A}" srcOrd="0" destOrd="0" presId="urn:microsoft.com/office/officeart/2005/8/layout/hProcess9"/>
    <dgm:cxn modelId="{02587F3F-B129-412E-BF68-9B18E1120253}" srcId="{683703BF-BAE2-4BA5-A341-98FE152AEC79}" destId="{05E8D834-4B03-4A6E-9776-DF50D51E6AA8}" srcOrd="1" destOrd="0" parTransId="{426CC899-F23C-4CB4-8345-A4B023418B75}" sibTransId="{53FE20DF-BCAC-4F5F-8F85-CA7497483014}"/>
    <dgm:cxn modelId="{208A3FF4-4D67-4226-B40F-B3E7AE519BFB}" srcId="{683703BF-BAE2-4BA5-A341-98FE152AEC79}" destId="{172BA6F4-4959-42EE-97F8-E0BBFDE0D467}" srcOrd="0" destOrd="0" parTransId="{B4DB5161-2A88-43CB-9285-6A26E474B47B}" sibTransId="{C9C200E6-8C3D-408B-A157-77AA224EB852}"/>
    <dgm:cxn modelId="{E1466D72-DA78-4C2E-ABB4-893DA9B9BEB1}" srcId="{683703BF-BAE2-4BA5-A341-98FE152AEC79}" destId="{1FAA77E2-59C5-4169-909E-63A92F489779}" srcOrd="2" destOrd="0" parTransId="{C02A7983-09D0-4E90-A288-B8E0356B6432}" sibTransId="{0392A223-6725-4221-A941-93676606AB69}"/>
    <dgm:cxn modelId="{DE2AE7B4-6AD6-4337-861C-4D7DBD95EC99}" type="presOf" srcId="{A35A4B14-7DDC-409F-AA0A-2333B775C956}" destId="{B93C8187-B3B0-4255-826A-14839364C96C}" srcOrd="0" destOrd="0" presId="urn:microsoft.com/office/officeart/2005/8/layout/hProcess9"/>
    <dgm:cxn modelId="{E6C83F2E-5305-4C3C-A3A0-FDD13D82A566}" srcId="{683703BF-BAE2-4BA5-A341-98FE152AEC79}" destId="{A35A4B14-7DDC-409F-AA0A-2333B775C956}" srcOrd="3" destOrd="0" parTransId="{663DE12B-2734-44BB-BEE9-646C0D50577B}" sibTransId="{1A9944EB-F15C-46E9-96BE-F55FD6F394A8}"/>
    <dgm:cxn modelId="{8072EEF0-E848-4E8A-B762-105CD15458D9}" type="presOf" srcId="{172BA6F4-4959-42EE-97F8-E0BBFDE0D467}" destId="{42149FA4-00FC-48D5-9D23-AF020F5D600B}" srcOrd="0" destOrd="0" presId="urn:microsoft.com/office/officeart/2005/8/layout/hProcess9"/>
    <dgm:cxn modelId="{6AC6FD2F-26D2-4271-88DE-CB08AD5FE42F}" type="presParOf" srcId="{4F76F399-65A1-47A4-A3E4-C3BC140EE31A}" destId="{2A73D1BB-5734-4D82-B4E3-A5ABDD3377FD}" srcOrd="0" destOrd="0" presId="urn:microsoft.com/office/officeart/2005/8/layout/hProcess9"/>
    <dgm:cxn modelId="{C3E649B5-F8D2-4C4B-B862-E8A24285C1F8}" type="presParOf" srcId="{4F76F399-65A1-47A4-A3E4-C3BC140EE31A}" destId="{B7E0D990-795D-456D-A4D0-8E01B77E6609}" srcOrd="1" destOrd="0" presId="urn:microsoft.com/office/officeart/2005/8/layout/hProcess9"/>
    <dgm:cxn modelId="{0AD0026C-748C-4339-A396-ED3C939C0025}" type="presParOf" srcId="{B7E0D990-795D-456D-A4D0-8E01B77E6609}" destId="{42149FA4-00FC-48D5-9D23-AF020F5D600B}" srcOrd="0" destOrd="0" presId="urn:microsoft.com/office/officeart/2005/8/layout/hProcess9"/>
    <dgm:cxn modelId="{623331AD-0640-4B87-BA67-6C798E92F279}" type="presParOf" srcId="{B7E0D990-795D-456D-A4D0-8E01B77E6609}" destId="{9524B1FD-C767-4708-ABCA-B0C505DEF4C7}" srcOrd="1" destOrd="0" presId="urn:microsoft.com/office/officeart/2005/8/layout/hProcess9"/>
    <dgm:cxn modelId="{C808A273-EB41-446C-B168-52D97026A271}" type="presParOf" srcId="{B7E0D990-795D-456D-A4D0-8E01B77E6609}" destId="{58F25F90-7DF5-4D6B-9A26-B73BBD08396E}" srcOrd="2" destOrd="0" presId="urn:microsoft.com/office/officeart/2005/8/layout/hProcess9"/>
    <dgm:cxn modelId="{AC3F3C4C-BBF3-4F34-9505-62204A72121D}" type="presParOf" srcId="{B7E0D990-795D-456D-A4D0-8E01B77E6609}" destId="{024EAF7A-F316-4DB6-80D5-50E75A9C30C8}" srcOrd="3" destOrd="0" presId="urn:microsoft.com/office/officeart/2005/8/layout/hProcess9"/>
    <dgm:cxn modelId="{33129B59-420A-4E56-B851-23E2B9A7A3EA}" type="presParOf" srcId="{B7E0D990-795D-456D-A4D0-8E01B77E6609}" destId="{C3D20118-98D9-455F-A22D-3BE0F11590D4}" srcOrd="4" destOrd="0" presId="urn:microsoft.com/office/officeart/2005/8/layout/hProcess9"/>
    <dgm:cxn modelId="{C3F6F825-9F41-4FF0-A8B1-359E280F3F6F}" type="presParOf" srcId="{B7E0D990-795D-456D-A4D0-8E01B77E6609}" destId="{B0F0E3B0-E499-491A-9D13-8F7ED345D5CC}" srcOrd="5" destOrd="0" presId="urn:microsoft.com/office/officeart/2005/8/layout/hProcess9"/>
    <dgm:cxn modelId="{32CAC299-2CA3-4119-8C37-8C1768EC4981}" type="presParOf" srcId="{B7E0D990-795D-456D-A4D0-8E01B77E6609}" destId="{B93C8187-B3B0-4255-826A-14839364C96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D4D66-833C-4E9B-8FB5-D176782B5565}">
      <dsp:nvSpPr>
        <dsp:cNvPr id="0" name=""/>
        <dsp:cNvSpPr/>
      </dsp:nvSpPr>
      <dsp:spPr>
        <a:xfrm>
          <a:off x="0" y="0"/>
          <a:ext cx="2884289" cy="68579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Producer</a:t>
          </a:r>
          <a:endParaRPr lang="en-US" sz="5200" kern="1200" dirty="0"/>
        </a:p>
      </dsp:txBody>
      <dsp:txXfrm>
        <a:off x="0" y="0"/>
        <a:ext cx="2884289" cy="2057399"/>
      </dsp:txXfrm>
    </dsp:sp>
    <dsp:sp modelId="{6B508A00-1E00-442C-8EEE-C5BE245619C0}">
      <dsp:nvSpPr>
        <dsp:cNvPr id="0" name=""/>
        <dsp:cNvSpPr/>
      </dsp:nvSpPr>
      <dsp:spPr>
        <a:xfrm>
          <a:off x="291368" y="2057985"/>
          <a:ext cx="2307431" cy="13473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Produces a random duration, and delays based on it</a:t>
          </a:r>
          <a:endParaRPr lang="en-US" sz="1600" kern="1200" dirty="0"/>
        </a:p>
      </dsp:txBody>
      <dsp:txXfrm>
        <a:off x="330830" y="2097447"/>
        <a:ext cx="2228507" cy="1268398"/>
      </dsp:txXfrm>
    </dsp:sp>
    <dsp:sp modelId="{1108D80C-6B8C-4734-8704-3AEBBD964D84}">
      <dsp:nvSpPr>
        <dsp:cNvPr id="0" name=""/>
        <dsp:cNvSpPr/>
      </dsp:nvSpPr>
      <dsp:spPr>
        <a:xfrm>
          <a:off x="291368" y="3612588"/>
          <a:ext cx="2307431" cy="13473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Delivers the integer to the consumer by using </a:t>
          </a:r>
          <a:r>
            <a:rPr lang="en-US" sz="1600" kern="1200" dirty="0" err="1" smtClean="0"/>
            <a:t>NamedPipe</a:t>
          </a:r>
          <a:r>
            <a:rPr lang="en-US" sz="1600" kern="1200" dirty="0" smtClean="0"/>
            <a:t> (blocking) </a:t>
          </a:r>
          <a:endParaRPr lang="en-US" sz="1600" kern="1200" dirty="0"/>
        </a:p>
      </dsp:txBody>
      <dsp:txXfrm>
        <a:off x="330830" y="3652050"/>
        <a:ext cx="2228507" cy="1268398"/>
      </dsp:txXfrm>
    </dsp:sp>
    <dsp:sp modelId="{A785E1B4-942B-4FFC-8420-19B30C81F065}">
      <dsp:nvSpPr>
        <dsp:cNvPr id="0" name=""/>
        <dsp:cNvSpPr/>
      </dsp:nvSpPr>
      <dsp:spPr>
        <a:xfrm>
          <a:off x="291368" y="5167190"/>
          <a:ext cx="2307431" cy="13473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Continues with step #1</a:t>
          </a:r>
          <a:endParaRPr lang="en-US" sz="1600" kern="1200" dirty="0">
            <a:solidFill>
              <a:schemeClr val="tx1"/>
            </a:solidFill>
          </a:endParaRPr>
        </a:p>
      </dsp:txBody>
      <dsp:txXfrm>
        <a:off x="330830" y="5206652"/>
        <a:ext cx="2228507" cy="1268398"/>
      </dsp:txXfrm>
    </dsp:sp>
    <dsp:sp modelId="{9B499DE1-6257-45C9-BD95-7CBAC80DE7AA}">
      <dsp:nvSpPr>
        <dsp:cNvPr id="0" name=""/>
        <dsp:cNvSpPr/>
      </dsp:nvSpPr>
      <dsp:spPr>
        <a:xfrm>
          <a:off x="3155092" y="0"/>
          <a:ext cx="2884289" cy="68579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Main Program</a:t>
          </a:r>
          <a:endParaRPr lang="en-US" sz="5200" kern="1200" dirty="0"/>
        </a:p>
      </dsp:txBody>
      <dsp:txXfrm>
        <a:off x="3155092" y="0"/>
        <a:ext cx="2884289" cy="2057399"/>
      </dsp:txXfrm>
    </dsp:sp>
    <dsp:sp modelId="{976D5B00-72A9-4F4C-8DC2-C544A9349859}">
      <dsp:nvSpPr>
        <dsp:cNvPr id="0" name=""/>
        <dsp:cNvSpPr/>
      </dsp:nvSpPr>
      <dsp:spPr>
        <a:xfrm>
          <a:off x="3391979" y="2057734"/>
          <a:ext cx="2307431" cy="65842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Fires up task 1 and task 2</a:t>
          </a:r>
        </a:p>
      </dsp:txBody>
      <dsp:txXfrm>
        <a:off x="3411264" y="2077019"/>
        <a:ext cx="2268861" cy="619854"/>
      </dsp:txXfrm>
    </dsp:sp>
    <dsp:sp modelId="{2F8043EC-FB84-4386-BBAB-71B8772EE7CD}">
      <dsp:nvSpPr>
        <dsp:cNvPr id="0" name=""/>
        <dsp:cNvSpPr/>
      </dsp:nvSpPr>
      <dsp:spPr>
        <a:xfrm>
          <a:off x="3391979" y="2817455"/>
          <a:ext cx="2307431" cy="65842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Waits for the input from the Producer (blocking)</a:t>
          </a:r>
          <a:endParaRPr lang="en-US" sz="1600" kern="1200" dirty="0"/>
        </a:p>
      </dsp:txBody>
      <dsp:txXfrm>
        <a:off x="3411264" y="2836740"/>
        <a:ext cx="2268861" cy="619854"/>
      </dsp:txXfrm>
    </dsp:sp>
    <dsp:sp modelId="{9CD2087C-4026-48E3-95F3-04BBF1421B16}">
      <dsp:nvSpPr>
        <dsp:cNvPr id="0" name=""/>
        <dsp:cNvSpPr/>
      </dsp:nvSpPr>
      <dsp:spPr>
        <a:xfrm>
          <a:off x="3391979" y="3577176"/>
          <a:ext cx="2307431" cy="658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Pairs a timestamp (to determine its age) with it</a:t>
          </a:r>
          <a:endParaRPr lang="en-US" sz="1600" kern="1200" dirty="0"/>
        </a:p>
      </dsp:txBody>
      <dsp:txXfrm>
        <a:off x="3411264" y="3596461"/>
        <a:ext cx="2268861" cy="619854"/>
      </dsp:txXfrm>
    </dsp:sp>
    <dsp:sp modelId="{772C89A9-D9D5-4AA5-81F0-A43506C5B03F}">
      <dsp:nvSpPr>
        <dsp:cNvPr id="0" name=""/>
        <dsp:cNvSpPr/>
      </dsp:nvSpPr>
      <dsp:spPr>
        <a:xfrm>
          <a:off x="3391979" y="4336897"/>
          <a:ext cx="2307431" cy="6584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Delivers it to task 1 and task 2 (non-blocking)</a:t>
          </a:r>
          <a:endParaRPr lang="en-US" sz="1600" kern="1200" dirty="0"/>
        </a:p>
      </dsp:txBody>
      <dsp:txXfrm>
        <a:off x="3411264" y="4356182"/>
        <a:ext cx="2268861" cy="619854"/>
      </dsp:txXfrm>
    </dsp:sp>
    <dsp:sp modelId="{0577E023-9856-4266-A060-19BE4F878D35}">
      <dsp:nvSpPr>
        <dsp:cNvPr id="0" name=""/>
        <dsp:cNvSpPr/>
      </dsp:nvSpPr>
      <dsp:spPr>
        <a:xfrm>
          <a:off x="3391979" y="5096618"/>
          <a:ext cx="2307431" cy="6584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Calls V on semaphore 1 and 2 (non-blocking)</a:t>
          </a:r>
          <a:endParaRPr lang="en-US" sz="1600" kern="1200" dirty="0">
            <a:solidFill>
              <a:schemeClr val="tx1"/>
            </a:solidFill>
          </a:endParaRPr>
        </a:p>
      </dsp:txBody>
      <dsp:txXfrm>
        <a:off x="3411264" y="5115903"/>
        <a:ext cx="2268861" cy="619854"/>
      </dsp:txXfrm>
    </dsp:sp>
    <dsp:sp modelId="{AC1A873C-4243-42B4-89A8-0F2BE74A8FA9}">
      <dsp:nvSpPr>
        <dsp:cNvPr id="0" name=""/>
        <dsp:cNvSpPr/>
      </dsp:nvSpPr>
      <dsp:spPr>
        <a:xfrm>
          <a:off x="3391979" y="5856339"/>
          <a:ext cx="2307431" cy="65842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Continues with step #2</a:t>
          </a:r>
          <a:endParaRPr lang="en-US" sz="1600" kern="1200" dirty="0"/>
        </a:p>
      </dsp:txBody>
      <dsp:txXfrm>
        <a:off x="3411264" y="5875624"/>
        <a:ext cx="2268861" cy="619854"/>
      </dsp:txXfrm>
    </dsp:sp>
    <dsp:sp modelId="{50E83F00-8340-43F6-9225-807F9CA63874}">
      <dsp:nvSpPr>
        <dsp:cNvPr id="0" name=""/>
        <dsp:cNvSpPr/>
      </dsp:nvSpPr>
      <dsp:spPr>
        <a:xfrm>
          <a:off x="6204160" y="0"/>
          <a:ext cx="2884289" cy="68579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Task 1</a:t>
          </a:r>
          <a:endParaRPr lang="en-US" sz="5200" kern="1200" dirty="0"/>
        </a:p>
      </dsp:txBody>
      <dsp:txXfrm>
        <a:off x="6204160" y="0"/>
        <a:ext cx="2884289" cy="2057399"/>
      </dsp:txXfrm>
    </dsp:sp>
    <dsp:sp modelId="{D580600D-3879-4DCF-BEBF-A4C075F3E519}">
      <dsp:nvSpPr>
        <dsp:cNvPr id="0" name=""/>
        <dsp:cNvSpPr/>
      </dsp:nvSpPr>
      <dsp:spPr>
        <a:xfrm>
          <a:off x="6492589" y="2057985"/>
          <a:ext cx="2307431" cy="13473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Reads the stream from the Main Program after calling P on semaphore 1 (blocking)</a:t>
          </a:r>
          <a:endParaRPr lang="en-US" sz="1600" kern="1200" dirty="0"/>
        </a:p>
      </dsp:txBody>
      <dsp:txXfrm>
        <a:off x="6532051" y="2097447"/>
        <a:ext cx="2228507" cy="1268398"/>
      </dsp:txXfrm>
    </dsp:sp>
    <dsp:sp modelId="{781E5085-93D3-4D12-9338-1C8D4078601B}">
      <dsp:nvSpPr>
        <dsp:cNvPr id="0" name=""/>
        <dsp:cNvSpPr/>
      </dsp:nvSpPr>
      <dsp:spPr>
        <a:xfrm>
          <a:off x="6492589" y="3612588"/>
          <a:ext cx="2307431" cy="13473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Flushes the input to </a:t>
          </a:r>
          <a:r>
            <a:rPr lang="en-US" sz="1600" i="1" kern="1200" dirty="0" err="1" smtClean="0">
              <a:solidFill>
                <a:schemeClr val="tx1"/>
              </a:solidFill>
            </a:rPr>
            <a:t>Console.Out</a:t>
          </a:r>
          <a:r>
            <a:rPr lang="en-US" sz="1600" kern="1200" dirty="0" smtClean="0"/>
            <a:t>, as a line of string</a:t>
          </a:r>
          <a:endParaRPr lang="en-US" sz="1600" kern="1200" dirty="0"/>
        </a:p>
      </dsp:txBody>
      <dsp:txXfrm>
        <a:off x="6532051" y="3652050"/>
        <a:ext cx="2228507" cy="1268398"/>
      </dsp:txXfrm>
    </dsp:sp>
    <dsp:sp modelId="{A12E33A9-7025-49DE-8234-6E8317CD6263}">
      <dsp:nvSpPr>
        <dsp:cNvPr id="0" name=""/>
        <dsp:cNvSpPr/>
      </dsp:nvSpPr>
      <dsp:spPr>
        <a:xfrm>
          <a:off x="6492589" y="5167190"/>
          <a:ext cx="2307431" cy="13473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Continues with step #1</a:t>
          </a:r>
          <a:endParaRPr lang="en-US" sz="1600" kern="1200" dirty="0"/>
        </a:p>
      </dsp:txBody>
      <dsp:txXfrm>
        <a:off x="6532051" y="5206652"/>
        <a:ext cx="2228507" cy="1268398"/>
      </dsp:txXfrm>
    </dsp:sp>
    <dsp:sp modelId="{037D2751-613C-469C-BDF7-C8C7E8E38699}">
      <dsp:nvSpPr>
        <dsp:cNvPr id="0" name=""/>
        <dsp:cNvSpPr/>
      </dsp:nvSpPr>
      <dsp:spPr>
        <a:xfrm>
          <a:off x="9304771" y="0"/>
          <a:ext cx="2884289" cy="68579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Task 2</a:t>
          </a:r>
          <a:endParaRPr lang="en-US" sz="5200" kern="1200" dirty="0"/>
        </a:p>
      </dsp:txBody>
      <dsp:txXfrm>
        <a:off x="9304771" y="0"/>
        <a:ext cx="2884289" cy="2057399"/>
      </dsp:txXfrm>
    </dsp:sp>
    <dsp:sp modelId="{E0FDF996-F054-4AC6-B2D5-58967A885C69}">
      <dsp:nvSpPr>
        <dsp:cNvPr id="0" name=""/>
        <dsp:cNvSpPr/>
      </dsp:nvSpPr>
      <dsp:spPr>
        <a:xfrm>
          <a:off x="9593200" y="2058398"/>
          <a:ext cx="2307431" cy="6744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Fires up thread which is terminated 1 second later</a:t>
          </a:r>
          <a:endParaRPr lang="en-US" sz="1600" kern="1200" dirty="0">
            <a:solidFill>
              <a:schemeClr val="tx1"/>
            </a:solidFill>
          </a:endParaRPr>
        </a:p>
      </dsp:txBody>
      <dsp:txXfrm>
        <a:off x="9612954" y="2078152"/>
        <a:ext cx="2267923" cy="634931"/>
      </dsp:txXfrm>
    </dsp:sp>
    <dsp:sp modelId="{F6C67AEF-833C-4CE3-8D28-4707AFA2E4F6}">
      <dsp:nvSpPr>
        <dsp:cNvPr id="0" name=""/>
        <dsp:cNvSpPr/>
      </dsp:nvSpPr>
      <dsp:spPr>
        <a:xfrm>
          <a:off x="9884559" y="2927731"/>
          <a:ext cx="2307431" cy="20010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Waits for 1 second while worker thread is crunching numbers and prints the results to </a:t>
          </a:r>
          <a:r>
            <a:rPr lang="en-US" sz="1600" i="1" kern="1200" dirty="0" err="1" smtClean="0">
              <a:solidFill>
                <a:schemeClr val="tx1"/>
              </a:solidFill>
            </a:rPr>
            <a:t>Console.Error</a:t>
          </a:r>
          <a:endParaRPr lang="en-US" sz="1600" i="1" kern="1200" dirty="0" smtClean="0">
            <a:solidFill>
              <a:schemeClr val="tx1"/>
            </a:solidFill>
          </a:endParaRPr>
        </a:p>
        <a:p>
          <a:pPr lvl="0" algn="ctr" defTabSz="711200">
            <a:lnSpc>
              <a:spcPct val="90000"/>
            </a:lnSpc>
            <a:spcBef>
              <a:spcPct val="0"/>
            </a:spcBef>
            <a:spcAft>
              <a:spcPct val="35000"/>
            </a:spcAft>
          </a:pPr>
          <a:r>
            <a:rPr lang="en-US" sz="1600" kern="1200" dirty="0" smtClean="0"/>
            <a:t>(see the details in the next slide).</a:t>
          </a:r>
          <a:endParaRPr lang="en-US" sz="1600" kern="1200" dirty="0"/>
        </a:p>
      </dsp:txBody>
      <dsp:txXfrm>
        <a:off x="9943167" y="2986339"/>
        <a:ext cx="2190215" cy="1883823"/>
      </dsp:txXfrm>
    </dsp:sp>
    <dsp:sp modelId="{3F539E63-7FE2-479B-A535-7329FC3E633D}">
      <dsp:nvSpPr>
        <dsp:cNvPr id="0" name=""/>
        <dsp:cNvSpPr/>
      </dsp:nvSpPr>
      <dsp:spPr>
        <a:xfrm>
          <a:off x="9593200" y="5097538"/>
          <a:ext cx="2307431" cy="5568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Stops that worker thread</a:t>
          </a:r>
          <a:endParaRPr lang="en-US" sz="1600" kern="1200" dirty="0"/>
        </a:p>
      </dsp:txBody>
      <dsp:txXfrm>
        <a:off x="9609508" y="5113846"/>
        <a:ext cx="2274815" cy="524188"/>
      </dsp:txXfrm>
    </dsp:sp>
    <dsp:sp modelId="{1383F29A-78A8-4C70-A2C9-2BA115771AD9}">
      <dsp:nvSpPr>
        <dsp:cNvPr id="0" name=""/>
        <dsp:cNvSpPr/>
      </dsp:nvSpPr>
      <dsp:spPr>
        <a:xfrm>
          <a:off x="9593200" y="5836174"/>
          <a:ext cx="2307431" cy="6779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Continues with step #1</a:t>
          </a:r>
          <a:endParaRPr lang="en-US" sz="1600" kern="1200" dirty="0"/>
        </a:p>
      </dsp:txBody>
      <dsp:txXfrm>
        <a:off x="9613056" y="5856030"/>
        <a:ext cx="2267719" cy="638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3D1BB-5734-4D82-B4E3-A5ABDD3377FD}">
      <dsp:nvSpPr>
        <dsp:cNvPr id="0" name=""/>
        <dsp:cNvSpPr/>
      </dsp:nvSpPr>
      <dsp:spPr>
        <a:xfrm>
          <a:off x="788669" y="0"/>
          <a:ext cx="8938260" cy="4351338"/>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49FA4-00FC-48D5-9D23-AF020F5D600B}">
      <dsp:nvSpPr>
        <dsp:cNvPr id="0" name=""/>
        <dsp:cNvSpPr/>
      </dsp:nvSpPr>
      <dsp:spPr>
        <a:xfrm>
          <a:off x="5262" y="1305401"/>
          <a:ext cx="2531343"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Removal of inputs (from the head of the linked list) which will be outdated by the next 1 second.</a:t>
          </a:r>
          <a:endParaRPr lang="en-US" sz="1700" kern="1200" dirty="0"/>
        </a:p>
      </dsp:txBody>
      <dsp:txXfrm>
        <a:off x="90228" y="1390367"/>
        <a:ext cx="2361411" cy="1570603"/>
      </dsp:txXfrm>
    </dsp:sp>
    <dsp:sp modelId="{58F25F90-7DF5-4D6B-9A26-B73BBD08396E}">
      <dsp:nvSpPr>
        <dsp:cNvPr id="0" name=""/>
        <dsp:cNvSpPr/>
      </dsp:nvSpPr>
      <dsp:spPr>
        <a:xfrm>
          <a:off x="2663173" y="1305401"/>
          <a:ext cx="2531343" cy="1740535"/>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Iterating the linked list to get the first (oldest) and last (youngest) elements, and compute the average and total .</a:t>
          </a:r>
          <a:endParaRPr lang="en-US" sz="1700" kern="1200" dirty="0"/>
        </a:p>
      </dsp:txBody>
      <dsp:txXfrm>
        <a:off x="2748139" y="1390367"/>
        <a:ext cx="2361411" cy="1570603"/>
      </dsp:txXfrm>
    </dsp:sp>
    <dsp:sp modelId="{C3D20118-98D9-455F-A22D-3BE0F11590D4}">
      <dsp:nvSpPr>
        <dsp:cNvPr id="0" name=""/>
        <dsp:cNvSpPr/>
      </dsp:nvSpPr>
      <dsp:spPr>
        <a:xfrm>
          <a:off x="5321083" y="1305401"/>
          <a:ext cx="2531343" cy="1740535"/>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Running the blocking GC to sweep the released items from step 1 (important to minimize the chance that GC runs randomly in other steps).</a:t>
          </a:r>
          <a:endParaRPr lang="en-US" sz="1700" kern="1200" dirty="0"/>
        </a:p>
      </dsp:txBody>
      <dsp:txXfrm>
        <a:off x="5406049" y="1390367"/>
        <a:ext cx="2361411" cy="1570603"/>
      </dsp:txXfrm>
    </dsp:sp>
    <dsp:sp modelId="{B93C8187-B3B0-4255-826A-14839364C96C}">
      <dsp:nvSpPr>
        <dsp:cNvPr id="0" name=""/>
        <dsp:cNvSpPr/>
      </dsp:nvSpPr>
      <dsp:spPr>
        <a:xfrm>
          <a:off x="7978993" y="1305401"/>
          <a:ext cx="2531343" cy="174053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While not yet aborted by the creator thread (Task 2), moving the incoming data from the queue’s head into the back of the linked list.</a:t>
          </a:r>
          <a:endParaRPr lang="en-US" sz="1700" kern="1200" dirty="0"/>
        </a:p>
      </dsp:txBody>
      <dsp:txXfrm>
        <a:off x="8063959" y="1390367"/>
        <a:ext cx="236141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57D851-66EE-4EB7-B8EE-7A973CBDD9A0}"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89530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7D851-66EE-4EB7-B8EE-7A973CBDD9A0}"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370656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7D851-66EE-4EB7-B8EE-7A973CBDD9A0}"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255236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7D851-66EE-4EB7-B8EE-7A973CBDD9A0}"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194769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57D851-66EE-4EB7-B8EE-7A973CBDD9A0}"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337243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57D851-66EE-4EB7-B8EE-7A973CBDD9A0}"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339048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7D851-66EE-4EB7-B8EE-7A973CBDD9A0}"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221951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7D851-66EE-4EB7-B8EE-7A973CBDD9A0}"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360425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7D851-66EE-4EB7-B8EE-7A973CBDD9A0}"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5299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7D851-66EE-4EB7-B8EE-7A973CBDD9A0}"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175386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7D851-66EE-4EB7-B8EE-7A973CBDD9A0}"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5AFC-A30C-4F1C-B165-387743D52B50}" type="slidenum">
              <a:rPr lang="en-US" smtClean="0"/>
              <a:t>‹#›</a:t>
            </a:fld>
            <a:endParaRPr lang="en-US"/>
          </a:p>
        </p:txBody>
      </p:sp>
    </p:spTree>
    <p:extLst>
      <p:ext uri="{BB962C8B-B14F-4D97-AF65-F5344CB8AC3E}">
        <p14:creationId xmlns:p14="http://schemas.microsoft.com/office/powerpoint/2010/main" val="406789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D851-66EE-4EB7-B8EE-7A973CBDD9A0}" type="datetimeFigureOut">
              <a:rPr lang="en-US" smtClean="0"/>
              <a:t>8/15/2016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75AFC-A30C-4F1C-B165-387743D52B50}" type="slidenum">
              <a:rPr lang="en-US" smtClean="0"/>
              <a:t>‹#›</a:t>
            </a:fld>
            <a:endParaRPr lang="en-US"/>
          </a:p>
        </p:txBody>
      </p:sp>
    </p:spTree>
    <p:extLst>
      <p:ext uri="{BB962C8B-B14F-4D97-AF65-F5344CB8AC3E}">
        <p14:creationId xmlns:p14="http://schemas.microsoft.com/office/powerpoint/2010/main" val="584185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Monitoring the behavior of a simple data series program</a:t>
            </a:r>
            <a:endParaRPr lang="en-US" dirty="0"/>
          </a:p>
        </p:txBody>
      </p:sp>
      <p:sp>
        <p:nvSpPr>
          <p:cNvPr id="5" name="Subtitle 4"/>
          <p:cNvSpPr>
            <a:spLocks noGrp="1"/>
          </p:cNvSpPr>
          <p:nvPr>
            <p:ph type="subTitle" idx="1"/>
          </p:nvPr>
        </p:nvSpPr>
        <p:spPr/>
        <p:txBody>
          <a:bodyPr/>
          <a:lstStyle/>
          <a:p>
            <a:r>
              <a:rPr lang="en-US" dirty="0" smtClean="0"/>
              <a:t>by Indra Bayu</a:t>
            </a:r>
            <a:endParaRPr lang="en-US" dirty="0"/>
          </a:p>
        </p:txBody>
      </p:sp>
    </p:spTree>
    <p:extLst>
      <p:ext uri="{BB962C8B-B14F-4D97-AF65-F5344CB8AC3E}">
        <p14:creationId xmlns:p14="http://schemas.microsoft.com/office/powerpoint/2010/main" val="322480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6021" y="6321788"/>
            <a:ext cx="4970392" cy="536212"/>
          </a:xfrm>
        </p:spPr>
        <p:txBody>
          <a:bodyPr>
            <a:normAutofit fontScale="90000"/>
          </a:bodyPr>
          <a:lstStyle/>
          <a:p>
            <a:r>
              <a:rPr lang="en-US" sz="2400" dirty="0" smtClean="0"/>
              <a:t>Scenario 2: delay between 5 </a:t>
            </a:r>
            <a:r>
              <a:rPr lang="en-US" sz="2400" dirty="0"/>
              <a:t>to </a:t>
            </a:r>
            <a:r>
              <a:rPr lang="en-US" sz="2400" dirty="0" smtClean="0"/>
              <a:t>15 seconds</a:t>
            </a: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426" y="76350"/>
            <a:ext cx="11470985" cy="6065217"/>
          </a:xfrm>
        </p:spPr>
      </p:pic>
    </p:spTree>
    <p:extLst>
      <p:ext uri="{BB962C8B-B14F-4D97-AF65-F5344CB8AC3E}">
        <p14:creationId xmlns:p14="http://schemas.microsoft.com/office/powerpoint/2010/main" val="3861838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47" y="6321788"/>
            <a:ext cx="4617466" cy="536212"/>
          </a:xfrm>
        </p:spPr>
        <p:txBody>
          <a:bodyPr>
            <a:normAutofit/>
          </a:bodyPr>
          <a:lstStyle/>
          <a:p>
            <a:r>
              <a:rPr lang="en-US" sz="2400" dirty="0" smtClean="0"/>
              <a:t>Scenario 3: no delay between inputs</a:t>
            </a: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426" y="76350"/>
            <a:ext cx="11470985" cy="6065217"/>
          </a:xfrm>
        </p:spPr>
      </p:pic>
    </p:spTree>
    <p:extLst>
      <p:ext uri="{BB962C8B-B14F-4D97-AF65-F5344CB8AC3E}">
        <p14:creationId xmlns:p14="http://schemas.microsoft.com/office/powerpoint/2010/main" val="1717097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those 1 second spans? Somewhat yes.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algn="just"/>
            <a:r>
              <a:rPr lang="en-US" dirty="0" smtClean="0"/>
              <a:t>The last column is a good indicator.</a:t>
            </a:r>
          </a:p>
          <a:p>
            <a:pPr algn="just"/>
            <a:r>
              <a:rPr lang="en-US" dirty="0" smtClean="0"/>
              <a:t>Currently, the computation time considers </a:t>
            </a:r>
            <a:r>
              <a:rPr lang="en-US" u="sng" dirty="0" smtClean="0"/>
              <a:t>only</a:t>
            </a:r>
            <a:r>
              <a:rPr lang="en-US" dirty="0" smtClean="0"/>
              <a:t> the time needed to process inputs within the 10 seconds time frame.</a:t>
            </a:r>
          </a:p>
          <a:p>
            <a:pPr algn="just"/>
            <a:r>
              <a:rPr lang="en-US" dirty="0" smtClean="0"/>
              <a:t>But within the 1 second cycle, there are other things happening too, as mentioned in slide #3, but minus the GC time: </a:t>
            </a:r>
            <a:r>
              <a:rPr lang="en-US" dirty="0" smtClean="0">
                <a:solidFill>
                  <a:schemeClr val="accent1">
                    <a:lumMod val="75000"/>
                  </a:schemeClr>
                </a:solidFill>
              </a:rPr>
              <a:t>(1)</a:t>
            </a:r>
            <a:r>
              <a:rPr lang="en-US" dirty="0" smtClean="0"/>
              <a:t> removing items ≤ 10 seconds and </a:t>
            </a:r>
            <a:r>
              <a:rPr lang="en-US" dirty="0" smtClean="0">
                <a:solidFill>
                  <a:schemeClr val="accent1">
                    <a:lumMod val="75000"/>
                  </a:schemeClr>
                </a:solidFill>
              </a:rPr>
              <a:t>(2)</a:t>
            </a:r>
            <a:r>
              <a:rPr lang="en-US" dirty="0" smtClean="0"/>
              <a:t> waiting for input to come from stream 0 then put it to the back of the linked list. So </a:t>
            </a:r>
            <a:r>
              <a:rPr lang="en-US" i="1" dirty="0" smtClean="0"/>
              <a:t>ideally </a:t>
            </a:r>
            <a:r>
              <a:rPr lang="en-US" dirty="0" smtClean="0"/>
              <a:t>the sum of these two plus the GC time = 1 second (</a:t>
            </a:r>
            <a:r>
              <a:rPr lang="en-US" dirty="0" smtClean="0">
                <a:solidFill>
                  <a:srgbClr val="FF0000"/>
                </a:solidFill>
              </a:rPr>
              <a:t>except</a:t>
            </a:r>
            <a:r>
              <a:rPr lang="en-US" dirty="0" smtClean="0"/>
              <a:t> when there’s nothing in the list).</a:t>
            </a:r>
          </a:p>
          <a:p>
            <a:pPr algn="just"/>
            <a:r>
              <a:rPr lang="en-US" dirty="0" smtClean="0"/>
              <a:t>Therefore, I will include those times into the computation time, to see whether the sum from the durations really constitutes the one second. </a:t>
            </a:r>
            <a:r>
              <a:rPr lang="en-US" dirty="0" smtClean="0">
                <a:solidFill>
                  <a:srgbClr val="00B050"/>
                </a:solidFill>
              </a:rPr>
              <a:t>You can see this in the next slide</a:t>
            </a:r>
            <a:r>
              <a:rPr lang="en-US" dirty="0"/>
              <a:t> </a:t>
            </a:r>
            <a:r>
              <a:rPr lang="en-US" dirty="0" smtClean="0"/>
              <a:t>(slide </a:t>
            </a:r>
            <a:r>
              <a:rPr lang="en-US" smtClean="0"/>
              <a:t>#13).</a:t>
            </a:r>
            <a:endParaRPr lang="en-US" dirty="0" smtClean="0"/>
          </a:p>
          <a:p>
            <a:pPr algn="just"/>
            <a:endParaRPr lang="en-US" dirty="0"/>
          </a:p>
        </p:txBody>
      </p:sp>
    </p:spTree>
    <p:extLst>
      <p:ext uri="{BB962C8B-B14F-4D97-AF65-F5344CB8AC3E}">
        <p14:creationId xmlns:p14="http://schemas.microsoft.com/office/powerpoint/2010/main" val="3201298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8" y="6321788"/>
            <a:ext cx="6792685" cy="536212"/>
          </a:xfrm>
        </p:spPr>
        <p:txBody>
          <a:bodyPr>
            <a:normAutofit fontScale="90000"/>
          </a:bodyPr>
          <a:lstStyle/>
          <a:p>
            <a:r>
              <a:rPr lang="en-US" sz="2400" dirty="0"/>
              <a:t>Scenario 3: </a:t>
            </a:r>
            <a:r>
              <a:rPr lang="en-US" sz="2400" dirty="0" smtClean="0"/>
              <a:t/>
            </a:r>
            <a:br>
              <a:rPr lang="en-US" sz="2400" dirty="0" smtClean="0"/>
            </a:br>
            <a:r>
              <a:rPr lang="en-US" sz="2400" dirty="0" smtClean="0"/>
              <a:t>no </a:t>
            </a:r>
            <a:r>
              <a:rPr lang="en-US" sz="2400" dirty="0"/>
              <a:t>delay between </a:t>
            </a:r>
            <a:r>
              <a:rPr lang="en-US" sz="2400" dirty="0" smtClean="0"/>
              <a:t>inputs (with the </a:t>
            </a:r>
            <a:r>
              <a:rPr lang="en-US" sz="2400" b="1" dirty="0" smtClean="0">
                <a:solidFill>
                  <a:srgbClr val="00B050"/>
                </a:solidFill>
              </a:rPr>
              <a:t>wait </a:t>
            </a:r>
            <a:r>
              <a:rPr lang="en-US" sz="2400" b="1" smtClean="0">
                <a:solidFill>
                  <a:srgbClr val="00B050"/>
                </a:solidFill>
              </a:rPr>
              <a:t>time</a:t>
            </a:r>
            <a:r>
              <a:rPr lang="en-US" sz="2400" smtClean="0"/>
              <a:t> considered</a:t>
            </a:r>
            <a:r>
              <a:rPr lang="en-US" sz="2400" dirty="0" smtClean="0"/>
              <a:t>)</a:t>
            </a: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54" y="74355"/>
            <a:ext cx="11478529" cy="6069206"/>
          </a:xfrm>
        </p:spPr>
      </p:pic>
      <p:sp>
        <p:nvSpPr>
          <p:cNvPr id="3" name="Up Arrow 2"/>
          <p:cNvSpPr/>
          <p:nvPr/>
        </p:nvSpPr>
        <p:spPr>
          <a:xfrm>
            <a:off x="7998914"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10108947"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031591" y="6087607"/>
            <a:ext cx="529311" cy="923330"/>
          </a:xfrm>
          <a:prstGeom prst="rect">
            <a:avLst/>
          </a:prstGeom>
          <a:noFill/>
        </p:spPr>
        <p:txBody>
          <a:bodyPr wrap="none" lIns="91440" tIns="45720" rIns="91440" bIns="45720">
            <a:spAutoFit/>
          </a:bodyPr>
          <a:lstStyle/>
          <a:p>
            <a:pPr algn="ctr"/>
            <a:r>
              <a:rPr lang="en-US" sz="5400" b="0" cap="none" spc="0" dirty="0" smtClean="0">
                <a:ln w="0"/>
                <a:solidFill>
                  <a:srgbClr val="FF0000"/>
                </a:solidFill>
                <a:effectLst>
                  <a:outerShdw blurRad="38100" dist="19050" dir="2700000" algn="tl" rotWithShape="0">
                    <a:schemeClr val="dk1">
                      <a:alpha val="40000"/>
                    </a:schemeClr>
                  </a:outerShdw>
                </a:effectLst>
              </a:rPr>
              <a:t>+</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9508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scenario 3, the computation time doesn’t take the majority of the time. Why so? </a:t>
            </a:r>
            <a:endParaRPr lang="en-US" dirty="0"/>
          </a:p>
        </p:txBody>
      </p:sp>
      <p:sp>
        <p:nvSpPr>
          <p:cNvPr id="3" name="Content Placeholder 2"/>
          <p:cNvSpPr>
            <a:spLocks noGrp="1"/>
          </p:cNvSpPr>
          <p:nvPr>
            <p:ph idx="1"/>
          </p:nvPr>
        </p:nvSpPr>
        <p:spPr>
          <a:xfrm>
            <a:off x="838200" y="1825624"/>
            <a:ext cx="10515600" cy="5032375"/>
          </a:xfrm>
        </p:spPr>
        <p:txBody>
          <a:bodyPr/>
          <a:lstStyle/>
          <a:p>
            <a:pPr algn="just"/>
            <a:r>
              <a:rPr lang="en-US" dirty="0" smtClean="0"/>
              <a:t>The time needed to transfer between streams (and between processes too) seems to be the major bottleneck. This makes the thread to use most of it’s time waiting for input instead of doing calculation on massive amount of elements in the list.</a:t>
            </a:r>
          </a:p>
          <a:p>
            <a:pPr algn="just"/>
            <a:r>
              <a:rPr lang="en-US" dirty="0" smtClean="0"/>
              <a:t>Can this be improved, if inter-process communication is not the case? YES. This is logical, since we can use shared collection instead.</a:t>
            </a:r>
          </a:p>
          <a:p>
            <a:pPr algn="just"/>
            <a:r>
              <a:rPr lang="en-US" dirty="0" smtClean="0"/>
              <a:t>Currently the maximum time for processing items ≤ 10 seconds (</a:t>
            </a:r>
            <a:r>
              <a:rPr lang="en-US" dirty="0" smtClean="0">
                <a:solidFill>
                  <a:srgbClr val="00B050"/>
                </a:solidFill>
              </a:rPr>
              <a:t>as seen in slide #11</a:t>
            </a:r>
            <a:r>
              <a:rPr lang="en-US" dirty="0" smtClean="0"/>
              <a:t>) is </a:t>
            </a:r>
            <a:r>
              <a:rPr lang="en-US" dirty="0" smtClean="0"/>
              <a:t>135 </a:t>
            </a:r>
            <a:r>
              <a:rPr lang="en-US" dirty="0" smtClean="0"/>
              <a:t>milliseconds, </a:t>
            </a:r>
            <a:r>
              <a:rPr lang="en-US" dirty="0"/>
              <a:t>a</a:t>
            </a:r>
            <a:r>
              <a:rPr lang="en-US" dirty="0" smtClean="0"/>
              <a:t>nd for the number of items in the list itself is 1.1 millions. We will compare this to when there’s only 1 process, so everything is done using shared variable/collection.</a:t>
            </a:r>
          </a:p>
          <a:p>
            <a:pPr algn="just"/>
            <a:r>
              <a:rPr lang="en-US" dirty="0" smtClean="0"/>
              <a:t>I’ll do this twice, for blocking and unblocking GC.</a:t>
            </a:r>
            <a:endParaRPr lang="en-US" dirty="0"/>
          </a:p>
        </p:txBody>
      </p:sp>
    </p:spTree>
    <p:extLst>
      <p:ext uri="{BB962C8B-B14F-4D97-AF65-F5344CB8AC3E}">
        <p14:creationId xmlns:p14="http://schemas.microsoft.com/office/powerpoint/2010/main" val="3081935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9" y="6321788"/>
            <a:ext cx="5499462" cy="536212"/>
          </a:xfrm>
        </p:spPr>
        <p:txBody>
          <a:bodyPr>
            <a:normAutofit fontScale="90000"/>
          </a:bodyPr>
          <a:lstStyle/>
          <a:p>
            <a:r>
              <a:rPr lang="en-US" sz="2400" dirty="0" smtClean="0"/>
              <a:t>Scenario 3 </a:t>
            </a:r>
            <a:r>
              <a:rPr lang="en-US" sz="2400" dirty="0"/>
              <a:t>(no </a:t>
            </a:r>
            <a:r>
              <a:rPr lang="en-US" sz="2400" dirty="0" smtClean="0"/>
              <a:t>delay) with blocking GC in a single process Producer-Consumer.</a:t>
            </a: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9" y="69621"/>
            <a:ext cx="11496438" cy="6078676"/>
          </a:xfrm>
        </p:spPr>
      </p:pic>
      <p:sp>
        <p:nvSpPr>
          <p:cNvPr id="3" name="Up Arrow 2"/>
          <p:cNvSpPr/>
          <p:nvPr/>
        </p:nvSpPr>
        <p:spPr>
          <a:xfrm>
            <a:off x="7998914"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10108947"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6243529"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7125281" y="6232262"/>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9053930" y="6232262"/>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169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8" y="6321788"/>
            <a:ext cx="5512526" cy="536212"/>
          </a:xfrm>
        </p:spPr>
        <p:txBody>
          <a:bodyPr>
            <a:normAutofit fontScale="90000"/>
          </a:bodyPr>
          <a:lstStyle/>
          <a:p>
            <a:r>
              <a:rPr lang="en-US" sz="2400" dirty="0"/>
              <a:t>Scenario </a:t>
            </a:r>
            <a:r>
              <a:rPr lang="en-US" sz="2400" dirty="0" smtClean="0"/>
              <a:t>3</a:t>
            </a:r>
            <a:r>
              <a:rPr lang="en-US" sz="2400" dirty="0"/>
              <a:t> (no </a:t>
            </a:r>
            <a:r>
              <a:rPr lang="en-US" sz="2400" dirty="0" smtClean="0"/>
              <a:t>delay) with </a:t>
            </a:r>
            <a:r>
              <a:rPr lang="en-US" sz="2400" b="1" dirty="0" smtClean="0">
                <a:solidFill>
                  <a:srgbClr val="00B050"/>
                </a:solidFill>
              </a:rPr>
              <a:t>non-</a:t>
            </a:r>
            <a:r>
              <a:rPr lang="en-US" sz="2400" dirty="0" smtClean="0"/>
              <a:t>blocking </a:t>
            </a:r>
            <a:r>
              <a:rPr lang="en-US" sz="2400" dirty="0"/>
              <a:t>GC in a single process Producer-Consumer.</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10" y="71636"/>
            <a:ext cx="11488816" cy="6074646"/>
          </a:xfrm>
        </p:spPr>
      </p:pic>
      <p:sp>
        <p:nvSpPr>
          <p:cNvPr id="12" name="Up Arrow 11"/>
          <p:cNvSpPr/>
          <p:nvPr/>
        </p:nvSpPr>
        <p:spPr>
          <a:xfrm>
            <a:off x="7998914"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10108947"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6243529" y="6240544"/>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7125281" y="6232262"/>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9053930" y="6232262"/>
            <a:ext cx="484632" cy="617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879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just happened when the program is ported to run in a single process?(and redoing scenario 3)</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r>
              <a:rPr lang="en-US" dirty="0" smtClean="0"/>
              <a:t>The time taken to do the computation increased from the maximum of </a:t>
            </a:r>
            <a:r>
              <a:rPr lang="en-US" dirty="0" smtClean="0"/>
              <a:t>135 </a:t>
            </a:r>
            <a:r>
              <a:rPr lang="en-US" dirty="0" smtClean="0"/>
              <a:t>milliseconds into </a:t>
            </a:r>
            <a:r>
              <a:rPr lang="en-US" dirty="0"/>
              <a:t>the maximum of </a:t>
            </a:r>
            <a:r>
              <a:rPr lang="en-US" dirty="0" smtClean="0"/>
              <a:t>527</a:t>
            </a:r>
            <a:r>
              <a:rPr lang="en-US" dirty="0" smtClean="0"/>
              <a:t> </a:t>
            </a:r>
            <a:r>
              <a:rPr lang="en-US" dirty="0" smtClean="0"/>
              <a:t>milliseconds (for blocking GC) and </a:t>
            </a:r>
            <a:r>
              <a:rPr lang="en-US" dirty="0" smtClean="0"/>
              <a:t>658</a:t>
            </a:r>
            <a:r>
              <a:rPr lang="en-US" dirty="0" smtClean="0"/>
              <a:t> </a:t>
            </a:r>
            <a:r>
              <a:rPr lang="en-US" dirty="0"/>
              <a:t>milliseconds (for </a:t>
            </a:r>
            <a:r>
              <a:rPr lang="en-US" dirty="0" smtClean="0">
                <a:solidFill>
                  <a:srgbClr val="00B050"/>
                </a:solidFill>
              </a:rPr>
              <a:t>non-</a:t>
            </a:r>
            <a:r>
              <a:rPr lang="en-US" dirty="0" smtClean="0"/>
              <a:t>blocking </a:t>
            </a:r>
            <a:r>
              <a:rPr lang="en-US" dirty="0"/>
              <a:t>GC</a:t>
            </a:r>
            <a:r>
              <a:rPr lang="en-US" dirty="0" smtClean="0"/>
              <a:t>).</a:t>
            </a:r>
          </a:p>
          <a:p>
            <a:pPr algn="just"/>
            <a:r>
              <a:rPr lang="en-US" dirty="0" smtClean="0"/>
              <a:t>The number of items in the list being processed within that time is up to </a:t>
            </a:r>
            <a:r>
              <a:rPr lang="en-US" dirty="0" smtClean="0"/>
              <a:t>5.0</a:t>
            </a:r>
            <a:r>
              <a:rPr lang="en-US" dirty="0" smtClean="0"/>
              <a:t> </a:t>
            </a:r>
            <a:r>
              <a:rPr lang="en-US" dirty="0" smtClean="0"/>
              <a:t>millions (compare to the 1.1 millions previously). This means increase in throughput to </a:t>
            </a:r>
            <a:r>
              <a:rPr lang="en-US" dirty="0" smtClean="0"/>
              <a:t>4.54 </a:t>
            </a:r>
            <a:r>
              <a:rPr lang="en-US" dirty="0" smtClean="0"/>
              <a:t>times.</a:t>
            </a:r>
          </a:p>
          <a:p>
            <a:pPr algn="just"/>
            <a:r>
              <a:rPr lang="en-US" dirty="0" smtClean="0"/>
              <a:t>Did you notice the (blocking) GC time raised from ±</a:t>
            </a:r>
            <a:r>
              <a:rPr lang="en-US" dirty="0" smtClean="0"/>
              <a:t>75-83 </a:t>
            </a:r>
            <a:r>
              <a:rPr lang="en-US" dirty="0" smtClean="0"/>
              <a:t>to </a:t>
            </a:r>
            <a:r>
              <a:rPr lang="en-US" dirty="0" smtClean="0"/>
              <a:t>254-347 </a:t>
            </a:r>
            <a:r>
              <a:rPr lang="en-US" dirty="0" smtClean="0"/>
              <a:t>milliseconds? That corresponds to the increase of memory consumed from </a:t>
            </a:r>
            <a:r>
              <a:rPr lang="en-US" dirty="0" smtClean="0"/>
              <a:t>±</a:t>
            </a:r>
            <a:r>
              <a:rPr lang="en-US" dirty="0" smtClean="0"/>
              <a:t>69</a:t>
            </a:r>
            <a:r>
              <a:rPr lang="en-US" dirty="0" smtClean="0"/>
              <a:t>-74 </a:t>
            </a:r>
            <a:r>
              <a:rPr lang="en-US" dirty="0" smtClean="0"/>
              <a:t>(</a:t>
            </a:r>
            <a:r>
              <a:rPr lang="en-US" dirty="0" smtClean="0">
                <a:solidFill>
                  <a:srgbClr val="00B050"/>
                </a:solidFill>
              </a:rPr>
              <a:t>60-62 if Producer’s isn’t considered</a:t>
            </a:r>
            <a:r>
              <a:rPr lang="en-US" dirty="0" smtClean="0"/>
              <a:t>) to </a:t>
            </a:r>
            <a:r>
              <a:rPr lang="en-US" dirty="0" smtClean="0"/>
              <a:t>189-216 </a:t>
            </a:r>
            <a:r>
              <a:rPr lang="en-US" dirty="0" smtClean="0"/>
              <a:t>MB. Obviously the size of the data stored in memory corresponds to how long GC takes to run.</a:t>
            </a:r>
          </a:p>
          <a:p>
            <a:pPr algn="just"/>
            <a:r>
              <a:rPr lang="en-US" dirty="0" smtClean="0"/>
              <a:t>Jitter raised from </a:t>
            </a:r>
            <a:r>
              <a:rPr lang="en-US" dirty="0"/>
              <a:t>± </a:t>
            </a:r>
            <a:r>
              <a:rPr lang="en-US" dirty="0" smtClean="0"/>
              <a:t>0.11 to </a:t>
            </a:r>
            <a:r>
              <a:rPr lang="en-US" dirty="0" smtClean="0"/>
              <a:t>0.38 </a:t>
            </a:r>
            <a:r>
              <a:rPr lang="en-US" dirty="0" smtClean="0"/>
              <a:t>seconds, and latency is reduced </a:t>
            </a:r>
            <a:r>
              <a:rPr lang="en-US" smtClean="0"/>
              <a:t>by </a:t>
            </a:r>
            <a:r>
              <a:rPr lang="en-US"/>
              <a:t>± 50</a:t>
            </a:r>
            <a:r>
              <a:rPr lang="en-US" dirty="0" smtClean="0"/>
              <a:t>%.</a:t>
            </a:r>
          </a:p>
          <a:p>
            <a:pPr algn="just"/>
            <a:r>
              <a:rPr lang="en-US" dirty="0" smtClean="0">
                <a:solidFill>
                  <a:srgbClr val="0070C0"/>
                </a:solidFill>
              </a:rPr>
              <a:t>Conclusion</a:t>
            </a:r>
            <a:r>
              <a:rPr lang="en-US" dirty="0" smtClean="0"/>
              <a:t>: by porting to single process, the overall computer utilization can be raised to ±4 times whenever there’s no delay between inputs.</a:t>
            </a:r>
            <a:endParaRPr lang="en-US" dirty="0"/>
          </a:p>
          <a:p>
            <a:pPr algn="just"/>
            <a:endParaRPr lang="en-US" dirty="0" smtClean="0"/>
          </a:p>
        </p:txBody>
      </p:sp>
    </p:spTree>
    <p:extLst>
      <p:ext uri="{BB962C8B-B14F-4D97-AF65-F5344CB8AC3E}">
        <p14:creationId xmlns:p14="http://schemas.microsoft.com/office/powerpoint/2010/main" val="77417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95013390"/>
              </p:ext>
            </p:extLst>
          </p:nvPr>
        </p:nvGraphicFramePr>
        <p:xfrm>
          <a:off x="0" y="1"/>
          <a:ext cx="12192000"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p:cNvSpPr>
            <a:spLocks noGrp="1"/>
          </p:cNvSpPr>
          <p:nvPr>
            <p:ph type="title"/>
          </p:nvPr>
        </p:nvSpPr>
        <p:spPr>
          <a:xfrm>
            <a:off x="3163389" y="1"/>
            <a:ext cx="9028611" cy="590842"/>
          </a:xfrm>
          <a:solidFill>
            <a:srgbClr val="FF0000">
              <a:alpha val="31000"/>
            </a:srgbClr>
          </a:solidFill>
          <a:ln cap="rnd" cmpd="sng">
            <a:solidFill>
              <a:srgbClr val="FF0000"/>
            </a:solidFill>
          </a:ln>
        </p:spPr>
        <p:txBody>
          <a:bodyPr>
            <a:normAutofit fontScale="90000"/>
          </a:bodyPr>
          <a:lstStyle/>
          <a:p>
            <a:pPr lvl="0" algn="ctr"/>
            <a:r>
              <a:rPr lang="en-US" dirty="0" smtClean="0"/>
              <a:t>Consumer</a:t>
            </a:r>
            <a:endParaRPr lang="en-US" dirty="0"/>
          </a:p>
        </p:txBody>
      </p:sp>
      <p:sp>
        <p:nvSpPr>
          <p:cNvPr id="17" name="Right Arrow 16"/>
          <p:cNvSpPr/>
          <p:nvPr/>
        </p:nvSpPr>
        <p:spPr>
          <a:xfrm rot="18772778">
            <a:off x="2561297" y="3438393"/>
            <a:ext cx="937609" cy="379828"/>
          </a:xfrm>
          <a:prstGeom prst="rightArrow">
            <a:avLst>
              <a:gd name="adj1" fmla="val 50000"/>
              <a:gd name="adj2" fmla="val 111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7525979">
            <a:off x="5025359" y="4143948"/>
            <a:ext cx="2192458" cy="247321"/>
          </a:xfrm>
          <a:prstGeom prst="rightArrow">
            <a:avLst>
              <a:gd name="adj1" fmla="val 50000"/>
              <a:gd name="adj2" fmla="val 101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461407">
            <a:off x="5580885" y="4801127"/>
            <a:ext cx="3938389" cy="379828"/>
          </a:xfrm>
          <a:prstGeom prst="rightArrow">
            <a:avLst>
              <a:gd name="adj1" fmla="val 50000"/>
              <a:gd name="adj2" fmla="val 111566"/>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 name="TextBox 2"/>
          <p:cNvSpPr txBox="1"/>
          <p:nvPr/>
        </p:nvSpPr>
        <p:spPr>
          <a:xfrm>
            <a:off x="9416373" y="3839459"/>
            <a:ext cx="733468" cy="523220"/>
          </a:xfrm>
          <a:prstGeom prst="rect">
            <a:avLst/>
          </a:prstGeom>
          <a:solidFill>
            <a:srgbClr val="FFFF00"/>
          </a:solidFill>
        </p:spPr>
        <p:txBody>
          <a:bodyPr wrap="square" rtlCol="0">
            <a:spAutoFit/>
          </a:bodyPr>
          <a:lstStyle/>
          <a:p>
            <a:r>
              <a:rPr lang="en-US" sz="1400" dirty="0" smtClean="0"/>
              <a:t>Worker </a:t>
            </a:r>
          </a:p>
          <a:p>
            <a:r>
              <a:rPr lang="en-US" sz="1400" dirty="0" smtClean="0"/>
              <a:t>Thread</a:t>
            </a:r>
            <a:endParaRPr lang="en-US" sz="1400" dirty="0"/>
          </a:p>
        </p:txBody>
      </p:sp>
      <p:cxnSp>
        <p:nvCxnSpPr>
          <p:cNvPr id="5" name="Straight Connector 4"/>
          <p:cNvCxnSpPr/>
          <p:nvPr/>
        </p:nvCxnSpPr>
        <p:spPr>
          <a:xfrm flipV="1">
            <a:off x="9474009" y="2926080"/>
            <a:ext cx="0" cy="9133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474009" y="2677886"/>
            <a:ext cx="242122" cy="2481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468682" y="4362681"/>
            <a:ext cx="5327" cy="551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68682" y="4913978"/>
            <a:ext cx="459089" cy="2826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6163792" y="1627092"/>
            <a:ext cx="4700016" cy="3775"/>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626150" y="1627092"/>
            <a:ext cx="537642" cy="468995"/>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567498" y="1281209"/>
            <a:ext cx="0" cy="376326"/>
          </a:xfrm>
          <a:prstGeom prst="straightConnector1">
            <a:avLst/>
          </a:prstGeom>
          <a:ln w="635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900279" y="1274158"/>
            <a:ext cx="0" cy="376326"/>
          </a:xfrm>
          <a:prstGeom prst="straightConnector1">
            <a:avLst/>
          </a:prstGeom>
          <a:ln w="635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68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constitutes one second in the worker thread which is fired up by Task 2 in the previous slide?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14088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83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pPr algn="just"/>
            <a:r>
              <a:rPr lang="en-US" dirty="0" smtClean="0"/>
              <a:t>In the SETTINGS region, change the </a:t>
            </a:r>
            <a:r>
              <a:rPr lang="en-US" dirty="0" err="1" smtClean="0"/>
              <a:t>boolean</a:t>
            </a:r>
            <a:r>
              <a:rPr lang="en-US" dirty="0" smtClean="0"/>
              <a:t> constant variable </a:t>
            </a:r>
            <a:r>
              <a:rPr lang="en-US" dirty="0" smtClean="0">
                <a:solidFill>
                  <a:srgbClr val="0070C0"/>
                </a:solidFill>
              </a:rPr>
              <a:t>DEBUG</a:t>
            </a:r>
            <a:r>
              <a:rPr lang="en-US" dirty="0" smtClean="0"/>
              <a:t> to </a:t>
            </a:r>
            <a:r>
              <a:rPr lang="en-US" dirty="0" smtClean="0">
                <a:solidFill>
                  <a:srgbClr val="00B050"/>
                </a:solidFill>
              </a:rPr>
              <a:t>true</a:t>
            </a:r>
            <a:r>
              <a:rPr lang="en-US" dirty="0" smtClean="0"/>
              <a:t>. Even though the computation will run as usual, this setting will disable the supposed output from Output &amp; Error streams, and replaces them with a line to the Default Output every 1 second (the interval you </a:t>
            </a:r>
            <a:r>
              <a:rPr lang="en-US" u="sng" dirty="0" smtClean="0"/>
              <a:t>normally</a:t>
            </a:r>
            <a:r>
              <a:rPr lang="en-US" dirty="0" smtClean="0"/>
              <a:t> would expect from stream 2).</a:t>
            </a:r>
          </a:p>
          <a:p>
            <a:pPr algn="just"/>
            <a:r>
              <a:rPr lang="en-US" dirty="0" smtClean="0"/>
              <a:t>Besides the 4 mandatory things </a:t>
            </a:r>
            <a:r>
              <a:rPr lang="en-US" dirty="0" smtClean="0">
                <a:solidFill>
                  <a:srgbClr val="FF0000"/>
                </a:solidFill>
              </a:rPr>
              <a:t>(</a:t>
            </a:r>
            <a:r>
              <a:rPr lang="en-US" i="1" dirty="0" smtClean="0">
                <a:solidFill>
                  <a:srgbClr val="00B0F0"/>
                </a:solidFill>
              </a:rPr>
              <a:t>average</a:t>
            </a:r>
            <a:r>
              <a:rPr lang="en-US" dirty="0" smtClean="0"/>
              <a:t> {0}, </a:t>
            </a:r>
            <a:r>
              <a:rPr lang="en-US" i="1" dirty="0" smtClean="0">
                <a:solidFill>
                  <a:srgbClr val="00B0F0"/>
                </a:solidFill>
              </a:rPr>
              <a:t>QTI</a:t>
            </a:r>
            <a:r>
              <a:rPr lang="en-US" dirty="0" smtClean="0"/>
              <a:t> {1}, </a:t>
            </a:r>
            <a:r>
              <a:rPr lang="en-US" i="1" dirty="0" smtClean="0">
                <a:solidFill>
                  <a:srgbClr val="00B0F0"/>
                </a:solidFill>
              </a:rPr>
              <a:t>oldest element</a:t>
            </a:r>
            <a:r>
              <a:rPr lang="en-US" dirty="0" smtClean="0"/>
              <a:t> {2}, and </a:t>
            </a:r>
            <a:r>
              <a:rPr lang="en-US" i="1" dirty="0" smtClean="0">
                <a:solidFill>
                  <a:srgbClr val="00B0F0"/>
                </a:solidFill>
              </a:rPr>
              <a:t>youngest element</a:t>
            </a:r>
            <a:r>
              <a:rPr lang="en-US" dirty="0" smtClean="0"/>
              <a:t> {3}</a:t>
            </a:r>
            <a:r>
              <a:rPr lang="en-US" dirty="0" smtClean="0">
                <a:solidFill>
                  <a:srgbClr val="FF0000"/>
                </a:solidFill>
              </a:rPr>
              <a:t>)</a:t>
            </a:r>
            <a:r>
              <a:rPr lang="en-US" dirty="0" smtClean="0"/>
              <a:t>, this analysis outputs also: </a:t>
            </a:r>
            <a:r>
              <a:rPr lang="en-US" i="1" dirty="0" smtClean="0">
                <a:solidFill>
                  <a:srgbClr val="0070C0"/>
                </a:solidFill>
              </a:rPr>
              <a:t>jitter</a:t>
            </a:r>
            <a:r>
              <a:rPr lang="en-US" dirty="0" smtClean="0"/>
              <a:t> {5}, </a:t>
            </a:r>
            <a:r>
              <a:rPr lang="en-US" i="1" dirty="0" smtClean="0">
                <a:solidFill>
                  <a:srgbClr val="0070C0"/>
                </a:solidFill>
              </a:rPr>
              <a:t>memory</a:t>
            </a:r>
            <a:r>
              <a:rPr lang="en-US" dirty="0" smtClean="0"/>
              <a:t> in MB {6}, </a:t>
            </a:r>
            <a:r>
              <a:rPr lang="en-US" i="1" dirty="0" smtClean="0">
                <a:solidFill>
                  <a:srgbClr val="0070C0"/>
                </a:solidFill>
              </a:rPr>
              <a:t>effective cycle duration</a:t>
            </a:r>
            <a:r>
              <a:rPr lang="en-US" dirty="0" smtClean="0"/>
              <a:t> in milliseconds {7}, </a:t>
            </a:r>
            <a:r>
              <a:rPr lang="en-US" i="1" dirty="0" smtClean="0">
                <a:solidFill>
                  <a:srgbClr val="0070C0"/>
                </a:solidFill>
              </a:rPr>
              <a:t>items served in the linked list</a:t>
            </a:r>
            <a:r>
              <a:rPr lang="en-US" dirty="0" smtClean="0"/>
              <a:t> {8}, </a:t>
            </a:r>
            <a:r>
              <a:rPr lang="en-US" i="1" dirty="0" smtClean="0">
                <a:solidFill>
                  <a:srgbClr val="0070C0"/>
                </a:solidFill>
              </a:rPr>
              <a:t>GC duration</a:t>
            </a:r>
            <a:r>
              <a:rPr lang="en-US" dirty="0" smtClean="0"/>
              <a:t> in milliseconds {9},  and </a:t>
            </a:r>
            <a:r>
              <a:rPr lang="en-US" i="1" dirty="0" smtClean="0">
                <a:solidFill>
                  <a:srgbClr val="0070C0"/>
                </a:solidFill>
              </a:rPr>
              <a:t>how long has the consumer process run</a:t>
            </a:r>
            <a:r>
              <a:rPr lang="en-US" dirty="0" smtClean="0"/>
              <a:t> in minutes {10} &amp; seconds {11}.</a:t>
            </a:r>
          </a:p>
          <a:p>
            <a:pPr algn="just"/>
            <a:r>
              <a:rPr lang="en-US" dirty="0" smtClean="0"/>
              <a:t>In the terminal’s title you can see the time taken by Task 2 outside of the 1 second wait. This number estimates the overall excess so far.</a:t>
            </a:r>
            <a:endParaRPr lang="en-US" dirty="0"/>
          </a:p>
        </p:txBody>
      </p:sp>
      <p:sp>
        <p:nvSpPr>
          <p:cNvPr id="4" name="Title 3"/>
          <p:cNvSpPr>
            <a:spLocks noGrp="1"/>
          </p:cNvSpPr>
          <p:nvPr>
            <p:ph type="title"/>
          </p:nvPr>
        </p:nvSpPr>
        <p:spPr/>
        <p:txBody>
          <a:bodyPr/>
          <a:lstStyle/>
          <a:p>
            <a:r>
              <a:rPr lang="en-US" dirty="0" smtClean="0"/>
              <a:t>How to view the analysis from the Consumer process?</a:t>
            </a:r>
            <a:endParaRPr lang="en-US" dirty="0"/>
          </a:p>
        </p:txBody>
      </p:sp>
    </p:spTree>
    <p:extLst>
      <p:ext uri="{BB962C8B-B14F-4D97-AF65-F5344CB8AC3E}">
        <p14:creationId xmlns:p14="http://schemas.microsoft.com/office/powerpoint/2010/main" val="106427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estimate the memory usage?</a:t>
            </a:r>
            <a:endParaRPr lang="en-US" dirty="0"/>
          </a:p>
        </p:txBody>
      </p:sp>
      <p:sp>
        <p:nvSpPr>
          <p:cNvPr id="3" name="Content Placeholder 2"/>
          <p:cNvSpPr>
            <a:spLocks noGrp="1"/>
          </p:cNvSpPr>
          <p:nvPr>
            <p:ph idx="1"/>
          </p:nvPr>
        </p:nvSpPr>
        <p:spPr>
          <a:xfrm>
            <a:off x="838199" y="1825624"/>
            <a:ext cx="10735491" cy="5032375"/>
          </a:xfrm>
        </p:spPr>
        <p:txBody>
          <a:bodyPr>
            <a:normAutofit/>
          </a:bodyPr>
          <a:lstStyle/>
          <a:p>
            <a:pPr algn="just"/>
            <a:r>
              <a:rPr lang="en-US" dirty="0" smtClean="0"/>
              <a:t>At the beginning of the program, Consumer asks Producer for its Process ID.</a:t>
            </a:r>
          </a:p>
          <a:p>
            <a:pPr algn="just"/>
            <a:r>
              <a:rPr lang="en-US" dirty="0" smtClean="0"/>
              <a:t>At the end of each 1-second cycle, the Consumer sums its memory usage with the Producer’s. </a:t>
            </a:r>
          </a:p>
          <a:p>
            <a:pPr algn="just"/>
            <a:r>
              <a:rPr lang="en-US" dirty="0" smtClean="0"/>
              <a:t>In .NET, this is done through the property of a Process class instance, called WorkingSet64. This property returns the </a:t>
            </a:r>
            <a:r>
              <a:rPr lang="en-US" dirty="0"/>
              <a:t>amount of physical memory allocated for the associated </a:t>
            </a:r>
            <a:r>
              <a:rPr lang="en-US" dirty="0" smtClean="0"/>
              <a:t>process. The program divides it with 1048576, in order to convert it to megabyte.</a:t>
            </a:r>
          </a:p>
          <a:p>
            <a:pPr algn="just"/>
            <a:r>
              <a:rPr lang="en-US" dirty="0" smtClean="0"/>
              <a:t>It’s basically a shortcut for reading this performance counter:</a:t>
            </a:r>
          </a:p>
          <a:p>
            <a:pPr marL="0" indent="0" algn="just">
              <a:buNone/>
            </a:pPr>
            <a:endParaRPr lang="en-US" dirty="0"/>
          </a:p>
        </p:txBody>
      </p:sp>
      <p:sp>
        <p:nvSpPr>
          <p:cNvPr id="4" name="Rectangle 3"/>
          <p:cNvSpPr/>
          <p:nvPr/>
        </p:nvSpPr>
        <p:spPr>
          <a:xfrm>
            <a:off x="117567" y="5824267"/>
            <a:ext cx="11965576"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a:t>
            </a:r>
            <a:r>
              <a:rPr lang="en-US" sz="2800" dirty="0" smtClean="0">
                <a:solidFill>
                  <a:schemeClr val="tx1"/>
                </a:solidFill>
              </a:rPr>
              <a:t>ew </a:t>
            </a:r>
            <a:r>
              <a:rPr lang="en-US" sz="2800" dirty="0" err="1" smtClean="0">
                <a:solidFill>
                  <a:schemeClr val="tx1"/>
                </a:solidFill>
              </a:rPr>
              <a:t>PerformanceCounter</a:t>
            </a:r>
            <a:r>
              <a:rPr lang="en-US" sz="2800" dirty="0">
                <a:solidFill>
                  <a:schemeClr val="tx1"/>
                </a:solidFill>
              </a:rPr>
              <a:t>("</a:t>
            </a:r>
            <a:r>
              <a:rPr lang="en-US" sz="2800" dirty="0">
                <a:solidFill>
                  <a:srgbClr val="0070C0"/>
                </a:solidFill>
              </a:rPr>
              <a:t>Process</a:t>
            </a:r>
            <a:r>
              <a:rPr lang="en-US" sz="2800" dirty="0">
                <a:solidFill>
                  <a:schemeClr val="tx1"/>
                </a:solidFill>
              </a:rPr>
              <a:t>", "</a:t>
            </a:r>
            <a:r>
              <a:rPr lang="en-US" sz="2800" dirty="0">
                <a:solidFill>
                  <a:srgbClr val="00B050"/>
                </a:solidFill>
              </a:rPr>
              <a:t>Working Set</a:t>
            </a:r>
            <a:r>
              <a:rPr lang="en-US" sz="2800" dirty="0">
                <a:solidFill>
                  <a:schemeClr val="tx1"/>
                </a:solidFill>
              </a:rPr>
              <a:t>", “</a:t>
            </a:r>
            <a:r>
              <a:rPr lang="en-US" sz="2800" dirty="0" err="1">
                <a:solidFill>
                  <a:schemeClr val="tx1"/>
                </a:solidFill>
              </a:rPr>
              <a:t>ProcessName</a:t>
            </a:r>
            <a:r>
              <a:rPr lang="en-US" sz="2800" dirty="0">
                <a:solidFill>
                  <a:schemeClr val="tx1"/>
                </a:solidFill>
              </a:rPr>
              <a:t>”)</a:t>
            </a:r>
            <a:r>
              <a:rPr lang="en-US" sz="2800" b="1" dirty="0">
                <a:solidFill>
                  <a:srgbClr val="FF0000"/>
                </a:solidFill>
              </a:rPr>
              <a:t>.</a:t>
            </a:r>
            <a:r>
              <a:rPr lang="en-US" sz="2800" dirty="0" err="1" smtClean="0">
                <a:solidFill>
                  <a:schemeClr val="tx1"/>
                </a:solidFill>
              </a:rPr>
              <a:t>RawValue</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244796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estimate the stream-to-stream latency?</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r>
              <a:rPr lang="en-US" dirty="0" smtClean="0"/>
              <a:t>A timestamp (reflecting the current time) is attach to the input at its arrival in stream 0. So after parsing the string input into an integer, we pair the timestamp with the </a:t>
            </a:r>
            <a:r>
              <a:rPr lang="en-US" dirty="0"/>
              <a:t>integer (</a:t>
            </a:r>
            <a:r>
              <a:rPr lang="en-US" dirty="0" smtClean="0"/>
              <a:t>making </a:t>
            </a:r>
            <a:r>
              <a:rPr lang="en-US" dirty="0"/>
              <a:t>a kind of tuple out of </a:t>
            </a:r>
            <a:r>
              <a:rPr lang="en-US" dirty="0" smtClean="0"/>
              <a:t>them).</a:t>
            </a:r>
          </a:p>
          <a:p>
            <a:pPr algn="just"/>
            <a:r>
              <a:rPr lang="en-US" dirty="0" smtClean="0"/>
              <a:t>The semaphore in Task 1 waits for a flag from the main program (recall that </a:t>
            </a:r>
            <a:r>
              <a:rPr lang="en-US" dirty="0"/>
              <a:t>the main program </a:t>
            </a:r>
            <a:r>
              <a:rPr lang="en-US" dirty="0" smtClean="0"/>
              <a:t>receives input from the Producer and copies the value to the corresponding queues available: each for Task 1 and 2). </a:t>
            </a:r>
            <a:r>
              <a:rPr lang="en-US" dirty="0" smtClean="0">
                <a:solidFill>
                  <a:srgbClr val="00B050"/>
                </a:solidFill>
              </a:rPr>
              <a:t>Semaphore is chosen to avoid busy wait.</a:t>
            </a:r>
          </a:p>
          <a:p>
            <a:pPr algn="just"/>
            <a:r>
              <a:rPr lang="en-US" dirty="0" smtClean="0"/>
              <a:t>After being flushed to </a:t>
            </a:r>
            <a:r>
              <a:rPr lang="en-US" dirty="0"/>
              <a:t>stream </a:t>
            </a:r>
            <a:r>
              <a:rPr lang="en-US" dirty="0" smtClean="0"/>
              <a:t>1 (or </a:t>
            </a:r>
            <a:r>
              <a:rPr lang="en-US" dirty="0"/>
              <a:t>the </a:t>
            </a:r>
            <a:r>
              <a:rPr lang="en-US" i="1" dirty="0" smtClean="0">
                <a:solidFill>
                  <a:srgbClr val="0070C0"/>
                </a:solidFill>
              </a:rPr>
              <a:t>out</a:t>
            </a:r>
            <a:r>
              <a:rPr lang="en-US" dirty="0" smtClean="0"/>
              <a:t> stream), Task 1 gets the time difference between the current time and the timestamp attached to the input. That’s the latency.</a:t>
            </a:r>
          </a:p>
          <a:p>
            <a:pPr algn="just"/>
            <a:r>
              <a:rPr lang="en-US" dirty="0" smtClean="0"/>
              <a:t>Now, each time the 1-second-cycle wants to print, it will take the current latency value available. </a:t>
            </a:r>
            <a:r>
              <a:rPr lang="en-US" dirty="0" smtClean="0">
                <a:solidFill>
                  <a:srgbClr val="00B050"/>
                </a:solidFill>
              </a:rPr>
              <a:t>NOTE</a:t>
            </a:r>
            <a:r>
              <a:rPr lang="en-US" dirty="0" smtClean="0"/>
              <a:t>: at the beginning of every cycle, the latency value is reset to zero, in order to read an </a:t>
            </a:r>
            <a:r>
              <a:rPr lang="en-US" i="1" dirty="0" smtClean="0"/>
              <a:t>incorrect</a:t>
            </a:r>
            <a:r>
              <a:rPr lang="en-US" dirty="0" smtClean="0"/>
              <a:t> value (</a:t>
            </a:r>
            <a:r>
              <a:rPr lang="en-US" dirty="0" smtClean="0">
                <a:solidFill>
                  <a:srgbClr val="0070C0"/>
                </a:solidFill>
              </a:rPr>
              <a:t>one </a:t>
            </a:r>
            <a:r>
              <a:rPr lang="en-US" dirty="0">
                <a:solidFill>
                  <a:srgbClr val="0070C0"/>
                </a:solidFill>
              </a:rPr>
              <a:t>already used in previous cycle</a:t>
            </a:r>
            <a:r>
              <a:rPr lang="en-US" dirty="0"/>
              <a:t>) </a:t>
            </a:r>
            <a:r>
              <a:rPr lang="en-US" dirty="0" smtClean="0"/>
              <a:t>whenever there’s no new latency value available! </a:t>
            </a:r>
            <a:endParaRPr lang="en-US" dirty="0"/>
          </a:p>
        </p:txBody>
      </p:sp>
    </p:spTree>
    <p:extLst>
      <p:ext uri="{BB962C8B-B14F-4D97-AF65-F5344CB8AC3E}">
        <p14:creationId xmlns:p14="http://schemas.microsoft.com/office/powerpoint/2010/main" val="4240785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estimate the jitter?</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r>
              <a:rPr lang="en-US" dirty="0" smtClean="0"/>
              <a:t>The jitter is total time taken by the whole duration (across cycles) of program </a:t>
            </a:r>
            <a:r>
              <a:rPr lang="en-US" dirty="0" smtClean="0">
                <a:solidFill>
                  <a:srgbClr val="00B050"/>
                </a:solidFill>
              </a:rPr>
              <a:t>for the purpose of computation only</a:t>
            </a:r>
            <a:r>
              <a:rPr lang="en-US" dirty="0" smtClean="0"/>
              <a:t>, and divide it by how many successful iterations</a:t>
            </a:r>
            <a:r>
              <a:rPr lang="en-US" dirty="0"/>
              <a:t> </a:t>
            </a:r>
            <a:r>
              <a:rPr lang="en-US" dirty="0" smtClean="0"/>
              <a:t>has happened so far.</a:t>
            </a:r>
          </a:p>
          <a:p>
            <a:pPr algn="just"/>
            <a:r>
              <a:rPr lang="en-US" dirty="0" smtClean="0"/>
              <a:t>A cycle is considered successful if it can manage to finish crunching numbers for inputs within the 10 seconds timeframe (regardless of how many they are, or how quick they come).</a:t>
            </a:r>
          </a:p>
          <a:p>
            <a:pPr algn="just"/>
            <a:r>
              <a:rPr lang="en-US" dirty="0" smtClean="0"/>
              <a:t>You can modify the program to show the total amount of time spent inside the cycle, which means counting in ① the time involved in removing inputs older than 10 seconds, and ② the time used by semaphore of Task 2 waiting for new inputs to come (and inserting that new value at the back of the linked list).</a:t>
            </a:r>
          </a:p>
          <a:p>
            <a:pPr algn="just"/>
            <a:r>
              <a:rPr lang="en-US" sz="2700" dirty="0" smtClean="0"/>
              <a:t>Such hack is done by changing these values in the SETTINGS region:</a:t>
            </a:r>
          </a:p>
          <a:p>
            <a:pPr lvl="1" algn="just"/>
            <a:r>
              <a:rPr lang="en-US" sz="2700" dirty="0" err="1" smtClean="0">
                <a:solidFill>
                  <a:srgbClr val="00B050"/>
                </a:solidFill>
              </a:rPr>
              <a:t>StopwatchForRawInputs</a:t>
            </a:r>
            <a:r>
              <a:rPr lang="en-US" sz="2700" dirty="0" smtClean="0"/>
              <a:t> to </a:t>
            </a:r>
            <a:r>
              <a:rPr lang="en-US" sz="2700" dirty="0" err="1" smtClean="0">
                <a:solidFill>
                  <a:srgbClr val="00B0F0"/>
                </a:solidFill>
              </a:rPr>
              <a:t>Timing</a:t>
            </a:r>
            <a:r>
              <a:rPr lang="en-US" sz="2700" b="1" dirty="0" err="1" smtClean="0">
                <a:solidFill>
                  <a:srgbClr val="FF0000"/>
                </a:solidFill>
              </a:rPr>
              <a:t>.</a:t>
            </a:r>
            <a:r>
              <a:rPr lang="en-US" sz="2700" dirty="0" err="1" smtClean="0">
                <a:solidFill>
                  <a:srgbClr val="7030A0"/>
                </a:solidFill>
              </a:rPr>
              <a:t>ComputationAndWait</a:t>
            </a:r>
            <a:endParaRPr lang="en-US" sz="2700" dirty="0" smtClean="0">
              <a:solidFill>
                <a:srgbClr val="7030A0"/>
              </a:solidFill>
            </a:endParaRPr>
          </a:p>
          <a:p>
            <a:pPr lvl="1" algn="just"/>
            <a:r>
              <a:rPr lang="en-US" sz="2700" dirty="0" err="1" smtClean="0">
                <a:solidFill>
                  <a:srgbClr val="00B050"/>
                </a:solidFill>
              </a:rPr>
              <a:t>ConsiderOutdated</a:t>
            </a:r>
            <a:r>
              <a:rPr lang="en-US" sz="2700" dirty="0" smtClean="0"/>
              <a:t> to </a:t>
            </a:r>
            <a:r>
              <a:rPr lang="en-US" sz="2700" dirty="0" smtClean="0">
                <a:solidFill>
                  <a:srgbClr val="00B0F0"/>
                </a:solidFill>
              </a:rPr>
              <a:t>true</a:t>
            </a:r>
            <a:endParaRPr lang="en-US" sz="2700" dirty="0">
              <a:solidFill>
                <a:srgbClr val="00B0F0"/>
              </a:solidFill>
            </a:endParaRPr>
          </a:p>
        </p:txBody>
      </p:sp>
    </p:spTree>
    <p:extLst>
      <p:ext uri="{BB962C8B-B14F-4D97-AF65-F5344CB8AC3E}">
        <p14:creationId xmlns:p14="http://schemas.microsoft.com/office/powerpoint/2010/main" val="85314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output look like?</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smtClean="0"/>
              <a:t>It depends on how often the input comes! To make it simple, I will split it into three scenarios. The last two will be assumed as edge cases.</a:t>
            </a:r>
          </a:p>
          <a:p>
            <a:r>
              <a:rPr lang="en-US" dirty="0" smtClean="0"/>
              <a:t>In scenario 1, the inputs come between 0 to 2000 milliseconds.</a:t>
            </a:r>
          </a:p>
          <a:p>
            <a:r>
              <a:rPr lang="en-US" dirty="0" smtClean="0"/>
              <a:t>In scenario 2, they come a little late, between 5 to 15 seconds. Hence it is possible that there is nothing to process within the 10 seconds time frame (</a:t>
            </a:r>
            <a:r>
              <a:rPr lang="en-US" dirty="0" smtClean="0">
                <a:solidFill>
                  <a:srgbClr val="00B0F0"/>
                </a:solidFill>
              </a:rPr>
              <a:t>idle</a:t>
            </a:r>
            <a:r>
              <a:rPr lang="en-US" dirty="0" smtClean="0"/>
              <a:t>). You can increase these numbers as high as you want.</a:t>
            </a:r>
          </a:p>
          <a:p>
            <a:r>
              <a:rPr lang="en-US" dirty="0" smtClean="0"/>
              <a:t>In scenario 3, they come as often as your computer can produce input to stream 0. To put it simple: </a:t>
            </a:r>
            <a:r>
              <a:rPr lang="en-US" dirty="0" smtClean="0">
                <a:solidFill>
                  <a:srgbClr val="00B0F0"/>
                </a:solidFill>
              </a:rPr>
              <a:t>no delay</a:t>
            </a:r>
            <a:r>
              <a:rPr lang="en-US" dirty="0" smtClean="0"/>
              <a:t> between inputs.</a:t>
            </a:r>
          </a:p>
          <a:p>
            <a:r>
              <a:rPr lang="en-US" dirty="0" smtClean="0"/>
              <a:t>We do this by monitoring the first 44 seconds of the Consumer (if you also want to do this, remember to set the DEBUG to true).</a:t>
            </a:r>
          </a:p>
          <a:p>
            <a:endParaRPr lang="en-US" dirty="0"/>
          </a:p>
        </p:txBody>
      </p:sp>
    </p:spTree>
    <p:extLst>
      <p:ext uri="{BB962C8B-B14F-4D97-AF65-F5344CB8AC3E}">
        <p14:creationId xmlns:p14="http://schemas.microsoft.com/office/powerpoint/2010/main" val="3244797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674" y="6321788"/>
            <a:ext cx="5817326" cy="536212"/>
          </a:xfrm>
        </p:spPr>
        <p:txBody>
          <a:bodyPr>
            <a:normAutofit fontScale="90000"/>
          </a:bodyPr>
          <a:lstStyle/>
          <a:p>
            <a:r>
              <a:rPr lang="en-US" sz="2400" dirty="0" smtClean="0"/>
              <a:t>Scenario 1: delay between 0 </a:t>
            </a:r>
            <a:r>
              <a:rPr lang="en-US" sz="2400" dirty="0"/>
              <a:t>to 2000 milliseconds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9" y="69621"/>
            <a:ext cx="11496438" cy="6078675"/>
          </a:xfrm>
        </p:spPr>
      </p:pic>
    </p:spTree>
    <p:extLst>
      <p:ext uri="{BB962C8B-B14F-4D97-AF65-F5344CB8AC3E}">
        <p14:creationId xmlns:p14="http://schemas.microsoft.com/office/powerpoint/2010/main" val="243258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1660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Monitoring the behavior of a simple data series program</vt:lpstr>
      <vt:lpstr>Consumer</vt:lpstr>
      <vt:lpstr>What constitutes one second in the worker thread which is fired up by Task 2 in the previous slide?</vt:lpstr>
      <vt:lpstr>How to view the analysis from the Consumer process?</vt:lpstr>
      <vt:lpstr>How to estimate the memory usage?</vt:lpstr>
      <vt:lpstr>How to estimate the stream-to-stream latency?</vt:lpstr>
      <vt:lpstr>How to estimate the jitter?</vt:lpstr>
      <vt:lpstr>What’s the output look like?</vt:lpstr>
      <vt:lpstr>Scenario 1: delay between 0 to 2000 milliseconds</vt:lpstr>
      <vt:lpstr>Scenario 2: delay between 5 to 15 seconds</vt:lpstr>
      <vt:lpstr>Scenario 3: no delay between inputs</vt:lpstr>
      <vt:lpstr>Are those 1 second spans? Somewhat yes.</vt:lpstr>
      <vt:lpstr>Scenario 3:  no delay between inputs (with the wait time considered)</vt:lpstr>
      <vt:lpstr>In scenario 3, the computation time doesn’t take the majority of the time. Why so? </vt:lpstr>
      <vt:lpstr>Scenario 3 (no delay) with blocking GC in a single process Producer-Consumer.</vt:lpstr>
      <vt:lpstr>Scenario 3 (no delay) with non-blocking GC in a single process Producer-Consumer.</vt:lpstr>
      <vt:lpstr>What just happened when the program is ported to run in a single process?(and redoing scenario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 Bayu</dc:creator>
  <cp:lastModifiedBy>Indra Bayu</cp:lastModifiedBy>
  <cp:revision>241</cp:revision>
  <dcterms:created xsi:type="dcterms:W3CDTF">2016-08-09T15:15:57Z</dcterms:created>
  <dcterms:modified xsi:type="dcterms:W3CDTF">2016-08-15T06:26:03Z</dcterms:modified>
</cp:coreProperties>
</file>