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1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00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1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5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8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4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6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4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9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FC23-C17D-48E4-805B-8C7A640EBC47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C7A6-56C9-4F71-AE2F-76A90F8D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588223" y="38166"/>
            <a:ext cx="6905878" cy="6780618"/>
            <a:chOff x="1588223" y="38166"/>
            <a:chExt cx="6905878" cy="6780618"/>
          </a:xfrm>
        </p:grpSpPr>
        <p:sp>
          <p:nvSpPr>
            <p:cNvPr id="4" name="Oval 3"/>
            <p:cNvSpPr/>
            <p:nvPr/>
          </p:nvSpPr>
          <p:spPr>
            <a:xfrm>
              <a:off x="1842223" y="38166"/>
              <a:ext cx="812800" cy="349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2673" y="538872"/>
              <a:ext cx="1231900" cy="635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>
                  <a:solidFill>
                    <a:schemeClr val="tx1"/>
                  </a:solidFill>
                </a:rPr>
                <a:t>Brainstorm &amp; Identify owners for different</a:t>
              </a:r>
              <a:r>
                <a:rPr lang="en-IN" sz="1100" baseline="0">
                  <a:solidFill>
                    <a:schemeClr val="tx1"/>
                  </a:solidFill>
                </a:rPr>
                <a:t> tasks</a:t>
              </a:r>
              <a:endParaRPr lang="en-IN" sz="11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39023" y="1618372"/>
              <a:ext cx="1225550" cy="577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 dirty="0" smtClean="0">
                  <a:solidFill>
                    <a:schemeClr val="tx1"/>
                  </a:solidFill>
                </a:rPr>
                <a:t>Initial Report</a:t>
              </a:r>
              <a:endParaRPr lang="en-IN" sz="1100" baseline="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0973" y="1612022"/>
              <a:ext cx="1301750" cy="596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>
                  <a:solidFill>
                    <a:schemeClr val="tx1"/>
                  </a:solidFill>
                </a:rPr>
                <a:t>Review/Feedback</a:t>
              </a:r>
              <a:r>
                <a:rPr lang="en-IN" sz="1100" baseline="0">
                  <a:solidFill>
                    <a:schemeClr val="tx1"/>
                  </a:solidFill>
                </a:rPr>
                <a:t> with Project Guide</a:t>
              </a: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5023573" y="1427872"/>
              <a:ext cx="1631950" cy="9652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>
                  <a:solidFill>
                    <a:schemeClr val="tx1"/>
                  </a:solidFill>
                </a:rPr>
                <a:t>Is Review</a:t>
              </a:r>
            </a:p>
            <a:p>
              <a:pPr algn="l"/>
              <a:r>
                <a:rPr lang="en-IN" sz="1100" baseline="0">
                  <a:solidFill>
                    <a:schemeClr val="tx1"/>
                  </a:solidFill>
                </a:rPr>
                <a:t> good?</a:t>
              </a:r>
              <a:endParaRPr lang="en-IN" sz="110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33617" y="2711575"/>
              <a:ext cx="1244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 dirty="0" smtClean="0">
                  <a:solidFill>
                    <a:schemeClr val="tx1"/>
                  </a:solidFill>
                </a:rPr>
                <a:t>Development - EDA</a:t>
              </a:r>
              <a:endParaRPr lang="en-I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4" idx="4"/>
              <a:endCxn id="6" idx="0"/>
            </p:cNvCxnSpPr>
            <p:nvPr/>
          </p:nvCxnSpPr>
          <p:spPr>
            <a:xfrm>
              <a:off x="2248623" y="387416"/>
              <a:ext cx="0" cy="151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>
            <a:xfrm>
              <a:off x="2248623" y="1173872"/>
              <a:ext cx="3175" cy="4445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>
            <a:xfrm>
              <a:off x="2864573" y="1907297"/>
              <a:ext cx="406400" cy="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>
              <a:off x="4572723" y="1910472"/>
              <a:ext cx="450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252867" y="2746972"/>
              <a:ext cx="1301750" cy="596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dirty="0" smtClean="0">
                  <a:solidFill>
                    <a:schemeClr val="tx1"/>
                  </a:solidFill>
                </a:rPr>
                <a:t>EDA R</a:t>
              </a:r>
              <a:r>
                <a:rPr lang="en-IN" sz="1100" dirty="0" smtClean="0">
                  <a:solidFill>
                    <a:schemeClr val="tx1"/>
                  </a:solidFill>
                </a:rPr>
                <a:t>eview/Feedback</a:t>
              </a:r>
              <a:r>
                <a:rPr lang="en-IN" sz="1100" baseline="0" dirty="0" smtClean="0">
                  <a:solidFill>
                    <a:schemeClr val="tx1"/>
                  </a:solidFill>
                </a:rPr>
                <a:t> </a:t>
              </a:r>
              <a:r>
                <a:rPr lang="en-IN" sz="1100" baseline="0" dirty="0">
                  <a:solidFill>
                    <a:schemeClr val="tx1"/>
                  </a:solidFill>
                </a:rPr>
                <a:t>with Project Guide</a:t>
              </a:r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5005467" y="2562822"/>
              <a:ext cx="1631950" cy="9652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>
                  <a:solidFill>
                    <a:schemeClr val="tx1"/>
                  </a:solidFill>
                </a:rPr>
                <a:t>Is Review</a:t>
              </a:r>
            </a:p>
            <a:p>
              <a:pPr algn="l"/>
              <a:r>
                <a:rPr lang="en-IN" sz="1100" baseline="0">
                  <a:solidFill>
                    <a:schemeClr val="tx1"/>
                  </a:solidFill>
                </a:rPr>
                <a:t> good?</a:t>
              </a:r>
              <a:endParaRPr lang="en-IN" sz="11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20917" y="3540722"/>
              <a:ext cx="1244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dirty="0" smtClean="0">
                  <a:solidFill>
                    <a:schemeClr val="tx1"/>
                  </a:solidFill>
                </a:rPr>
                <a:t>Development contd </a:t>
              </a:r>
              <a:r>
                <a:rPr lang="en-IN" dirty="0">
                  <a:solidFill>
                    <a:schemeClr val="tx1"/>
                  </a:solidFill>
                </a:rPr>
                <a:t>- Model </a:t>
              </a:r>
              <a:r>
                <a:rPr lang="en-IN" dirty="0" smtClean="0">
                  <a:solidFill>
                    <a:schemeClr val="tx1"/>
                  </a:solidFill>
                </a:rPr>
                <a:t>Building/Tuning/</a:t>
              </a:r>
            </a:p>
            <a:p>
              <a:r>
                <a:rPr lang="en-IN" dirty="0" smtClean="0">
                  <a:solidFill>
                    <a:schemeClr val="tx1"/>
                  </a:solidFill>
                </a:rPr>
                <a:t>Testing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88223" y="5663317"/>
              <a:ext cx="1244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 dirty="0" smtClean="0">
                  <a:solidFill>
                    <a:schemeClr val="tx1"/>
                  </a:solidFill>
                </a:rPr>
                <a:t>Final Report</a:t>
              </a:r>
              <a:endParaRPr lang="en-I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stCxn id="9" idx="0"/>
            </p:cNvCxnSpPr>
            <p:nvPr/>
          </p:nvCxnSpPr>
          <p:spPr>
            <a:xfrm rot="16200000" flipV="1">
              <a:off x="3999636" y="-412041"/>
              <a:ext cx="107950" cy="357187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249501" y="1584734"/>
              <a:ext cx="1244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 dirty="0" smtClean="0">
                  <a:solidFill>
                    <a:schemeClr val="tx1"/>
                  </a:solidFill>
                </a:rPr>
                <a:t>Initial Report </a:t>
              </a:r>
              <a:r>
                <a:rPr lang="en-IN" sz="1100" baseline="0" dirty="0" smtClean="0">
                  <a:solidFill>
                    <a:schemeClr val="tx1"/>
                  </a:solidFill>
                </a:rPr>
                <a:t>Submission</a:t>
              </a:r>
              <a:endParaRPr lang="en-I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9" idx="3"/>
              <a:endCxn id="25" idx="1"/>
            </p:cNvCxnSpPr>
            <p:nvPr/>
          </p:nvCxnSpPr>
          <p:spPr>
            <a:xfrm>
              <a:off x="6655523" y="1910472"/>
              <a:ext cx="593978" cy="4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2"/>
              <a:endCxn id="10" idx="0"/>
            </p:cNvCxnSpPr>
            <p:nvPr/>
          </p:nvCxnSpPr>
          <p:spPr>
            <a:xfrm>
              <a:off x="2251798" y="2196222"/>
              <a:ext cx="4119" cy="5153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0" idx="3"/>
              <a:endCxn id="16" idx="1"/>
            </p:cNvCxnSpPr>
            <p:nvPr/>
          </p:nvCxnSpPr>
          <p:spPr>
            <a:xfrm>
              <a:off x="2878217" y="3041775"/>
              <a:ext cx="374650" cy="3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3"/>
              <a:endCxn id="17" idx="1"/>
            </p:cNvCxnSpPr>
            <p:nvPr/>
          </p:nvCxnSpPr>
          <p:spPr>
            <a:xfrm>
              <a:off x="4554617" y="3045422"/>
              <a:ext cx="450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7" idx="3"/>
              <a:endCxn id="19" idx="3"/>
            </p:cNvCxnSpPr>
            <p:nvPr/>
          </p:nvCxnSpPr>
          <p:spPr>
            <a:xfrm flipH="1">
              <a:off x="2865517" y="3045422"/>
              <a:ext cx="3771900" cy="825500"/>
            </a:xfrm>
            <a:prstGeom prst="bentConnector3">
              <a:avLst>
                <a:gd name="adj1" fmla="val -60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619973" y="4499570"/>
              <a:ext cx="1244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>
                  <a:solidFill>
                    <a:schemeClr val="tx1"/>
                  </a:solidFill>
                </a:rPr>
                <a:t>Finalize Project</a:t>
              </a:r>
              <a:r>
                <a:rPr lang="en-IN" sz="1100" baseline="0">
                  <a:solidFill>
                    <a:schemeClr val="tx1"/>
                  </a:solidFill>
                </a:rPr>
                <a:t> Development</a:t>
              </a:r>
              <a:endParaRPr lang="en-IN" sz="110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19" idx="2"/>
              <a:endCxn id="39" idx="0"/>
            </p:cNvCxnSpPr>
            <p:nvPr/>
          </p:nvCxnSpPr>
          <p:spPr>
            <a:xfrm flipH="1">
              <a:off x="2242273" y="4201122"/>
              <a:ext cx="944" cy="298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266260" y="4527225"/>
              <a:ext cx="1301750" cy="596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>
                  <a:solidFill>
                    <a:schemeClr val="tx1"/>
                  </a:solidFill>
                </a:rPr>
                <a:t>Review/Feedback</a:t>
              </a:r>
              <a:r>
                <a:rPr lang="en-IN" sz="1100" baseline="0">
                  <a:solidFill>
                    <a:schemeClr val="tx1"/>
                  </a:solidFill>
                </a:rPr>
                <a:t> with Project Guide</a:t>
              </a:r>
            </a:p>
          </p:txBody>
        </p:sp>
        <p:sp>
          <p:nvSpPr>
            <p:cNvPr id="43" name="Flowchart: Decision 42"/>
            <p:cNvSpPr/>
            <p:nvPr/>
          </p:nvSpPr>
          <p:spPr>
            <a:xfrm>
              <a:off x="5018860" y="4343075"/>
              <a:ext cx="1631950" cy="9652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>
                  <a:solidFill>
                    <a:schemeClr val="tx1"/>
                  </a:solidFill>
                </a:rPr>
                <a:t>Is Review</a:t>
              </a:r>
            </a:p>
            <a:p>
              <a:pPr algn="l"/>
              <a:r>
                <a:rPr lang="en-IN" sz="1100" baseline="0">
                  <a:solidFill>
                    <a:schemeClr val="tx1"/>
                  </a:solidFill>
                </a:rPr>
                <a:t> good?</a:t>
              </a:r>
              <a:endParaRPr lang="en-IN" sz="110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2" idx="3"/>
              <a:endCxn id="43" idx="1"/>
            </p:cNvCxnSpPr>
            <p:nvPr/>
          </p:nvCxnSpPr>
          <p:spPr>
            <a:xfrm>
              <a:off x="4568010" y="4825675"/>
              <a:ext cx="450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7244788" y="4499937"/>
              <a:ext cx="1244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 dirty="0" smtClean="0">
                  <a:solidFill>
                    <a:schemeClr val="tx1"/>
                  </a:solidFill>
                </a:rPr>
                <a:t>Final Project </a:t>
              </a:r>
              <a:r>
                <a:rPr lang="en-IN" sz="1100" baseline="0" dirty="0" smtClean="0">
                  <a:solidFill>
                    <a:schemeClr val="tx1"/>
                  </a:solidFill>
                </a:rPr>
                <a:t>Submission</a:t>
              </a:r>
              <a:endParaRPr lang="en-I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43" idx="3"/>
              <a:endCxn id="45" idx="1"/>
            </p:cNvCxnSpPr>
            <p:nvPr/>
          </p:nvCxnSpPr>
          <p:spPr>
            <a:xfrm>
              <a:off x="6650810" y="4825675"/>
              <a:ext cx="593978" cy="4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9" idx="3"/>
              <a:endCxn id="42" idx="1"/>
            </p:cNvCxnSpPr>
            <p:nvPr/>
          </p:nvCxnSpPr>
          <p:spPr>
            <a:xfrm flipV="1">
              <a:off x="2864573" y="4825675"/>
              <a:ext cx="401687" cy="4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5" idx="3"/>
              <a:endCxn id="20" idx="0"/>
            </p:cNvCxnSpPr>
            <p:nvPr/>
          </p:nvCxnSpPr>
          <p:spPr>
            <a:xfrm flipH="1">
              <a:off x="2210523" y="1914934"/>
              <a:ext cx="6283578" cy="3748383"/>
            </a:xfrm>
            <a:prstGeom prst="bentConnector4">
              <a:avLst>
                <a:gd name="adj1" fmla="val -3638"/>
                <a:gd name="adj2" fmla="val 9160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266260" y="5698079"/>
              <a:ext cx="1301750" cy="596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dirty="0" smtClean="0">
                  <a:solidFill>
                    <a:schemeClr val="tx1"/>
                  </a:solidFill>
                </a:rPr>
                <a:t>Final Report </a:t>
              </a:r>
              <a:r>
                <a:rPr lang="en-IN" sz="1100" dirty="0" smtClean="0">
                  <a:solidFill>
                    <a:schemeClr val="tx1"/>
                  </a:solidFill>
                </a:rPr>
                <a:t>Review </a:t>
              </a:r>
              <a:r>
                <a:rPr lang="en-IN" sz="1100" baseline="0" dirty="0" smtClean="0">
                  <a:solidFill>
                    <a:schemeClr val="tx1"/>
                  </a:solidFill>
                </a:rPr>
                <a:t>with </a:t>
              </a:r>
              <a:r>
                <a:rPr lang="en-IN" sz="1100" baseline="0" dirty="0">
                  <a:solidFill>
                    <a:schemeClr val="tx1"/>
                  </a:solidFill>
                </a:rPr>
                <a:t>Project Guide</a:t>
              </a:r>
            </a:p>
          </p:txBody>
        </p:sp>
        <p:sp>
          <p:nvSpPr>
            <p:cNvPr id="57" name="Flowchart: Decision 56"/>
            <p:cNvSpPr/>
            <p:nvPr/>
          </p:nvSpPr>
          <p:spPr>
            <a:xfrm>
              <a:off x="5018860" y="5504876"/>
              <a:ext cx="1631950" cy="9652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>
                  <a:solidFill>
                    <a:schemeClr val="tx1"/>
                  </a:solidFill>
                </a:rPr>
                <a:t>Is Review</a:t>
              </a:r>
            </a:p>
            <a:p>
              <a:pPr algn="l"/>
              <a:r>
                <a:rPr lang="en-IN" sz="1100" baseline="0">
                  <a:solidFill>
                    <a:schemeClr val="tx1"/>
                  </a:solidFill>
                </a:rPr>
                <a:t> good?</a:t>
              </a:r>
              <a:endParaRPr lang="en-IN" sz="110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6" idx="3"/>
            </p:cNvCxnSpPr>
            <p:nvPr/>
          </p:nvCxnSpPr>
          <p:spPr>
            <a:xfrm>
              <a:off x="4568010" y="5996529"/>
              <a:ext cx="450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7244788" y="5670791"/>
              <a:ext cx="1244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 dirty="0" smtClean="0">
                  <a:solidFill>
                    <a:schemeClr val="tx1"/>
                  </a:solidFill>
                </a:rPr>
                <a:t>Final Report </a:t>
              </a:r>
              <a:r>
                <a:rPr lang="en-IN" sz="1100" baseline="0" dirty="0" smtClean="0">
                  <a:solidFill>
                    <a:schemeClr val="tx1"/>
                  </a:solidFill>
                </a:rPr>
                <a:t>Submission</a:t>
              </a:r>
              <a:endParaRPr lang="en-I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/>
            <p:cNvCxnSpPr>
              <a:endCxn id="59" idx="1"/>
            </p:cNvCxnSpPr>
            <p:nvPr/>
          </p:nvCxnSpPr>
          <p:spPr>
            <a:xfrm>
              <a:off x="6650810" y="5996529"/>
              <a:ext cx="593978" cy="4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7" idx="0"/>
            </p:cNvCxnSpPr>
            <p:nvPr/>
          </p:nvCxnSpPr>
          <p:spPr>
            <a:xfrm rot="16200000" flipV="1">
              <a:off x="3998910" y="3668951"/>
              <a:ext cx="47539" cy="362431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804123" y="6469534"/>
              <a:ext cx="812800" cy="349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 dirty="0" smtClean="0">
                  <a:solidFill>
                    <a:schemeClr val="tx1"/>
                  </a:solidFill>
                </a:rPr>
                <a:t>END</a:t>
              </a:r>
              <a:endParaRPr lang="en-I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>
              <a:stCxn id="20" idx="2"/>
              <a:endCxn id="71" idx="0"/>
            </p:cNvCxnSpPr>
            <p:nvPr/>
          </p:nvCxnSpPr>
          <p:spPr>
            <a:xfrm>
              <a:off x="2210523" y="6323717"/>
              <a:ext cx="0" cy="145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726725" y="1656790"/>
              <a:ext cx="379648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Yes</a:t>
              </a:r>
              <a:endParaRPr lang="en-IN" sz="9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77276" y="2766901"/>
              <a:ext cx="379648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Yes</a:t>
              </a:r>
              <a:endParaRPr lang="en-IN" sz="900" dirty="0"/>
            </a:p>
          </p:txBody>
        </p:sp>
        <p:cxnSp>
          <p:nvCxnSpPr>
            <p:cNvPr id="79" name="Elbow Connector 78"/>
            <p:cNvCxnSpPr>
              <a:stCxn id="17" idx="0"/>
            </p:cNvCxnSpPr>
            <p:nvPr/>
          </p:nvCxnSpPr>
          <p:spPr>
            <a:xfrm rot="16200000" flipV="1">
              <a:off x="3985176" y="726555"/>
              <a:ext cx="93366" cy="35791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612899" y="4557776"/>
              <a:ext cx="379648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Yes</a:t>
              </a:r>
              <a:endParaRPr lang="en-IN" sz="9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90807" y="5719702"/>
              <a:ext cx="379648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Yes</a:t>
              </a:r>
              <a:endParaRPr lang="en-IN" sz="9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75461" y="1227581"/>
              <a:ext cx="379648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No</a:t>
              </a:r>
              <a:endParaRPr lang="en-IN" sz="9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85284" y="2365913"/>
              <a:ext cx="379648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No</a:t>
              </a:r>
              <a:endParaRPr lang="en-IN" sz="9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15026" y="4150934"/>
              <a:ext cx="379648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No</a:t>
              </a:r>
              <a:endParaRPr lang="en-IN" sz="900" dirty="0"/>
            </a:p>
          </p:txBody>
        </p:sp>
        <p:cxnSp>
          <p:nvCxnSpPr>
            <p:cNvPr id="89" name="Elbow Connector 88"/>
            <p:cNvCxnSpPr>
              <a:stCxn id="43" idx="0"/>
            </p:cNvCxnSpPr>
            <p:nvPr/>
          </p:nvCxnSpPr>
          <p:spPr>
            <a:xfrm rot="16200000" flipV="1">
              <a:off x="4025203" y="2533442"/>
              <a:ext cx="26704" cy="359256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014611" y="5380406"/>
              <a:ext cx="379648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No</a:t>
              </a:r>
              <a:endParaRPr lang="en-IN" sz="900" dirty="0"/>
            </a:p>
          </p:txBody>
        </p:sp>
        <p:cxnSp>
          <p:nvCxnSpPr>
            <p:cNvPr id="101" name="Straight Arrow Connector 100"/>
            <p:cNvCxnSpPr>
              <a:stCxn id="20" idx="3"/>
              <a:endCxn id="56" idx="1"/>
            </p:cNvCxnSpPr>
            <p:nvPr/>
          </p:nvCxnSpPr>
          <p:spPr>
            <a:xfrm>
              <a:off x="2832823" y="5993517"/>
              <a:ext cx="433437" cy="3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27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Ranganathan Sriraman</dc:creator>
  <cp:lastModifiedBy>Ranganathan Sriraman</cp:lastModifiedBy>
  <cp:revision>4</cp:revision>
  <dcterms:created xsi:type="dcterms:W3CDTF">2021-11-29T17:56:52Z</dcterms:created>
  <dcterms:modified xsi:type="dcterms:W3CDTF">2021-11-29T18:11:04Z</dcterms:modified>
</cp:coreProperties>
</file>