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Montserrat"/>
      <p:bold r:id="rId17"/>
      <p:boldItalic r:id="rId18"/>
    </p:embeddedFont>
    <p:embeddedFont>
      <p:font typeface="Lato Light"/>
      <p:regular r:id="rId19"/>
      <p:bold r:id="rId20"/>
      <p:italic r:id="rId21"/>
      <p:boldItalic r:id="rId22"/>
    </p:embeddedFont>
    <p:embeddedFont>
      <p:font typeface="Montserrat Light"/>
      <p:regular r:id="rId23"/>
      <p:bold r:id="rId24"/>
      <p:italic r:id="rId25"/>
      <p:boldItalic r:id="rId26"/>
    </p:embeddedFont>
    <p:embeddedFont>
      <p:font typeface="Lato Black"/>
      <p:bold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jAmf7rOvItIrX3MmFj/rITvcRo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bold.fntdata"/><Relationship Id="rId22" Type="http://schemas.openxmlformats.org/officeDocument/2006/relationships/font" Target="fonts/LatoLight-boldItalic.fntdata"/><Relationship Id="rId21" Type="http://schemas.openxmlformats.org/officeDocument/2006/relationships/font" Target="fonts/LatoLight-italic.fntdata"/><Relationship Id="rId24" Type="http://schemas.openxmlformats.org/officeDocument/2006/relationships/font" Target="fonts/MontserratLight-bold.fntdata"/><Relationship Id="rId23" Type="http://schemas.openxmlformats.org/officeDocument/2006/relationships/font" Target="fonts/Montserrat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Light-boldItalic.fntdata"/><Relationship Id="rId25" Type="http://schemas.openxmlformats.org/officeDocument/2006/relationships/font" Target="fonts/MontserratLight-italic.fntdata"/><Relationship Id="rId28" Type="http://schemas.openxmlformats.org/officeDocument/2006/relationships/font" Target="fonts/LatoBlack-boldItalic.fntdata"/><Relationship Id="rId27" Type="http://schemas.openxmlformats.org/officeDocument/2006/relationships/font" Target="fonts/LatoBlack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slide" Target="slides/slide12.xml"/><Relationship Id="rId19" Type="http://schemas.openxmlformats.org/officeDocument/2006/relationships/font" Target="fonts/LatoLight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2"/>
              </a:gs>
              <a:gs pos="38000">
                <a:schemeClr val="accent1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" name="Google Shape;18;p14"/>
          <p:cNvSpPr/>
          <p:nvPr>
            <p:ph idx="2" type="pic"/>
          </p:nvPr>
        </p:nvSpPr>
        <p:spPr>
          <a:xfrm rot="-535742">
            <a:off x="5833311" y="-1618185"/>
            <a:ext cx="7767026" cy="712954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E13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3" name="Google Shape;63;p23"/>
          <p:cNvSpPr/>
          <p:nvPr/>
        </p:nvSpPr>
        <p:spPr>
          <a:xfrm>
            <a:off x="-4095538" y="2492207"/>
            <a:ext cx="9775529" cy="10103463"/>
          </a:xfrm>
          <a:custGeom>
            <a:rect b="b" l="l" r="r" t="t"/>
            <a:pathLst>
              <a:path extrusionOk="0" h="10103463" w="9775529">
                <a:moveTo>
                  <a:pt x="4730827" y="10103587"/>
                </a:moveTo>
                <a:cubicBezTo>
                  <a:pt x="4402046" y="10103587"/>
                  <a:pt x="4072592" y="10036468"/>
                  <a:pt x="3745489" y="9901140"/>
                </a:cubicBezTo>
                <a:cubicBezTo>
                  <a:pt x="3180988" y="9678725"/>
                  <a:pt x="2602390" y="9236749"/>
                  <a:pt x="2072546" y="8623116"/>
                </a:cubicBezTo>
                <a:cubicBezTo>
                  <a:pt x="1539430" y="8005708"/>
                  <a:pt x="1064383" y="7224362"/>
                  <a:pt x="698846" y="6363565"/>
                </a:cubicBezTo>
                <a:cubicBezTo>
                  <a:pt x="333309" y="5502767"/>
                  <a:pt x="100863" y="4618478"/>
                  <a:pt x="26766" y="3806174"/>
                </a:cubicBezTo>
                <a:cubicBezTo>
                  <a:pt x="-46829" y="2998819"/>
                  <a:pt x="36919" y="2275615"/>
                  <a:pt x="268946" y="1714922"/>
                </a:cubicBezTo>
                <a:cubicBezTo>
                  <a:pt x="711433" y="592865"/>
                  <a:pt x="1742506" y="123"/>
                  <a:pt x="3251058" y="123"/>
                </a:cubicBezTo>
                <a:lnTo>
                  <a:pt x="3272540" y="123"/>
                </a:lnTo>
                <a:cubicBezTo>
                  <a:pt x="4788477" y="5744"/>
                  <a:pt x="6343267" y="494117"/>
                  <a:pt x="7380633" y="902870"/>
                </a:cubicBezTo>
                <a:cubicBezTo>
                  <a:pt x="8711283" y="1453075"/>
                  <a:pt x="9363896" y="1936246"/>
                  <a:pt x="9633265" y="2570686"/>
                </a:cubicBezTo>
                <a:lnTo>
                  <a:pt x="9633265" y="2570686"/>
                </a:lnTo>
                <a:cubicBezTo>
                  <a:pt x="9902718" y="3205042"/>
                  <a:pt x="9797236" y="4010047"/>
                  <a:pt x="9269155" y="5349317"/>
                </a:cubicBezTo>
                <a:cubicBezTo>
                  <a:pt x="8842779" y="6379505"/>
                  <a:pt x="8114475" y="7837073"/>
                  <a:pt x="7065697" y="8931778"/>
                </a:cubicBezTo>
                <a:cubicBezTo>
                  <a:pt x="6321365" y="9708593"/>
                  <a:pt x="5528026" y="10103587"/>
                  <a:pt x="4730827" y="10103587"/>
                </a:cubicBezTo>
                <a:close/>
                <a:moveTo>
                  <a:pt x="3251058" y="16819"/>
                </a:moveTo>
                <a:cubicBezTo>
                  <a:pt x="1749806" y="16819"/>
                  <a:pt x="724273" y="605869"/>
                  <a:pt x="284470" y="1721215"/>
                </a:cubicBezTo>
                <a:cubicBezTo>
                  <a:pt x="-191164" y="2870622"/>
                  <a:pt x="-30549" y="4603460"/>
                  <a:pt x="714203" y="6357021"/>
                </a:cubicBezTo>
                <a:cubicBezTo>
                  <a:pt x="1458955" y="8110581"/>
                  <a:pt x="2594502" y="9429715"/>
                  <a:pt x="3751951" y="9885703"/>
                </a:cubicBezTo>
                <a:cubicBezTo>
                  <a:pt x="4076704" y="10019940"/>
                  <a:pt x="4404059" y="10087059"/>
                  <a:pt x="4730575" y="10087059"/>
                </a:cubicBezTo>
                <a:cubicBezTo>
                  <a:pt x="5523579" y="10087059"/>
                  <a:pt x="6312470" y="9693911"/>
                  <a:pt x="7053781" y="8920284"/>
                </a:cubicBezTo>
                <a:cubicBezTo>
                  <a:pt x="8100377" y="7827172"/>
                  <a:pt x="8827926" y="6371787"/>
                  <a:pt x="9253630" y="5343024"/>
                </a:cubicBezTo>
                <a:cubicBezTo>
                  <a:pt x="9779866" y="4008453"/>
                  <a:pt x="9885431" y="3207055"/>
                  <a:pt x="9617908" y="2577230"/>
                </a:cubicBezTo>
                <a:lnTo>
                  <a:pt x="9617908" y="2577230"/>
                </a:lnTo>
                <a:cubicBezTo>
                  <a:pt x="9350721" y="1947237"/>
                  <a:pt x="8700374" y="1466667"/>
                  <a:pt x="7374339" y="918391"/>
                </a:cubicBezTo>
                <a:cubicBezTo>
                  <a:pt x="6338148" y="510141"/>
                  <a:pt x="4785708" y="22440"/>
                  <a:pt x="3272456" y="16819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4" name="Google Shape;64;p23"/>
          <p:cNvSpPr/>
          <p:nvPr/>
        </p:nvSpPr>
        <p:spPr>
          <a:xfrm>
            <a:off x="5447356" y="-988846"/>
            <a:ext cx="1799319" cy="1984809"/>
          </a:xfrm>
          <a:custGeom>
            <a:rect b="b" l="l" r="r" t="t"/>
            <a:pathLst>
              <a:path extrusionOk="0" h="1984809" w="1799319">
                <a:moveTo>
                  <a:pt x="900575" y="1984932"/>
                </a:moveTo>
                <a:cubicBezTo>
                  <a:pt x="848294" y="1984981"/>
                  <a:pt x="796922" y="1971266"/>
                  <a:pt x="751625" y="1945165"/>
                </a:cubicBezTo>
                <a:lnTo>
                  <a:pt x="149866" y="1597825"/>
                </a:lnTo>
                <a:cubicBezTo>
                  <a:pt x="57799" y="1544482"/>
                  <a:pt x="1038" y="1446225"/>
                  <a:pt x="832" y="1339838"/>
                </a:cubicBezTo>
                <a:lnTo>
                  <a:pt x="832" y="645159"/>
                </a:lnTo>
                <a:cubicBezTo>
                  <a:pt x="999" y="538805"/>
                  <a:pt x="57735" y="440567"/>
                  <a:pt x="149782" y="387255"/>
                </a:cubicBezTo>
                <a:lnTo>
                  <a:pt x="751542" y="39832"/>
                </a:lnTo>
                <a:cubicBezTo>
                  <a:pt x="843781" y="-13114"/>
                  <a:pt x="957203" y="-13114"/>
                  <a:pt x="1049442" y="39832"/>
                </a:cubicBezTo>
                <a:lnTo>
                  <a:pt x="1651201" y="387255"/>
                </a:lnTo>
                <a:cubicBezTo>
                  <a:pt x="1743223" y="440592"/>
                  <a:pt x="1799950" y="538814"/>
                  <a:pt x="1800152" y="645159"/>
                </a:cubicBezTo>
                <a:lnTo>
                  <a:pt x="1800152" y="1339838"/>
                </a:lnTo>
                <a:cubicBezTo>
                  <a:pt x="1799946" y="1446182"/>
                  <a:pt x="1743263" y="1544415"/>
                  <a:pt x="1651285" y="1597825"/>
                </a:cubicBezTo>
                <a:lnTo>
                  <a:pt x="1049778" y="1945165"/>
                </a:lnTo>
                <a:cubicBezTo>
                  <a:pt x="1004403" y="1971297"/>
                  <a:pt x="952941" y="1985014"/>
                  <a:pt x="900575" y="1984932"/>
                </a:cubicBezTo>
                <a:close/>
                <a:moveTo>
                  <a:pt x="900575" y="16844"/>
                </a:moveTo>
                <a:cubicBezTo>
                  <a:pt x="851217" y="16799"/>
                  <a:pt x="802714" y="29732"/>
                  <a:pt x="759933" y="54347"/>
                </a:cubicBezTo>
                <a:lnTo>
                  <a:pt x="158258" y="401434"/>
                </a:lnTo>
                <a:cubicBezTo>
                  <a:pt x="71404" y="451728"/>
                  <a:pt x="17840" y="544391"/>
                  <a:pt x="17615" y="644739"/>
                </a:cubicBezTo>
                <a:lnTo>
                  <a:pt x="17615" y="1339418"/>
                </a:lnTo>
                <a:cubicBezTo>
                  <a:pt x="17806" y="1439776"/>
                  <a:pt x="71379" y="1532455"/>
                  <a:pt x="158258" y="1582724"/>
                </a:cubicBezTo>
                <a:lnTo>
                  <a:pt x="759933" y="1930063"/>
                </a:lnTo>
                <a:cubicBezTo>
                  <a:pt x="846974" y="1980146"/>
                  <a:pt x="954094" y="1980146"/>
                  <a:pt x="1041135" y="1930063"/>
                </a:cubicBezTo>
                <a:lnTo>
                  <a:pt x="1642894" y="1582724"/>
                </a:lnTo>
                <a:cubicBezTo>
                  <a:pt x="1729747" y="1532430"/>
                  <a:pt x="1783311" y="1439767"/>
                  <a:pt x="1783537" y="1339418"/>
                </a:cubicBezTo>
                <a:lnTo>
                  <a:pt x="1783537" y="644739"/>
                </a:lnTo>
                <a:cubicBezTo>
                  <a:pt x="1783311" y="544391"/>
                  <a:pt x="1729747" y="451728"/>
                  <a:pt x="1642894" y="401434"/>
                </a:cubicBezTo>
                <a:lnTo>
                  <a:pt x="1041386" y="54346"/>
                </a:lnTo>
                <a:cubicBezTo>
                  <a:pt x="998562" y="29689"/>
                  <a:pt x="949994" y="16753"/>
                  <a:pt x="900575" y="1684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5" name="Google Shape;65;p23"/>
          <p:cNvSpPr/>
          <p:nvPr/>
        </p:nvSpPr>
        <p:spPr>
          <a:xfrm>
            <a:off x="6082010" y="4508785"/>
            <a:ext cx="752220" cy="828754"/>
          </a:xfrm>
          <a:custGeom>
            <a:rect b="b" l="l" r="r" t="t"/>
            <a:pathLst>
              <a:path extrusionOk="0" h="828754" w="752220">
                <a:moveTo>
                  <a:pt x="376942" y="828875"/>
                </a:moveTo>
                <a:cubicBezTo>
                  <a:pt x="354522" y="829005"/>
                  <a:pt x="332464" y="823217"/>
                  <a:pt x="312998" y="812095"/>
                </a:cubicBezTo>
                <a:lnTo>
                  <a:pt x="64691" y="668797"/>
                </a:lnTo>
                <a:cubicBezTo>
                  <a:pt x="25240" y="645885"/>
                  <a:pt x="925" y="603750"/>
                  <a:pt x="832" y="558135"/>
                </a:cubicBezTo>
                <a:lnTo>
                  <a:pt x="832" y="271202"/>
                </a:lnTo>
                <a:cubicBezTo>
                  <a:pt x="925" y="225587"/>
                  <a:pt x="25240" y="183453"/>
                  <a:pt x="64691" y="160540"/>
                </a:cubicBezTo>
                <a:lnTo>
                  <a:pt x="312998" y="17242"/>
                </a:lnTo>
                <a:cubicBezTo>
                  <a:pt x="352541" y="-5583"/>
                  <a:pt x="401259" y="-5583"/>
                  <a:pt x="440802" y="17242"/>
                </a:cubicBezTo>
                <a:lnTo>
                  <a:pt x="689108" y="160540"/>
                </a:lnTo>
                <a:cubicBezTo>
                  <a:pt x="728617" y="183406"/>
                  <a:pt x="752976" y="225561"/>
                  <a:pt x="753052" y="271202"/>
                </a:cubicBezTo>
                <a:lnTo>
                  <a:pt x="753052" y="557883"/>
                </a:lnTo>
                <a:cubicBezTo>
                  <a:pt x="752976" y="603525"/>
                  <a:pt x="728617" y="645679"/>
                  <a:pt x="689108" y="668545"/>
                </a:cubicBezTo>
                <a:lnTo>
                  <a:pt x="440802" y="811844"/>
                </a:lnTo>
                <a:cubicBezTo>
                  <a:pt x="421384" y="823039"/>
                  <a:pt x="399356" y="828914"/>
                  <a:pt x="376942" y="828875"/>
                </a:cubicBezTo>
                <a:close/>
                <a:moveTo>
                  <a:pt x="376942" y="16822"/>
                </a:moveTo>
                <a:cubicBezTo>
                  <a:pt x="357441" y="16805"/>
                  <a:pt x="338280" y="21927"/>
                  <a:pt x="321390" y="31673"/>
                </a:cubicBezTo>
                <a:lnTo>
                  <a:pt x="73083" y="174971"/>
                </a:lnTo>
                <a:cubicBezTo>
                  <a:pt x="38773" y="194895"/>
                  <a:pt x="17623" y="231533"/>
                  <a:pt x="17531" y="271202"/>
                </a:cubicBezTo>
                <a:lnTo>
                  <a:pt x="17531" y="557883"/>
                </a:lnTo>
                <a:cubicBezTo>
                  <a:pt x="17601" y="597536"/>
                  <a:pt x="38761" y="634159"/>
                  <a:pt x="73083" y="654031"/>
                </a:cubicBezTo>
                <a:lnTo>
                  <a:pt x="321390" y="797413"/>
                </a:lnTo>
                <a:cubicBezTo>
                  <a:pt x="355798" y="817135"/>
                  <a:pt x="398086" y="817135"/>
                  <a:pt x="432494" y="797413"/>
                </a:cubicBezTo>
                <a:lnTo>
                  <a:pt x="680717" y="654031"/>
                </a:lnTo>
                <a:cubicBezTo>
                  <a:pt x="715084" y="634194"/>
                  <a:pt x="736283" y="597558"/>
                  <a:pt x="736353" y="557883"/>
                </a:cubicBezTo>
                <a:lnTo>
                  <a:pt x="736353" y="271202"/>
                </a:lnTo>
                <a:cubicBezTo>
                  <a:pt x="736261" y="231511"/>
                  <a:pt x="715072" y="194861"/>
                  <a:pt x="680717" y="174971"/>
                </a:cubicBezTo>
                <a:lnTo>
                  <a:pt x="432494" y="31673"/>
                </a:lnTo>
                <a:cubicBezTo>
                  <a:pt x="415604" y="21927"/>
                  <a:pt x="396443" y="16805"/>
                  <a:pt x="376942" y="16822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" name="Google Shape;66;p23"/>
          <p:cNvSpPr/>
          <p:nvPr/>
        </p:nvSpPr>
        <p:spPr>
          <a:xfrm>
            <a:off x="11111664" y="3132121"/>
            <a:ext cx="3497103" cy="3859724"/>
          </a:xfrm>
          <a:custGeom>
            <a:rect b="b" l="l" r="r" t="t"/>
            <a:pathLst>
              <a:path extrusionOk="0" h="3859724" w="3497103">
                <a:moveTo>
                  <a:pt x="1749803" y="3859848"/>
                </a:moveTo>
                <a:cubicBezTo>
                  <a:pt x="1649099" y="3859943"/>
                  <a:pt x="1550146" y="3833524"/>
                  <a:pt x="1462896" y="3783248"/>
                </a:cubicBezTo>
                <a:lnTo>
                  <a:pt x="288075" y="3105013"/>
                </a:lnTo>
                <a:cubicBezTo>
                  <a:pt x="110670" y="3002391"/>
                  <a:pt x="1255" y="2813168"/>
                  <a:pt x="832" y="2608251"/>
                </a:cubicBezTo>
                <a:lnTo>
                  <a:pt x="832" y="1251698"/>
                </a:lnTo>
                <a:cubicBezTo>
                  <a:pt x="1169" y="1046846"/>
                  <a:pt x="110451" y="857631"/>
                  <a:pt x="287739" y="754936"/>
                </a:cubicBezTo>
                <a:lnTo>
                  <a:pt x="1462559" y="76701"/>
                </a:lnTo>
                <a:cubicBezTo>
                  <a:pt x="1640168" y="-25403"/>
                  <a:pt x="1858680" y="-25403"/>
                  <a:pt x="2036290" y="76701"/>
                </a:cubicBezTo>
                <a:lnTo>
                  <a:pt x="3211111" y="754936"/>
                </a:lnTo>
                <a:cubicBezTo>
                  <a:pt x="3388329" y="857690"/>
                  <a:pt x="3497563" y="1046877"/>
                  <a:pt x="3497935" y="1251698"/>
                </a:cubicBezTo>
                <a:lnTo>
                  <a:pt x="3497934" y="2608251"/>
                </a:lnTo>
                <a:cubicBezTo>
                  <a:pt x="3497563" y="2813072"/>
                  <a:pt x="3388329" y="3002259"/>
                  <a:pt x="3211110" y="3105013"/>
                </a:cubicBezTo>
                <a:lnTo>
                  <a:pt x="2036291" y="3783248"/>
                </a:lnTo>
                <a:cubicBezTo>
                  <a:pt x="1949170" y="3833468"/>
                  <a:pt x="1850366" y="3859885"/>
                  <a:pt x="1749803" y="3859848"/>
                </a:cubicBezTo>
                <a:close/>
                <a:moveTo>
                  <a:pt x="1749803" y="16797"/>
                </a:moveTo>
                <a:cubicBezTo>
                  <a:pt x="1652047" y="16697"/>
                  <a:pt x="1555987" y="42334"/>
                  <a:pt x="1471287" y="91131"/>
                </a:cubicBezTo>
                <a:lnTo>
                  <a:pt x="296466" y="769450"/>
                </a:lnTo>
                <a:cubicBezTo>
                  <a:pt x="124235" y="869066"/>
                  <a:pt x="18014" y="1052765"/>
                  <a:pt x="17615" y="1251698"/>
                </a:cubicBezTo>
                <a:lnTo>
                  <a:pt x="17615" y="2608251"/>
                </a:lnTo>
                <a:cubicBezTo>
                  <a:pt x="17946" y="2807115"/>
                  <a:pt x="124030" y="2990798"/>
                  <a:pt x="296131" y="3090499"/>
                </a:cubicBezTo>
                <a:lnTo>
                  <a:pt x="1470950" y="3768734"/>
                </a:lnTo>
                <a:cubicBezTo>
                  <a:pt x="1643356" y="3867993"/>
                  <a:pt x="1855576" y="3867993"/>
                  <a:pt x="2027982" y="3768734"/>
                </a:cubicBezTo>
                <a:lnTo>
                  <a:pt x="3202802" y="3090499"/>
                </a:lnTo>
                <a:lnTo>
                  <a:pt x="3206998" y="3097714"/>
                </a:lnTo>
                <a:lnTo>
                  <a:pt x="3202802" y="3090499"/>
                </a:lnTo>
                <a:cubicBezTo>
                  <a:pt x="3374891" y="2990786"/>
                  <a:pt x="3480970" y="2807111"/>
                  <a:pt x="3481318" y="2608251"/>
                </a:cubicBezTo>
                <a:lnTo>
                  <a:pt x="3481319" y="1251698"/>
                </a:lnTo>
                <a:cubicBezTo>
                  <a:pt x="3480988" y="1052834"/>
                  <a:pt x="3374904" y="869151"/>
                  <a:pt x="3202803" y="769450"/>
                </a:cubicBezTo>
                <a:lnTo>
                  <a:pt x="2027982" y="91132"/>
                </a:lnTo>
                <a:cubicBezTo>
                  <a:pt x="1943373" y="42410"/>
                  <a:pt x="1847442" y="16776"/>
                  <a:pt x="1749802" y="16798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7" name="Google Shape;67;p23"/>
          <p:cNvSpPr/>
          <p:nvPr/>
        </p:nvSpPr>
        <p:spPr>
          <a:xfrm>
            <a:off x="10899441" y="3724673"/>
            <a:ext cx="568864" cy="626303"/>
          </a:xfrm>
          <a:custGeom>
            <a:rect b="b" l="l" r="r" t="t"/>
            <a:pathLst>
              <a:path extrusionOk="0" h="626303" w="568864">
                <a:moveTo>
                  <a:pt x="285222" y="626426"/>
                </a:moveTo>
                <a:cubicBezTo>
                  <a:pt x="268020" y="626442"/>
                  <a:pt x="251118" y="621928"/>
                  <a:pt x="236216" y="613338"/>
                </a:cubicBezTo>
                <a:lnTo>
                  <a:pt x="49839" y="505780"/>
                </a:lnTo>
                <a:cubicBezTo>
                  <a:pt x="19552" y="488217"/>
                  <a:pt x="887" y="455880"/>
                  <a:pt x="833" y="420875"/>
                </a:cubicBezTo>
                <a:lnTo>
                  <a:pt x="832" y="205676"/>
                </a:lnTo>
                <a:cubicBezTo>
                  <a:pt x="852" y="170661"/>
                  <a:pt x="19525" y="138308"/>
                  <a:pt x="49838" y="120770"/>
                </a:cubicBezTo>
                <a:lnTo>
                  <a:pt x="236216" y="13213"/>
                </a:lnTo>
                <a:cubicBezTo>
                  <a:pt x="266555" y="-4240"/>
                  <a:pt x="303890" y="-4240"/>
                  <a:pt x="334230" y="13213"/>
                </a:cubicBezTo>
                <a:lnTo>
                  <a:pt x="520606" y="120770"/>
                </a:lnTo>
                <a:cubicBezTo>
                  <a:pt x="550938" y="138299"/>
                  <a:pt x="569642" y="170648"/>
                  <a:pt x="569696" y="205675"/>
                </a:cubicBezTo>
                <a:lnTo>
                  <a:pt x="569696" y="420875"/>
                </a:lnTo>
                <a:cubicBezTo>
                  <a:pt x="569607" y="455893"/>
                  <a:pt x="550913" y="488226"/>
                  <a:pt x="520606" y="505780"/>
                </a:cubicBezTo>
                <a:lnTo>
                  <a:pt x="334229" y="613338"/>
                </a:lnTo>
                <a:cubicBezTo>
                  <a:pt x="319326" y="621928"/>
                  <a:pt x="302423" y="626442"/>
                  <a:pt x="285222" y="626426"/>
                </a:cubicBezTo>
                <a:close/>
                <a:moveTo>
                  <a:pt x="285222" y="16820"/>
                </a:moveTo>
                <a:cubicBezTo>
                  <a:pt x="270945" y="16819"/>
                  <a:pt x="256914" y="20550"/>
                  <a:pt x="244523" y="27643"/>
                </a:cubicBezTo>
                <a:lnTo>
                  <a:pt x="58147" y="135285"/>
                </a:lnTo>
                <a:cubicBezTo>
                  <a:pt x="33021" y="149828"/>
                  <a:pt x="17545" y="176649"/>
                  <a:pt x="17532" y="205676"/>
                </a:cubicBezTo>
                <a:lnTo>
                  <a:pt x="17531" y="420875"/>
                </a:lnTo>
                <a:cubicBezTo>
                  <a:pt x="17562" y="449897"/>
                  <a:pt x="33034" y="476710"/>
                  <a:pt x="58146" y="491266"/>
                </a:cubicBezTo>
                <a:lnTo>
                  <a:pt x="244523" y="598823"/>
                </a:lnTo>
                <a:cubicBezTo>
                  <a:pt x="269712" y="613343"/>
                  <a:pt x="300732" y="613343"/>
                  <a:pt x="325921" y="598823"/>
                </a:cubicBezTo>
                <a:lnTo>
                  <a:pt x="512298" y="491266"/>
                </a:lnTo>
                <a:cubicBezTo>
                  <a:pt x="537411" y="476710"/>
                  <a:pt x="552883" y="449896"/>
                  <a:pt x="552913" y="420875"/>
                </a:cubicBezTo>
                <a:lnTo>
                  <a:pt x="552913" y="205676"/>
                </a:lnTo>
                <a:cubicBezTo>
                  <a:pt x="552877" y="176633"/>
                  <a:pt x="537412" y="149797"/>
                  <a:pt x="512298" y="135201"/>
                </a:cubicBezTo>
                <a:lnTo>
                  <a:pt x="325921" y="27643"/>
                </a:lnTo>
                <a:cubicBezTo>
                  <a:pt x="313511" y="20627"/>
                  <a:pt x="299479" y="16983"/>
                  <a:pt x="285222" y="17072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8" name="Google Shape;68;p23"/>
          <p:cNvSpPr/>
          <p:nvPr/>
        </p:nvSpPr>
        <p:spPr>
          <a:xfrm>
            <a:off x="6766174" y="173017"/>
            <a:ext cx="805423" cy="887883"/>
          </a:xfrm>
          <a:custGeom>
            <a:rect b="b" l="l" r="r" t="t"/>
            <a:pathLst>
              <a:path extrusionOk="0" h="887883" w="805423">
                <a:moveTo>
                  <a:pt x="403711" y="888006"/>
                </a:moveTo>
                <a:cubicBezTo>
                  <a:pt x="379644" y="888065"/>
                  <a:pt x="355990" y="881755"/>
                  <a:pt x="335152" y="869717"/>
                </a:cubicBezTo>
                <a:lnTo>
                  <a:pt x="69139" y="716182"/>
                </a:lnTo>
                <a:cubicBezTo>
                  <a:pt x="26944" y="691746"/>
                  <a:pt x="927" y="646722"/>
                  <a:pt x="832" y="597970"/>
                </a:cubicBezTo>
                <a:lnTo>
                  <a:pt x="832" y="290314"/>
                </a:lnTo>
                <a:cubicBezTo>
                  <a:pt x="927" y="241562"/>
                  <a:pt x="26944" y="196537"/>
                  <a:pt x="69139" y="172101"/>
                </a:cubicBezTo>
                <a:lnTo>
                  <a:pt x="335152" y="18399"/>
                </a:lnTo>
                <a:cubicBezTo>
                  <a:pt x="377369" y="-5969"/>
                  <a:pt x="429382" y="-5969"/>
                  <a:pt x="471599" y="18399"/>
                </a:cubicBezTo>
                <a:lnTo>
                  <a:pt x="738031" y="172101"/>
                </a:lnTo>
                <a:cubicBezTo>
                  <a:pt x="780169" y="196584"/>
                  <a:pt x="806142" y="241588"/>
                  <a:pt x="806255" y="290314"/>
                </a:cubicBezTo>
                <a:lnTo>
                  <a:pt x="806255" y="597802"/>
                </a:lnTo>
                <a:cubicBezTo>
                  <a:pt x="806272" y="646519"/>
                  <a:pt x="780428" y="691585"/>
                  <a:pt x="738367" y="716182"/>
                </a:cubicBezTo>
                <a:lnTo>
                  <a:pt x="738367" y="716182"/>
                </a:lnTo>
                <a:lnTo>
                  <a:pt x="471934" y="869800"/>
                </a:lnTo>
                <a:cubicBezTo>
                  <a:pt x="451176" y="881727"/>
                  <a:pt x="427653" y="888004"/>
                  <a:pt x="403711" y="888006"/>
                </a:cubicBezTo>
                <a:close/>
                <a:moveTo>
                  <a:pt x="403711" y="16805"/>
                </a:moveTo>
                <a:cubicBezTo>
                  <a:pt x="382595" y="16765"/>
                  <a:pt x="361841" y="22292"/>
                  <a:pt x="343544" y="32830"/>
                </a:cubicBezTo>
                <a:lnTo>
                  <a:pt x="77447" y="186616"/>
                </a:lnTo>
                <a:cubicBezTo>
                  <a:pt x="40439" y="208057"/>
                  <a:pt x="17620" y="247550"/>
                  <a:pt x="17531" y="290314"/>
                </a:cubicBezTo>
                <a:lnTo>
                  <a:pt x="17531" y="597802"/>
                </a:lnTo>
                <a:cubicBezTo>
                  <a:pt x="17642" y="640582"/>
                  <a:pt x="40451" y="680090"/>
                  <a:pt x="77447" y="701584"/>
                </a:cubicBezTo>
                <a:lnTo>
                  <a:pt x="343544" y="855286"/>
                </a:lnTo>
                <a:cubicBezTo>
                  <a:pt x="380643" y="876601"/>
                  <a:pt x="426276" y="876601"/>
                  <a:pt x="463375" y="855286"/>
                </a:cubicBezTo>
                <a:lnTo>
                  <a:pt x="729724" y="701500"/>
                </a:lnTo>
                <a:cubicBezTo>
                  <a:pt x="766731" y="680059"/>
                  <a:pt x="789550" y="640566"/>
                  <a:pt x="789640" y="597802"/>
                </a:cubicBezTo>
                <a:lnTo>
                  <a:pt x="789639" y="290314"/>
                </a:lnTo>
                <a:cubicBezTo>
                  <a:pt x="789549" y="247550"/>
                  <a:pt x="766731" y="208057"/>
                  <a:pt x="729723" y="186616"/>
                </a:cubicBezTo>
                <a:lnTo>
                  <a:pt x="463627" y="32830"/>
                </a:lnTo>
                <a:cubicBezTo>
                  <a:pt x="445406" y="22328"/>
                  <a:pt x="424743" y="16801"/>
                  <a:pt x="403711" y="16805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9" name="Google Shape;69;p23"/>
          <p:cNvSpPr/>
          <p:nvPr/>
        </p:nvSpPr>
        <p:spPr>
          <a:xfrm>
            <a:off x="1299488" y="38011"/>
            <a:ext cx="10693375" cy="6013752"/>
          </a:xfrm>
          <a:custGeom>
            <a:rect b="b" l="l" r="r" t="t"/>
            <a:pathLst>
              <a:path extrusionOk="0" h="6013752" w="10693375">
                <a:moveTo>
                  <a:pt x="0" y="0"/>
                </a:moveTo>
                <a:lnTo>
                  <a:pt x="10693375" y="0"/>
                </a:lnTo>
                <a:lnTo>
                  <a:pt x="10693375" y="6013753"/>
                </a:lnTo>
                <a:lnTo>
                  <a:pt x="0" y="6013753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23"/>
          <p:cNvSpPr/>
          <p:nvPr>
            <p:ph idx="2" type="pic"/>
          </p:nvPr>
        </p:nvSpPr>
        <p:spPr>
          <a:xfrm>
            <a:off x="15875" y="0"/>
            <a:ext cx="535764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E13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3" name="Google Shape;73;p24"/>
          <p:cNvSpPr/>
          <p:nvPr/>
        </p:nvSpPr>
        <p:spPr>
          <a:xfrm>
            <a:off x="-3370260" y="-8821523"/>
            <a:ext cx="14490462" cy="13255533"/>
          </a:xfrm>
          <a:custGeom>
            <a:rect b="b" l="l" r="r" t="t"/>
            <a:pathLst>
              <a:path extrusionOk="0" h="10950441" w="11970620">
                <a:moveTo>
                  <a:pt x="8002241" y="10951423"/>
                </a:moveTo>
                <a:cubicBezTo>
                  <a:pt x="7987352" y="10951423"/>
                  <a:pt x="7972541" y="10951423"/>
                  <a:pt x="7957652" y="10950868"/>
                </a:cubicBezTo>
                <a:lnTo>
                  <a:pt x="3738303" y="10843536"/>
                </a:lnTo>
                <a:cubicBezTo>
                  <a:pt x="3107640" y="10826544"/>
                  <a:pt x="2533601" y="10475380"/>
                  <a:pt x="2231217" y="9921589"/>
                </a:cubicBezTo>
                <a:lnTo>
                  <a:pt x="214405" y="6213364"/>
                </a:lnTo>
                <a:cubicBezTo>
                  <a:pt x="-86189" y="5658574"/>
                  <a:pt x="-69115" y="4985763"/>
                  <a:pt x="259231" y="4446939"/>
                </a:cubicBezTo>
                <a:lnTo>
                  <a:pt x="2461688" y="845807"/>
                </a:lnTo>
                <a:cubicBezTo>
                  <a:pt x="2791919" y="308021"/>
                  <a:pt x="3383164" y="-13565"/>
                  <a:pt x="4013996" y="1488"/>
                </a:cubicBezTo>
                <a:lnTo>
                  <a:pt x="8233266" y="108662"/>
                </a:lnTo>
                <a:cubicBezTo>
                  <a:pt x="8863890" y="125790"/>
                  <a:pt x="9437841" y="476997"/>
                  <a:pt x="9740193" y="1030767"/>
                </a:cubicBezTo>
                <a:lnTo>
                  <a:pt x="11757006" y="4738993"/>
                </a:lnTo>
                <a:cubicBezTo>
                  <a:pt x="12057599" y="5293783"/>
                  <a:pt x="12040525" y="5966594"/>
                  <a:pt x="11712179" y="6505418"/>
                </a:cubicBezTo>
                <a:lnTo>
                  <a:pt x="11705368" y="6501299"/>
                </a:lnTo>
                <a:lnTo>
                  <a:pt x="11712179" y="6505418"/>
                </a:lnTo>
                <a:lnTo>
                  <a:pt x="9509643" y="10106866"/>
                </a:lnTo>
                <a:cubicBezTo>
                  <a:pt x="9187760" y="10630939"/>
                  <a:pt x="8617200" y="10950609"/>
                  <a:pt x="8002241" y="10951423"/>
                </a:cubicBezTo>
                <a:close/>
                <a:moveTo>
                  <a:pt x="3969169" y="16855"/>
                </a:moveTo>
                <a:cubicBezTo>
                  <a:pt x="3359716" y="17798"/>
                  <a:pt x="2794338" y="334741"/>
                  <a:pt x="2475469" y="854204"/>
                </a:cubicBezTo>
                <a:lnTo>
                  <a:pt x="273012" y="4455177"/>
                </a:lnTo>
                <a:cubicBezTo>
                  <a:pt x="-52406" y="4989157"/>
                  <a:pt x="-69359" y="5655927"/>
                  <a:pt x="228502" y="6205760"/>
                </a:cubicBezTo>
                <a:lnTo>
                  <a:pt x="2245236" y="9913985"/>
                </a:lnTo>
                <a:cubicBezTo>
                  <a:pt x="2544900" y="10462770"/>
                  <a:pt x="3113732" y="10810785"/>
                  <a:pt x="3738699" y="10827694"/>
                </a:cubicBezTo>
                <a:lnTo>
                  <a:pt x="7958048" y="10934947"/>
                </a:lnTo>
                <a:cubicBezTo>
                  <a:pt x="8583094" y="10949744"/>
                  <a:pt x="9168865" y="10631032"/>
                  <a:pt x="9496021" y="10098152"/>
                </a:cubicBezTo>
                <a:lnTo>
                  <a:pt x="11698557" y="6497180"/>
                </a:lnTo>
                <a:cubicBezTo>
                  <a:pt x="12023982" y="5963196"/>
                  <a:pt x="12040906" y="5296408"/>
                  <a:pt x="11742987" y="4746597"/>
                </a:cubicBezTo>
                <a:lnTo>
                  <a:pt x="9726174" y="1038372"/>
                </a:lnTo>
                <a:cubicBezTo>
                  <a:pt x="9426496" y="489562"/>
                  <a:pt x="8857628" y="141543"/>
                  <a:pt x="8232632" y="124663"/>
                </a:cubicBezTo>
                <a:lnTo>
                  <a:pt x="4013283" y="17410"/>
                </a:lnTo>
                <a:cubicBezTo>
                  <a:pt x="3998552" y="17093"/>
                  <a:pt x="3983821" y="16855"/>
                  <a:pt x="3969169" y="168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4" name="Google Shape;74;p24"/>
          <p:cNvSpPr/>
          <p:nvPr/>
        </p:nvSpPr>
        <p:spPr>
          <a:xfrm>
            <a:off x="10707247" y="3955164"/>
            <a:ext cx="551303" cy="601391"/>
          </a:xfrm>
          <a:custGeom>
            <a:rect b="b" l="l" r="r" t="t"/>
            <a:pathLst>
              <a:path extrusionOk="0" h="496811" w="455433">
                <a:moveTo>
                  <a:pt x="232309" y="497790"/>
                </a:moveTo>
                <a:cubicBezTo>
                  <a:pt x="219139" y="497800"/>
                  <a:pt x="206176" y="494504"/>
                  <a:pt x="194610" y="488206"/>
                </a:cubicBezTo>
                <a:lnTo>
                  <a:pt x="45635" y="406934"/>
                </a:lnTo>
                <a:cubicBezTo>
                  <a:pt x="20948" y="393477"/>
                  <a:pt x="5311" y="367874"/>
                  <a:pt x="4609" y="339763"/>
                </a:cubicBezTo>
                <a:lnTo>
                  <a:pt x="413" y="170091"/>
                </a:lnTo>
                <a:cubicBezTo>
                  <a:pt x="-182" y="141982"/>
                  <a:pt x="14165" y="115665"/>
                  <a:pt x="38112" y="100939"/>
                </a:cubicBezTo>
                <a:lnTo>
                  <a:pt x="182968" y="12539"/>
                </a:lnTo>
                <a:cubicBezTo>
                  <a:pt x="206945" y="-2130"/>
                  <a:pt x="236927" y="-2885"/>
                  <a:pt x="261613" y="10558"/>
                </a:cubicBezTo>
                <a:lnTo>
                  <a:pt x="410666" y="91829"/>
                </a:lnTo>
                <a:cubicBezTo>
                  <a:pt x="435283" y="105359"/>
                  <a:pt x="450894" y="130919"/>
                  <a:pt x="451692" y="159001"/>
                </a:cubicBezTo>
                <a:lnTo>
                  <a:pt x="455809" y="328673"/>
                </a:lnTo>
                <a:cubicBezTo>
                  <a:pt x="456420" y="356766"/>
                  <a:pt x="442105" y="383079"/>
                  <a:pt x="418189" y="397825"/>
                </a:cubicBezTo>
                <a:lnTo>
                  <a:pt x="273333" y="486701"/>
                </a:lnTo>
                <a:cubicBezTo>
                  <a:pt x="260924" y="494066"/>
                  <a:pt x="246738" y="497901"/>
                  <a:pt x="232308" y="497790"/>
                </a:cubicBezTo>
                <a:close/>
                <a:moveTo>
                  <a:pt x="223992" y="16895"/>
                </a:moveTo>
                <a:cubicBezTo>
                  <a:pt x="212451" y="16886"/>
                  <a:pt x="201132" y="20066"/>
                  <a:pt x="191283" y="26084"/>
                </a:cubicBezTo>
                <a:lnTo>
                  <a:pt x="46349" y="114405"/>
                </a:lnTo>
                <a:cubicBezTo>
                  <a:pt x="27207" y="126244"/>
                  <a:pt x="15781" y="147350"/>
                  <a:pt x="16332" y="169853"/>
                </a:cubicBezTo>
                <a:lnTo>
                  <a:pt x="20530" y="339604"/>
                </a:lnTo>
                <a:cubicBezTo>
                  <a:pt x="21211" y="361979"/>
                  <a:pt x="33645" y="382333"/>
                  <a:pt x="53239" y="393152"/>
                </a:cubicBezTo>
                <a:lnTo>
                  <a:pt x="202292" y="474344"/>
                </a:lnTo>
                <a:cubicBezTo>
                  <a:pt x="221999" y="484959"/>
                  <a:pt x="245843" y="484386"/>
                  <a:pt x="265018" y="472839"/>
                </a:cubicBezTo>
                <a:lnTo>
                  <a:pt x="409873" y="384359"/>
                </a:lnTo>
                <a:cubicBezTo>
                  <a:pt x="429088" y="372590"/>
                  <a:pt x="440539" y="351437"/>
                  <a:pt x="439890" y="328911"/>
                </a:cubicBezTo>
                <a:lnTo>
                  <a:pt x="435692" y="159239"/>
                </a:lnTo>
                <a:cubicBezTo>
                  <a:pt x="435038" y="136836"/>
                  <a:pt x="422601" y="116445"/>
                  <a:pt x="402983" y="105612"/>
                </a:cubicBezTo>
                <a:lnTo>
                  <a:pt x="254009" y="24420"/>
                </a:lnTo>
                <a:cubicBezTo>
                  <a:pt x="244779" y="19469"/>
                  <a:pt x="234467" y="16884"/>
                  <a:pt x="223992" y="16895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5" name="Google Shape;75;p24"/>
          <p:cNvSpPr/>
          <p:nvPr>
            <p:ph idx="2" type="pic"/>
          </p:nvPr>
        </p:nvSpPr>
        <p:spPr>
          <a:xfrm>
            <a:off x="0" y="1"/>
            <a:ext cx="9901428" cy="45063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13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" name="Google Shape;21;p15"/>
          <p:cNvSpPr/>
          <p:nvPr>
            <p:ph idx="2" type="pic"/>
          </p:nvPr>
        </p:nvSpPr>
        <p:spPr>
          <a:xfrm rot="-535742">
            <a:off x="-1492591" y="-1839677"/>
            <a:ext cx="5849112" cy="53690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13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" name="Google Shape;24;p16"/>
          <p:cNvSpPr/>
          <p:nvPr>
            <p:ph idx="2" type="pic"/>
          </p:nvPr>
        </p:nvSpPr>
        <p:spPr>
          <a:xfrm rot="-535742">
            <a:off x="6348539" y="-137769"/>
            <a:ext cx="9578571" cy="8792406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16"/>
          <p:cNvSpPr/>
          <p:nvPr/>
        </p:nvSpPr>
        <p:spPr>
          <a:xfrm>
            <a:off x="6183148" y="-352323"/>
            <a:ext cx="8976638" cy="8527844"/>
          </a:xfrm>
          <a:custGeom>
            <a:rect b="b" l="l" r="r" t="t"/>
            <a:pathLst>
              <a:path extrusionOk="0" h="8527844" w="8976638">
                <a:moveTo>
                  <a:pt x="3114822" y="8527844"/>
                </a:moveTo>
                <a:cubicBezTo>
                  <a:pt x="2879275" y="8527706"/>
                  <a:pt x="2656557" y="8420667"/>
                  <a:pt x="2509502" y="8236927"/>
                </a:cubicBezTo>
                <a:lnTo>
                  <a:pt x="168119" y="5302332"/>
                </a:lnTo>
                <a:cubicBezTo>
                  <a:pt x="-3542" y="5086427"/>
                  <a:pt x="-47286" y="4795660"/>
                  <a:pt x="53266" y="4538917"/>
                </a:cubicBezTo>
                <a:lnTo>
                  <a:pt x="1427720" y="1046812"/>
                </a:lnTo>
                <a:cubicBezTo>
                  <a:pt x="1529260" y="790282"/>
                  <a:pt x="1759790" y="607056"/>
                  <a:pt x="2032919" y="565801"/>
                </a:cubicBezTo>
                <a:lnTo>
                  <a:pt x="2034989" y="579422"/>
                </a:lnTo>
                <a:lnTo>
                  <a:pt x="2032919" y="565801"/>
                </a:lnTo>
                <a:lnTo>
                  <a:pt x="5747660" y="8412"/>
                </a:lnTo>
                <a:cubicBezTo>
                  <a:pt x="6020723" y="-32082"/>
                  <a:pt x="6294747" y="75482"/>
                  <a:pt x="6467102" y="290816"/>
                </a:cubicBezTo>
                <a:lnTo>
                  <a:pt x="8808486" y="3225410"/>
                </a:lnTo>
                <a:cubicBezTo>
                  <a:pt x="8980194" y="3441295"/>
                  <a:pt x="9023942" y="3732088"/>
                  <a:pt x="8923339" y="3988825"/>
                </a:cubicBezTo>
                <a:lnTo>
                  <a:pt x="7549371" y="7480930"/>
                </a:lnTo>
                <a:cubicBezTo>
                  <a:pt x="7447960" y="7737356"/>
                  <a:pt x="7217626" y="7920572"/>
                  <a:pt x="6944660" y="7961941"/>
                </a:cubicBezTo>
                <a:lnTo>
                  <a:pt x="3228944" y="8519330"/>
                </a:lnTo>
                <a:cubicBezTo>
                  <a:pt x="3191169" y="8524997"/>
                  <a:pt x="3153022" y="8527843"/>
                  <a:pt x="3114822" y="8527844"/>
                </a:cubicBezTo>
                <a:close/>
                <a:moveTo>
                  <a:pt x="5862269" y="27384"/>
                </a:moveTo>
                <a:cubicBezTo>
                  <a:pt x="5825580" y="27408"/>
                  <a:pt x="5788942" y="30132"/>
                  <a:pt x="5752654" y="35533"/>
                </a:cubicBezTo>
                <a:lnTo>
                  <a:pt x="2036451" y="593044"/>
                </a:lnTo>
                <a:cubicBezTo>
                  <a:pt x="1773205" y="632912"/>
                  <a:pt x="1551071" y="809605"/>
                  <a:pt x="1453297" y="1056907"/>
                </a:cubicBezTo>
                <a:lnTo>
                  <a:pt x="78843" y="4549012"/>
                </a:lnTo>
                <a:cubicBezTo>
                  <a:pt x="-18146" y="4796601"/>
                  <a:pt x="24072" y="5077017"/>
                  <a:pt x="189676" y="5285184"/>
                </a:cubicBezTo>
                <a:lnTo>
                  <a:pt x="2530938" y="8219899"/>
                </a:lnTo>
                <a:cubicBezTo>
                  <a:pt x="2697298" y="8427613"/>
                  <a:pt x="2961713" y="8531328"/>
                  <a:pt x="3225168" y="8492209"/>
                </a:cubicBezTo>
                <a:lnTo>
                  <a:pt x="6941249" y="7934333"/>
                </a:lnTo>
                <a:cubicBezTo>
                  <a:pt x="7204495" y="7894465"/>
                  <a:pt x="7426628" y="7717772"/>
                  <a:pt x="7524403" y="7470471"/>
                </a:cubicBezTo>
                <a:lnTo>
                  <a:pt x="8898857" y="3978366"/>
                </a:lnTo>
                <a:cubicBezTo>
                  <a:pt x="8995845" y="3730777"/>
                  <a:pt x="8953629" y="3450361"/>
                  <a:pt x="8788024" y="3242194"/>
                </a:cubicBezTo>
                <a:lnTo>
                  <a:pt x="6446153" y="307843"/>
                </a:lnTo>
                <a:cubicBezTo>
                  <a:pt x="6304234" y="130716"/>
                  <a:pt x="6089435" y="27541"/>
                  <a:pt x="5862269" y="2738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13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" name="Google Shape;28;p17"/>
          <p:cNvSpPr/>
          <p:nvPr/>
        </p:nvSpPr>
        <p:spPr>
          <a:xfrm>
            <a:off x="976405" y="0"/>
            <a:ext cx="10644664" cy="6858000"/>
          </a:xfrm>
          <a:custGeom>
            <a:rect b="b" l="l" r="r" t="t"/>
            <a:pathLst>
              <a:path extrusionOk="0" h="6858000" w="10644664">
                <a:moveTo>
                  <a:pt x="2656125" y="0"/>
                </a:moveTo>
                <a:lnTo>
                  <a:pt x="9103183" y="0"/>
                </a:lnTo>
                <a:lnTo>
                  <a:pt x="9104925" y="3043"/>
                </a:lnTo>
                <a:cubicBezTo>
                  <a:pt x="9179158" y="135892"/>
                  <a:pt x="9253380" y="274925"/>
                  <a:pt x="9328005" y="419831"/>
                </a:cubicBezTo>
                <a:cubicBezTo>
                  <a:pt x="9896193" y="1569481"/>
                  <a:pt x="10491037" y="3095231"/>
                  <a:pt x="10623324" y="4607702"/>
                </a:cubicBezTo>
                <a:cubicBezTo>
                  <a:pt x="10697735" y="5458467"/>
                  <a:pt x="10578426" y="6201530"/>
                  <a:pt x="10251722" y="6791702"/>
                </a:cubicBezTo>
                <a:lnTo>
                  <a:pt x="10211248" y="6858000"/>
                </a:lnTo>
                <a:lnTo>
                  <a:pt x="2162489" y="6858000"/>
                </a:lnTo>
                <a:lnTo>
                  <a:pt x="2036942" y="6778693"/>
                </a:lnTo>
                <a:cubicBezTo>
                  <a:pt x="1229749" y="6244590"/>
                  <a:pt x="622606" y="5619506"/>
                  <a:pt x="302949" y="4972676"/>
                </a:cubicBezTo>
                <a:cubicBezTo>
                  <a:pt x="-294407" y="3813426"/>
                  <a:pt x="15758" y="2585631"/>
                  <a:pt x="1020926" y="1447465"/>
                </a:cubicBezTo>
                <a:cubicBezTo>
                  <a:pt x="1397864" y="1020653"/>
                  <a:pt x="1828238" y="630971"/>
                  <a:pt x="2279098" y="279617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13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" name="Google Shape;33;p19"/>
          <p:cNvSpPr/>
          <p:nvPr/>
        </p:nvSpPr>
        <p:spPr>
          <a:xfrm>
            <a:off x="-399629" y="-503957"/>
            <a:ext cx="13070457" cy="7355078"/>
          </a:xfrm>
          <a:custGeom>
            <a:rect b="b" l="l" r="r" t="t"/>
            <a:pathLst>
              <a:path extrusionOk="0" h="7355078" w="13070457">
                <a:moveTo>
                  <a:pt x="0" y="0"/>
                </a:moveTo>
                <a:lnTo>
                  <a:pt x="13070457" y="0"/>
                </a:lnTo>
                <a:lnTo>
                  <a:pt x="13070457" y="7355079"/>
                </a:lnTo>
                <a:lnTo>
                  <a:pt x="0" y="735507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" name="Google Shape;34;p19"/>
          <p:cNvSpPr/>
          <p:nvPr/>
        </p:nvSpPr>
        <p:spPr>
          <a:xfrm>
            <a:off x="1" y="6879"/>
            <a:ext cx="6968711" cy="6851121"/>
          </a:xfrm>
          <a:custGeom>
            <a:rect b="b" l="l" r="r" t="t"/>
            <a:pathLst>
              <a:path extrusionOk="0" h="6851121" w="6968711">
                <a:moveTo>
                  <a:pt x="0" y="0"/>
                </a:moveTo>
                <a:lnTo>
                  <a:pt x="5702606" y="0"/>
                </a:lnTo>
                <a:lnTo>
                  <a:pt x="5751553" y="87438"/>
                </a:lnTo>
                <a:cubicBezTo>
                  <a:pt x="6211841" y="946622"/>
                  <a:pt x="6620252" y="1908769"/>
                  <a:pt x="6838279" y="2890824"/>
                </a:cubicBezTo>
                <a:cubicBezTo>
                  <a:pt x="7187122" y="4462112"/>
                  <a:pt x="6845833" y="5759995"/>
                  <a:pt x="5698437" y="6529451"/>
                </a:cubicBezTo>
                <a:cubicBezTo>
                  <a:pt x="5558969" y="6626386"/>
                  <a:pt x="5406898" y="6715063"/>
                  <a:pt x="5243501" y="6795266"/>
                </a:cubicBezTo>
                <a:lnTo>
                  <a:pt x="5119244" y="6851121"/>
                </a:lnTo>
                <a:lnTo>
                  <a:pt x="0" y="6851121"/>
                </a:lnTo>
                <a:close/>
              </a:path>
            </a:pathLst>
          </a:custGeom>
          <a:solidFill>
            <a:srgbClr val="0E13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7" name="Google Shape;37;p20"/>
          <p:cNvSpPr/>
          <p:nvPr/>
        </p:nvSpPr>
        <p:spPr>
          <a:xfrm>
            <a:off x="3959204" y="0"/>
            <a:ext cx="8232797" cy="6858000"/>
          </a:xfrm>
          <a:custGeom>
            <a:rect b="b" l="l" r="r" t="t"/>
            <a:pathLst>
              <a:path extrusionOk="0" h="6858000" w="8232797">
                <a:moveTo>
                  <a:pt x="151445" y="0"/>
                </a:moveTo>
                <a:lnTo>
                  <a:pt x="8232797" y="0"/>
                </a:lnTo>
                <a:lnTo>
                  <a:pt x="8232797" y="6858000"/>
                </a:lnTo>
                <a:lnTo>
                  <a:pt x="1921544" y="6858000"/>
                </a:lnTo>
                <a:lnTo>
                  <a:pt x="1742066" y="6600589"/>
                </a:lnTo>
                <a:cubicBezTo>
                  <a:pt x="1396219" y="6082962"/>
                  <a:pt x="1081087" y="5500986"/>
                  <a:pt x="811114" y="4869903"/>
                </a:cubicBezTo>
                <a:cubicBezTo>
                  <a:pt x="55191" y="3102870"/>
                  <a:pt x="-177847" y="1345642"/>
                  <a:pt x="135041" y="58399"/>
                </a:cubicBezTo>
                <a:close/>
              </a:path>
            </a:pathLst>
          </a:custGeom>
          <a:solidFill>
            <a:srgbClr val="0E13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38" name="Google Shape;38;p20"/>
          <p:cNvGrpSpPr/>
          <p:nvPr/>
        </p:nvGrpSpPr>
        <p:grpSpPr>
          <a:xfrm>
            <a:off x="1018819" y="1132699"/>
            <a:ext cx="2133599" cy="4119397"/>
            <a:chOff x="-6472696" y="-6639701"/>
            <a:chExt cx="2133599" cy="4119397"/>
          </a:xfrm>
        </p:grpSpPr>
        <p:sp>
          <p:nvSpPr>
            <p:cNvPr id="39" name="Google Shape;39;p20"/>
            <p:cNvSpPr/>
            <p:nvPr/>
          </p:nvSpPr>
          <p:spPr>
            <a:xfrm>
              <a:off x="-6472696" y="-6639701"/>
              <a:ext cx="2133599" cy="4119397"/>
            </a:xfrm>
            <a:custGeom>
              <a:rect b="b" l="l" r="r" t="t"/>
              <a:pathLst>
                <a:path extrusionOk="0" h="4119397" w="2133599">
                  <a:moveTo>
                    <a:pt x="1750736" y="4119630"/>
                  </a:moveTo>
                  <a:lnTo>
                    <a:pt x="382732" y="4119630"/>
                  </a:lnTo>
                  <a:cubicBezTo>
                    <a:pt x="171389" y="4119630"/>
                    <a:pt x="-18" y="3934235"/>
                    <a:pt x="-18" y="3705453"/>
                  </a:cubicBezTo>
                  <a:lnTo>
                    <a:pt x="-18" y="414408"/>
                  </a:lnTo>
                  <a:cubicBezTo>
                    <a:pt x="-18" y="185627"/>
                    <a:pt x="171389" y="232"/>
                    <a:pt x="382732" y="232"/>
                  </a:cubicBezTo>
                  <a:lnTo>
                    <a:pt x="1750736" y="232"/>
                  </a:lnTo>
                  <a:cubicBezTo>
                    <a:pt x="1962175" y="232"/>
                    <a:pt x="2133582" y="185627"/>
                    <a:pt x="2133582" y="414408"/>
                  </a:cubicBezTo>
                  <a:lnTo>
                    <a:pt x="2133582" y="3705453"/>
                  </a:lnTo>
                  <a:cubicBezTo>
                    <a:pt x="2133582" y="3934235"/>
                    <a:pt x="1962175" y="4119630"/>
                    <a:pt x="1750736" y="4119630"/>
                  </a:cubicBezTo>
                  <a:close/>
                </a:path>
              </a:pathLst>
            </a:custGeom>
            <a:solidFill>
              <a:srgbClr val="817E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0" name="Google Shape;40;p20"/>
            <p:cNvSpPr/>
            <p:nvPr/>
          </p:nvSpPr>
          <p:spPr>
            <a:xfrm>
              <a:off x="-6461995" y="-6629189"/>
              <a:ext cx="2111719" cy="4098373"/>
            </a:xfrm>
            <a:custGeom>
              <a:rect b="b" l="l" r="r" t="t"/>
              <a:pathLst>
                <a:path extrusionOk="0" h="4098373" w="2111719">
                  <a:moveTo>
                    <a:pt x="1732869" y="4098606"/>
                  </a:moveTo>
                  <a:lnTo>
                    <a:pt x="378720" y="4098606"/>
                  </a:lnTo>
                  <a:cubicBezTo>
                    <a:pt x="169573" y="4098606"/>
                    <a:pt x="-18" y="3914071"/>
                    <a:pt x="-18" y="3686532"/>
                  </a:cubicBezTo>
                  <a:lnTo>
                    <a:pt x="-18" y="412306"/>
                  </a:lnTo>
                  <a:cubicBezTo>
                    <a:pt x="-18" y="184672"/>
                    <a:pt x="169573" y="232"/>
                    <a:pt x="378720" y="232"/>
                  </a:cubicBezTo>
                  <a:lnTo>
                    <a:pt x="1732869" y="232"/>
                  </a:lnTo>
                  <a:cubicBezTo>
                    <a:pt x="1942111" y="232"/>
                    <a:pt x="2111702" y="184672"/>
                    <a:pt x="2111702" y="412306"/>
                  </a:cubicBezTo>
                  <a:lnTo>
                    <a:pt x="2111702" y="3686532"/>
                  </a:lnTo>
                  <a:cubicBezTo>
                    <a:pt x="2111702" y="3914071"/>
                    <a:pt x="1942111" y="4098606"/>
                    <a:pt x="1732869" y="40986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1" name="Google Shape;41;p20"/>
            <p:cNvSpPr/>
            <p:nvPr/>
          </p:nvSpPr>
          <p:spPr>
            <a:xfrm>
              <a:off x="-6450817" y="-6618008"/>
              <a:ext cx="2089362" cy="4076010"/>
            </a:xfrm>
            <a:custGeom>
              <a:rect b="b" l="l" r="r" t="t"/>
              <a:pathLst>
                <a:path extrusionOk="0" h="4076010" w="2089362">
                  <a:moveTo>
                    <a:pt x="1714524" y="4076243"/>
                  </a:moveTo>
                  <a:lnTo>
                    <a:pt x="374707" y="4076243"/>
                  </a:lnTo>
                  <a:cubicBezTo>
                    <a:pt x="167758" y="4076243"/>
                    <a:pt x="-18" y="3892760"/>
                    <a:pt x="-18" y="3666368"/>
                  </a:cubicBezTo>
                  <a:lnTo>
                    <a:pt x="-18" y="410012"/>
                  </a:lnTo>
                  <a:cubicBezTo>
                    <a:pt x="-18" y="183716"/>
                    <a:pt x="167758" y="232"/>
                    <a:pt x="374707" y="232"/>
                  </a:cubicBezTo>
                  <a:lnTo>
                    <a:pt x="1714524" y="232"/>
                  </a:lnTo>
                  <a:cubicBezTo>
                    <a:pt x="1921569" y="232"/>
                    <a:pt x="2089345" y="183716"/>
                    <a:pt x="2089345" y="410012"/>
                  </a:cubicBezTo>
                  <a:lnTo>
                    <a:pt x="2089345" y="3666368"/>
                  </a:lnTo>
                  <a:cubicBezTo>
                    <a:pt x="2089345" y="3892760"/>
                    <a:pt x="1921569" y="4076243"/>
                    <a:pt x="1714524" y="4076243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2" name="Google Shape;42;p20"/>
            <p:cNvSpPr/>
            <p:nvPr/>
          </p:nvSpPr>
          <p:spPr>
            <a:xfrm>
              <a:off x="-6427886" y="-6596219"/>
              <a:ext cx="2044074" cy="4032433"/>
            </a:xfrm>
            <a:custGeom>
              <a:rect b="b" l="l" r="r" t="t"/>
              <a:pathLst>
                <a:path extrusionOk="0" h="4032433" w="2044074">
                  <a:moveTo>
                    <a:pt x="1677167" y="4032666"/>
                  </a:moveTo>
                  <a:lnTo>
                    <a:pt x="366586" y="4032666"/>
                  </a:lnTo>
                  <a:cubicBezTo>
                    <a:pt x="164127" y="4032666"/>
                    <a:pt x="-18" y="3851094"/>
                    <a:pt x="-18" y="3627187"/>
                  </a:cubicBezTo>
                  <a:lnTo>
                    <a:pt x="-18" y="405616"/>
                  </a:lnTo>
                  <a:cubicBezTo>
                    <a:pt x="-18" y="181709"/>
                    <a:pt x="164127" y="232"/>
                    <a:pt x="366586" y="232"/>
                  </a:cubicBezTo>
                  <a:lnTo>
                    <a:pt x="1677453" y="232"/>
                  </a:lnTo>
                  <a:cubicBezTo>
                    <a:pt x="1879912" y="232"/>
                    <a:pt x="2044057" y="181805"/>
                    <a:pt x="2044057" y="405616"/>
                  </a:cubicBezTo>
                  <a:lnTo>
                    <a:pt x="2044057" y="3626995"/>
                  </a:lnTo>
                  <a:cubicBezTo>
                    <a:pt x="2043770" y="3851189"/>
                    <a:pt x="1879625" y="4032666"/>
                    <a:pt x="1677167" y="40326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3" name="Google Shape;43;p20"/>
            <p:cNvSpPr/>
            <p:nvPr/>
          </p:nvSpPr>
          <p:spPr>
            <a:xfrm>
              <a:off x="-5626174" y="-2869018"/>
              <a:ext cx="439503" cy="189408"/>
            </a:xfrm>
            <a:custGeom>
              <a:rect b="b" l="l" r="r" t="t"/>
              <a:pathLst>
                <a:path extrusionOk="0" h="189408" w="439503">
                  <a:moveTo>
                    <a:pt x="439486" y="94936"/>
                  </a:moveTo>
                  <a:cubicBezTo>
                    <a:pt x="439486" y="147306"/>
                    <a:pt x="341171" y="189641"/>
                    <a:pt x="219734" y="189641"/>
                  </a:cubicBezTo>
                  <a:cubicBezTo>
                    <a:pt x="98297" y="189641"/>
                    <a:pt x="-18" y="147306"/>
                    <a:pt x="-18" y="94936"/>
                  </a:cubicBezTo>
                  <a:cubicBezTo>
                    <a:pt x="-18" y="42567"/>
                    <a:pt x="98202" y="232"/>
                    <a:pt x="219734" y="232"/>
                  </a:cubicBezTo>
                  <a:cubicBezTo>
                    <a:pt x="341266" y="232"/>
                    <a:pt x="439486" y="43141"/>
                    <a:pt x="439486" y="949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4" name="Google Shape;44;p20"/>
            <p:cNvSpPr/>
            <p:nvPr/>
          </p:nvSpPr>
          <p:spPr>
            <a:xfrm>
              <a:off x="-5723056" y="-6402511"/>
              <a:ext cx="636993" cy="71195"/>
            </a:xfrm>
            <a:custGeom>
              <a:rect b="b" l="l" r="r" t="t"/>
              <a:pathLst>
                <a:path extrusionOk="0" h="71195" w="636993">
                  <a:moveTo>
                    <a:pt x="604509" y="0"/>
                  </a:moveTo>
                  <a:cubicBezTo>
                    <a:pt x="622450" y="0"/>
                    <a:pt x="636994" y="0"/>
                    <a:pt x="636994" y="0"/>
                  </a:cubicBezTo>
                  <a:lnTo>
                    <a:pt x="636994" y="71196"/>
                  </a:lnTo>
                  <a:cubicBezTo>
                    <a:pt x="636994" y="71196"/>
                    <a:pt x="622450" y="71196"/>
                    <a:pt x="604509" y="71196"/>
                  </a:cubicBezTo>
                  <a:lnTo>
                    <a:pt x="32485" y="71196"/>
                  </a:lnTo>
                  <a:cubicBezTo>
                    <a:pt x="14544" y="71196"/>
                    <a:pt x="0" y="71196"/>
                    <a:pt x="0" y="71196"/>
                  </a:cubicBezTo>
                  <a:lnTo>
                    <a:pt x="0" y="0"/>
                  </a:lnTo>
                  <a:cubicBezTo>
                    <a:pt x="0" y="0"/>
                    <a:pt x="14544" y="0"/>
                    <a:pt x="32485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5" name="Google Shape;45;p20"/>
            <p:cNvSpPr/>
            <p:nvPr/>
          </p:nvSpPr>
          <p:spPr>
            <a:xfrm>
              <a:off x="-5696112" y="-6380340"/>
              <a:ext cx="583106" cy="26758"/>
            </a:xfrm>
            <a:custGeom>
              <a:rect b="b" l="l" r="r" t="t"/>
              <a:pathLst>
                <a:path extrusionOk="0" h="26758" w="583106">
                  <a:moveTo>
                    <a:pt x="553375" y="26990"/>
                  </a:moveTo>
                  <a:lnTo>
                    <a:pt x="29696" y="26990"/>
                  </a:lnTo>
                  <a:cubicBezTo>
                    <a:pt x="13358" y="26990"/>
                    <a:pt x="-18" y="21543"/>
                    <a:pt x="-18" y="14758"/>
                  </a:cubicBezTo>
                  <a:lnTo>
                    <a:pt x="-18" y="12465"/>
                  </a:lnTo>
                  <a:cubicBezTo>
                    <a:pt x="-18" y="5775"/>
                    <a:pt x="13358" y="232"/>
                    <a:pt x="29696" y="232"/>
                  </a:cubicBezTo>
                  <a:lnTo>
                    <a:pt x="553375" y="232"/>
                  </a:lnTo>
                  <a:cubicBezTo>
                    <a:pt x="569713" y="232"/>
                    <a:pt x="583089" y="5775"/>
                    <a:pt x="583089" y="12465"/>
                  </a:cubicBezTo>
                  <a:lnTo>
                    <a:pt x="583089" y="14758"/>
                  </a:lnTo>
                  <a:cubicBezTo>
                    <a:pt x="583089" y="21543"/>
                    <a:pt x="569713" y="26990"/>
                    <a:pt x="553375" y="26990"/>
                  </a:cubicBez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6" name="Google Shape;46;p20"/>
          <p:cNvSpPr/>
          <p:nvPr>
            <p:ph idx="2" type="pic"/>
          </p:nvPr>
        </p:nvSpPr>
        <p:spPr>
          <a:xfrm>
            <a:off x="1193800" y="1676400"/>
            <a:ext cx="1790700" cy="2865438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20"/>
          <p:cNvSpPr/>
          <p:nvPr/>
        </p:nvSpPr>
        <p:spPr>
          <a:xfrm>
            <a:off x="1795403" y="4748708"/>
            <a:ext cx="610050" cy="204382"/>
          </a:xfrm>
          <a:prstGeom prst="ellipse">
            <a:avLst/>
          </a:prstGeom>
          <a:gradFill>
            <a:gsLst>
              <a:gs pos="0">
                <a:srgbClr val="7C7C7C"/>
              </a:gs>
              <a:gs pos="50000">
                <a:srgbClr val="B4B4B4"/>
              </a:gs>
              <a:gs pos="100000">
                <a:srgbClr val="D8D8D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/>
          <p:nvPr>
            <p:ph idx="2" type="pic"/>
          </p:nvPr>
        </p:nvSpPr>
        <p:spPr>
          <a:xfrm rot="-535742">
            <a:off x="4494340" y="-328270"/>
            <a:ext cx="9578571" cy="8792406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13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1" name="Google Shape;51;p21"/>
          <p:cNvSpPr/>
          <p:nvPr/>
        </p:nvSpPr>
        <p:spPr>
          <a:xfrm>
            <a:off x="4328949" y="-542824"/>
            <a:ext cx="8976638" cy="8527844"/>
          </a:xfrm>
          <a:custGeom>
            <a:rect b="b" l="l" r="r" t="t"/>
            <a:pathLst>
              <a:path extrusionOk="0" h="8527844" w="8976638">
                <a:moveTo>
                  <a:pt x="3114822" y="8527844"/>
                </a:moveTo>
                <a:cubicBezTo>
                  <a:pt x="2879275" y="8527706"/>
                  <a:pt x="2656557" y="8420667"/>
                  <a:pt x="2509502" y="8236927"/>
                </a:cubicBezTo>
                <a:lnTo>
                  <a:pt x="168119" y="5302332"/>
                </a:lnTo>
                <a:cubicBezTo>
                  <a:pt x="-3542" y="5086427"/>
                  <a:pt x="-47286" y="4795660"/>
                  <a:pt x="53266" y="4538917"/>
                </a:cubicBezTo>
                <a:lnTo>
                  <a:pt x="1427720" y="1046812"/>
                </a:lnTo>
                <a:cubicBezTo>
                  <a:pt x="1529260" y="790282"/>
                  <a:pt x="1759790" y="607056"/>
                  <a:pt x="2032919" y="565801"/>
                </a:cubicBezTo>
                <a:lnTo>
                  <a:pt x="2034989" y="579422"/>
                </a:lnTo>
                <a:lnTo>
                  <a:pt x="2032919" y="565801"/>
                </a:lnTo>
                <a:lnTo>
                  <a:pt x="5747660" y="8412"/>
                </a:lnTo>
                <a:cubicBezTo>
                  <a:pt x="6020723" y="-32082"/>
                  <a:pt x="6294747" y="75482"/>
                  <a:pt x="6467102" y="290816"/>
                </a:cubicBezTo>
                <a:lnTo>
                  <a:pt x="8808486" y="3225410"/>
                </a:lnTo>
                <a:cubicBezTo>
                  <a:pt x="8980194" y="3441295"/>
                  <a:pt x="9023942" y="3732088"/>
                  <a:pt x="8923339" y="3988825"/>
                </a:cubicBezTo>
                <a:lnTo>
                  <a:pt x="7549371" y="7480930"/>
                </a:lnTo>
                <a:cubicBezTo>
                  <a:pt x="7447960" y="7737356"/>
                  <a:pt x="7217626" y="7920572"/>
                  <a:pt x="6944660" y="7961941"/>
                </a:cubicBezTo>
                <a:lnTo>
                  <a:pt x="3228944" y="8519330"/>
                </a:lnTo>
                <a:cubicBezTo>
                  <a:pt x="3191169" y="8524997"/>
                  <a:pt x="3153022" y="8527843"/>
                  <a:pt x="3114822" y="8527844"/>
                </a:cubicBezTo>
                <a:close/>
                <a:moveTo>
                  <a:pt x="5862269" y="27384"/>
                </a:moveTo>
                <a:cubicBezTo>
                  <a:pt x="5825580" y="27408"/>
                  <a:pt x="5788942" y="30132"/>
                  <a:pt x="5752654" y="35533"/>
                </a:cubicBezTo>
                <a:lnTo>
                  <a:pt x="2036451" y="593044"/>
                </a:lnTo>
                <a:cubicBezTo>
                  <a:pt x="1773205" y="632912"/>
                  <a:pt x="1551071" y="809605"/>
                  <a:pt x="1453297" y="1056907"/>
                </a:cubicBezTo>
                <a:lnTo>
                  <a:pt x="78843" y="4549012"/>
                </a:lnTo>
                <a:cubicBezTo>
                  <a:pt x="-18146" y="4796601"/>
                  <a:pt x="24072" y="5077017"/>
                  <a:pt x="189676" y="5285184"/>
                </a:cubicBezTo>
                <a:lnTo>
                  <a:pt x="2530938" y="8219899"/>
                </a:lnTo>
                <a:cubicBezTo>
                  <a:pt x="2697298" y="8427613"/>
                  <a:pt x="2961713" y="8531328"/>
                  <a:pt x="3225168" y="8492209"/>
                </a:cubicBezTo>
                <a:lnTo>
                  <a:pt x="6941249" y="7934333"/>
                </a:lnTo>
                <a:cubicBezTo>
                  <a:pt x="7204495" y="7894465"/>
                  <a:pt x="7426628" y="7717772"/>
                  <a:pt x="7524403" y="7470471"/>
                </a:cubicBezTo>
                <a:lnTo>
                  <a:pt x="8898857" y="3978366"/>
                </a:lnTo>
                <a:cubicBezTo>
                  <a:pt x="8995845" y="3730777"/>
                  <a:pt x="8953629" y="3450361"/>
                  <a:pt x="8788024" y="3242194"/>
                </a:cubicBezTo>
                <a:lnTo>
                  <a:pt x="6446153" y="307843"/>
                </a:lnTo>
                <a:cubicBezTo>
                  <a:pt x="6304234" y="130716"/>
                  <a:pt x="6089435" y="27541"/>
                  <a:pt x="5862269" y="2738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E13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4" name="Google Shape;54;p22"/>
          <p:cNvSpPr/>
          <p:nvPr/>
        </p:nvSpPr>
        <p:spPr>
          <a:xfrm>
            <a:off x="4425430" y="2546661"/>
            <a:ext cx="4140742" cy="4410679"/>
          </a:xfrm>
          <a:custGeom>
            <a:rect b="b" l="l" r="r" t="t"/>
            <a:pathLst>
              <a:path extrusionOk="0" h="4410679" w="4140742">
                <a:moveTo>
                  <a:pt x="2197992" y="4410917"/>
                </a:moveTo>
                <a:cubicBezTo>
                  <a:pt x="2092131" y="4410998"/>
                  <a:pt x="1987547" y="4387812"/>
                  <a:pt x="1891634" y="4343001"/>
                </a:cubicBezTo>
                <a:lnTo>
                  <a:pt x="545669" y="3713162"/>
                </a:lnTo>
                <a:cubicBezTo>
                  <a:pt x="311519" y="3603176"/>
                  <a:pt x="153511" y="3376940"/>
                  <a:pt x="130830" y="3119192"/>
                </a:cubicBezTo>
                <a:lnTo>
                  <a:pt x="2662" y="1638083"/>
                </a:lnTo>
                <a:cubicBezTo>
                  <a:pt x="-19242" y="1380270"/>
                  <a:pt x="97653" y="1130274"/>
                  <a:pt x="309522" y="981822"/>
                </a:cubicBezTo>
                <a:lnTo>
                  <a:pt x="315046" y="989759"/>
                </a:lnTo>
                <a:lnTo>
                  <a:pt x="309522" y="981822"/>
                </a:lnTo>
                <a:lnTo>
                  <a:pt x="1527922" y="130551"/>
                </a:lnTo>
                <a:cubicBezTo>
                  <a:pt x="1740213" y="-17316"/>
                  <a:pt x="2015112" y="-41081"/>
                  <a:pt x="2249620" y="68160"/>
                </a:cubicBezTo>
                <a:lnTo>
                  <a:pt x="3595586" y="697998"/>
                </a:lnTo>
                <a:cubicBezTo>
                  <a:pt x="3829711" y="807995"/>
                  <a:pt x="3987682" y="1034235"/>
                  <a:pt x="4010324" y="1291968"/>
                </a:cubicBezTo>
                <a:lnTo>
                  <a:pt x="4138191" y="2773077"/>
                </a:lnTo>
                <a:cubicBezTo>
                  <a:pt x="4160026" y="3030906"/>
                  <a:pt x="4043150" y="3280899"/>
                  <a:pt x="3831331" y="3429439"/>
                </a:cubicBezTo>
                <a:lnTo>
                  <a:pt x="2613232" y="4280710"/>
                </a:lnTo>
                <a:cubicBezTo>
                  <a:pt x="2491400" y="4365588"/>
                  <a:pt x="2346465" y="4411036"/>
                  <a:pt x="2197992" y="4410917"/>
                </a:cubicBezTo>
                <a:close/>
                <a:moveTo>
                  <a:pt x="320571" y="997796"/>
                </a:moveTo>
                <a:cubicBezTo>
                  <a:pt x="114411" y="1142252"/>
                  <a:pt x="657" y="1385506"/>
                  <a:pt x="21947" y="1636375"/>
                </a:cubicBezTo>
                <a:lnTo>
                  <a:pt x="149814" y="3117585"/>
                </a:lnTo>
                <a:cubicBezTo>
                  <a:pt x="171877" y="3368406"/>
                  <a:pt x="325641" y="3588563"/>
                  <a:pt x="553503" y="3695581"/>
                </a:cubicBezTo>
                <a:lnTo>
                  <a:pt x="1899469" y="4325419"/>
                </a:lnTo>
                <a:cubicBezTo>
                  <a:pt x="2127607" y="4431826"/>
                  <a:pt x="2395104" y="4408866"/>
                  <a:pt x="2601782" y="4265137"/>
                </a:cubicBezTo>
                <a:lnTo>
                  <a:pt x="3820282" y="3413867"/>
                </a:lnTo>
                <a:cubicBezTo>
                  <a:pt x="4026540" y="3269423"/>
                  <a:pt x="4140405" y="3026139"/>
                  <a:pt x="4119207" y="2775187"/>
                </a:cubicBezTo>
                <a:lnTo>
                  <a:pt x="3991440" y="1293677"/>
                </a:lnTo>
                <a:cubicBezTo>
                  <a:pt x="3969372" y="1042833"/>
                  <a:pt x="3815615" y="822648"/>
                  <a:pt x="3587751" y="715580"/>
                </a:cubicBezTo>
                <a:lnTo>
                  <a:pt x="2241786" y="85742"/>
                </a:lnTo>
                <a:cubicBezTo>
                  <a:pt x="2013640" y="-20623"/>
                  <a:pt x="1746166" y="2335"/>
                  <a:pt x="1539473" y="146023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5" name="Google Shape;55;p22"/>
          <p:cNvSpPr/>
          <p:nvPr/>
        </p:nvSpPr>
        <p:spPr>
          <a:xfrm>
            <a:off x="7900569" y="-1262528"/>
            <a:ext cx="5700187" cy="6014529"/>
          </a:xfrm>
          <a:custGeom>
            <a:rect b="b" l="l" r="r" t="t"/>
            <a:pathLst>
              <a:path extrusionOk="0" h="6014529" w="5700187">
                <a:moveTo>
                  <a:pt x="3147864" y="6014768"/>
                </a:moveTo>
                <a:cubicBezTo>
                  <a:pt x="3052741" y="6014691"/>
                  <a:pt x="2958567" y="5995845"/>
                  <a:pt x="2870736" y="5959310"/>
                </a:cubicBezTo>
                <a:lnTo>
                  <a:pt x="744813" y="5076692"/>
                </a:lnTo>
                <a:cubicBezTo>
                  <a:pt x="506083" y="4977078"/>
                  <a:pt x="338322" y="4758001"/>
                  <a:pt x="304361" y="4501509"/>
                </a:cubicBezTo>
                <a:lnTo>
                  <a:pt x="6039" y="2218460"/>
                </a:lnTo>
                <a:cubicBezTo>
                  <a:pt x="-27086" y="1961846"/>
                  <a:pt x="78740" y="1706977"/>
                  <a:pt x="283870" y="1549338"/>
                </a:cubicBezTo>
                <a:lnTo>
                  <a:pt x="2111169" y="149308"/>
                </a:lnTo>
                <a:cubicBezTo>
                  <a:pt x="2316748" y="-7720"/>
                  <a:pt x="2590319" y="-43503"/>
                  <a:pt x="2829352" y="55369"/>
                </a:cubicBezTo>
                <a:lnTo>
                  <a:pt x="4955375" y="938388"/>
                </a:lnTo>
                <a:cubicBezTo>
                  <a:pt x="5194105" y="1037980"/>
                  <a:pt x="5361843" y="1257079"/>
                  <a:pt x="5395726" y="1513572"/>
                </a:cubicBezTo>
                <a:lnTo>
                  <a:pt x="5694250" y="3796621"/>
                </a:lnTo>
                <a:cubicBezTo>
                  <a:pt x="5727355" y="4053232"/>
                  <a:pt x="5621533" y="4308091"/>
                  <a:pt x="5416418" y="4465743"/>
                </a:cubicBezTo>
                <a:lnTo>
                  <a:pt x="3588918" y="5865773"/>
                </a:lnTo>
                <a:cubicBezTo>
                  <a:pt x="3462236" y="5962516"/>
                  <a:pt x="3307247" y="6014874"/>
                  <a:pt x="3147863" y="6014768"/>
                </a:cubicBezTo>
                <a:close/>
                <a:moveTo>
                  <a:pt x="295221" y="1564710"/>
                </a:moveTo>
                <a:cubicBezTo>
                  <a:pt x="95580" y="1718141"/>
                  <a:pt x="-7414" y="1966195"/>
                  <a:pt x="24822" y="2215948"/>
                </a:cubicBezTo>
                <a:lnTo>
                  <a:pt x="323245" y="4498998"/>
                </a:lnTo>
                <a:cubicBezTo>
                  <a:pt x="356302" y="4748615"/>
                  <a:pt x="519594" y="4961809"/>
                  <a:pt x="751945" y="5058708"/>
                </a:cubicBezTo>
                <a:lnTo>
                  <a:pt x="2877868" y="5941728"/>
                </a:lnTo>
                <a:cubicBezTo>
                  <a:pt x="3110516" y="6037957"/>
                  <a:pt x="3376778" y="6003131"/>
                  <a:pt x="3576865" y="5850301"/>
                </a:cubicBezTo>
                <a:lnTo>
                  <a:pt x="5404666" y="4450270"/>
                </a:lnTo>
                <a:cubicBezTo>
                  <a:pt x="5604236" y="4296881"/>
                  <a:pt x="5707191" y="4048905"/>
                  <a:pt x="5674964" y="3799233"/>
                </a:cubicBezTo>
                <a:lnTo>
                  <a:pt x="5376542" y="1516083"/>
                </a:lnTo>
                <a:cubicBezTo>
                  <a:pt x="5343619" y="1266347"/>
                  <a:pt x="5180355" y="1052986"/>
                  <a:pt x="4947942" y="955971"/>
                </a:cubicBezTo>
                <a:lnTo>
                  <a:pt x="2821919" y="73253"/>
                </a:lnTo>
                <a:cubicBezTo>
                  <a:pt x="2589270" y="-22976"/>
                  <a:pt x="2323009" y="11850"/>
                  <a:pt x="2122921" y="164679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6" name="Google Shape;56;p22"/>
          <p:cNvSpPr/>
          <p:nvPr/>
        </p:nvSpPr>
        <p:spPr>
          <a:xfrm>
            <a:off x="-57731" y="-1349260"/>
            <a:ext cx="5563450" cy="5608362"/>
          </a:xfrm>
          <a:custGeom>
            <a:rect b="b" l="l" r="r" t="t"/>
            <a:pathLst>
              <a:path extrusionOk="0" h="5608362" w="5563450">
                <a:moveTo>
                  <a:pt x="2269100" y="5608601"/>
                </a:moveTo>
                <a:cubicBezTo>
                  <a:pt x="2081633" y="5608638"/>
                  <a:pt x="1901404" y="5536213"/>
                  <a:pt x="1766070" y="5406458"/>
                </a:cubicBezTo>
                <a:lnTo>
                  <a:pt x="221926" y="3921531"/>
                </a:lnTo>
                <a:cubicBezTo>
                  <a:pt x="35849" y="3741835"/>
                  <a:pt x="-40665" y="3476727"/>
                  <a:pt x="21036" y="3225484"/>
                </a:cubicBezTo>
                <a:lnTo>
                  <a:pt x="534813" y="1145783"/>
                </a:lnTo>
                <a:cubicBezTo>
                  <a:pt x="597220" y="894582"/>
                  <a:pt x="788537" y="695567"/>
                  <a:pt x="1037039" y="623346"/>
                </a:cubicBezTo>
                <a:lnTo>
                  <a:pt x="3094659" y="28471"/>
                </a:lnTo>
                <a:cubicBezTo>
                  <a:pt x="3343253" y="-42924"/>
                  <a:pt x="3611050" y="23276"/>
                  <a:pt x="3797775" y="202282"/>
                </a:cubicBezTo>
                <a:lnTo>
                  <a:pt x="5341617" y="1687209"/>
                </a:lnTo>
                <a:cubicBezTo>
                  <a:pt x="5527696" y="1866862"/>
                  <a:pt x="5604213" y="2131943"/>
                  <a:pt x="5542508" y="2383155"/>
                </a:cubicBezTo>
                <a:lnTo>
                  <a:pt x="5028831" y="4462856"/>
                </a:lnTo>
                <a:cubicBezTo>
                  <a:pt x="4966405" y="4714047"/>
                  <a:pt x="4775097" y="4913054"/>
                  <a:pt x="4526605" y="4985293"/>
                </a:cubicBezTo>
                <a:lnTo>
                  <a:pt x="2468985" y="5580269"/>
                </a:lnTo>
                <a:cubicBezTo>
                  <a:pt x="2404009" y="5599014"/>
                  <a:pt x="2336725" y="5608551"/>
                  <a:pt x="2269100" y="5608601"/>
                </a:cubicBezTo>
                <a:close/>
                <a:moveTo>
                  <a:pt x="1042061" y="642134"/>
                </a:moveTo>
                <a:cubicBezTo>
                  <a:pt x="800336" y="712447"/>
                  <a:pt x="614242" y="906047"/>
                  <a:pt x="553496" y="1150405"/>
                </a:cubicBezTo>
                <a:lnTo>
                  <a:pt x="39719" y="3230106"/>
                </a:lnTo>
                <a:cubicBezTo>
                  <a:pt x="-20280" y="3474634"/>
                  <a:pt x="54246" y="3732627"/>
                  <a:pt x="235386" y="3907465"/>
                </a:cubicBezTo>
                <a:lnTo>
                  <a:pt x="1779228" y="5392995"/>
                </a:lnTo>
                <a:cubicBezTo>
                  <a:pt x="1960972" y="5567206"/>
                  <a:pt x="2221622" y="5631609"/>
                  <a:pt x="2463561" y="5562083"/>
                </a:cubicBezTo>
                <a:lnTo>
                  <a:pt x="4521181" y="4967309"/>
                </a:lnTo>
                <a:cubicBezTo>
                  <a:pt x="4763015" y="4896900"/>
                  <a:pt x="4949152" y="4703142"/>
                  <a:pt x="5009847" y="4458636"/>
                </a:cubicBezTo>
                <a:lnTo>
                  <a:pt x="5523523" y="2378935"/>
                </a:lnTo>
                <a:cubicBezTo>
                  <a:pt x="5583497" y="2134389"/>
                  <a:pt x="5508932" y="1876393"/>
                  <a:pt x="5327756" y="1701576"/>
                </a:cubicBezTo>
                <a:lnTo>
                  <a:pt x="3784014" y="216448"/>
                </a:lnTo>
                <a:cubicBezTo>
                  <a:pt x="3602280" y="42220"/>
                  <a:pt x="3341638" y="-22219"/>
                  <a:pt x="3099681" y="47259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7" name="Google Shape;57;p22"/>
          <p:cNvSpPr/>
          <p:nvPr/>
        </p:nvSpPr>
        <p:spPr>
          <a:xfrm>
            <a:off x="23925" y="-148759"/>
            <a:ext cx="12422758" cy="6989503"/>
          </a:xfrm>
          <a:custGeom>
            <a:rect b="b" l="l" r="r" t="t"/>
            <a:pathLst>
              <a:path extrusionOk="0" h="6989503" w="12422758">
                <a:moveTo>
                  <a:pt x="0" y="0"/>
                </a:moveTo>
                <a:lnTo>
                  <a:pt x="12422758" y="0"/>
                </a:lnTo>
                <a:lnTo>
                  <a:pt x="12422758" y="6989504"/>
                </a:lnTo>
                <a:lnTo>
                  <a:pt x="0" y="698950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8" name="Google Shape;58;p22"/>
          <p:cNvSpPr/>
          <p:nvPr>
            <p:ph idx="2" type="pic"/>
          </p:nvPr>
        </p:nvSpPr>
        <p:spPr>
          <a:xfrm>
            <a:off x="23812" y="-17256"/>
            <a:ext cx="5349658" cy="401038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22"/>
          <p:cNvSpPr/>
          <p:nvPr>
            <p:ph idx="3" type="pic"/>
          </p:nvPr>
        </p:nvSpPr>
        <p:spPr>
          <a:xfrm>
            <a:off x="8095916" y="-17463"/>
            <a:ext cx="4096083" cy="4821314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22"/>
          <p:cNvSpPr/>
          <p:nvPr>
            <p:ph idx="4" type="pic"/>
          </p:nvPr>
        </p:nvSpPr>
        <p:spPr>
          <a:xfrm>
            <a:off x="4474177" y="2829697"/>
            <a:ext cx="4128430" cy="401014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.xml"/><Relationship Id="rId10" Type="http://schemas.openxmlformats.org/officeDocument/2006/relationships/slideLayout" Target="../slideLayouts/slideLayout5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1" Type="http://schemas.openxmlformats.org/officeDocument/2006/relationships/hyperlink" Target="http://ppthemes.com/" TargetMode="External"/><Relationship Id="rId2" Type="http://schemas.openxmlformats.org/officeDocument/2006/relationships/hyperlink" Target="http://shopping.ppthemes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slidesgratis.com/" TargetMode="External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0" y="-1178145"/>
            <a:ext cx="12192000" cy="1160711"/>
          </a:xfrm>
          <a:prstGeom prst="rect">
            <a:avLst/>
          </a:prstGeom>
          <a:solidFill>
            <a:srgbClr val="4C0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" name="Google Shape;11;p13"/>
          <p:cNvSpPr txBox="1"/>
          <p:nvPr/>
        </p:nvSpPr>
        <p:spPr>
          <a:xfrm>
            <a:off x="1753900" y="-905770"/>
            <a:ext cx="32817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http://ppthemes.com/</a:t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http://shopping.ppthemes.com/</a:t>
            </a:r>
            <a:r>
              <a:rPr lang="en-US"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/>
          </a:p>
        </p:txBody>
      </p:sp>
      <p:pic>
        <p:nvPicPr>
          <p:cNvPr id="12" name="Google Shape;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9453" y="-1083156"/>
            <a:ext cx="1555777" cy="97073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3"/>
          <p:cNvSpPr txBox="1"/>
          <p:nvPr/>
        </p:nvSpPr>
        <p:spPr>
          <a:xfrm>
            <a:off x="8659820" y="-645106"/>
            <a:ext cx="2659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https://slidesgratis.com/</a:t>
            </a:r>
            <a:r>
              <a:rPr lang="en-US"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/>
          </a:p>
        </p:txBody>
      </p:sp>
      <p:pic>
        <p:nvPicPr>
          <p:cNvPr id="14" name="Google Shape;14;p13"/>
          <p:cNvPicPr preferRelativeResize="0"/>
          <p:nvPr/>
        </p:nvPicPr>
        <p:blipFill rotWithShape="1">
          <a:blip r:embed="rId5">
            <a:alphaModFix/>
          </a:blip>
          <a:srcRect b="30833" l="0" r="12614" t="26389"/>
          <a:stretch/>
        </p:blipFill>
        <p:spPr>
          <a:xfrm>
            <a:off x="321364" y="-974539"/>
            <a:ext cx="1337946" cy="6549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3"/>
          <p:cNvSpPr/>
          <p:nvPr/>
        </p:nvSpPr>
        <p:spPr>
          <a:xfrm>
            <a:off x="159026" y="-1178145"/>
            <a:ext cx="12032974" cy="1160711"/>
          </a:xfrm>
          <a:prstGeom prst="rect">
            <a:avLst/>
          </a:prstGeom>
          <a:solidFill>
            <a:srgbClr val="4C0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robot sitting on a bench&#10;&#10;Description automatically generated" id="80" name="Google Shape;80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3275" l="0" r="0" t="13276"/>
          <a:stretch/>
        </p:blipFill>
        <p:spPr>
          <a:xfrm rot="-535742">
            <a:off x="5833311" y="-1618185"/>
            <a:ext cx="7767026" cy="712954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"/>
          <p:cNvSpPr/>
          <p:nvPr/>
        </p:nvSpPr>
        <p:spPr>
          <a:xfrm>
            <a:off x="1184345" y="54770"/>
            <a:ext cx="2637102" cy="2912233"/>
          </a:xfrm>
          <a:custGeom>
            <a:rect b="b" l="l" r="r" t="t"/>
            <a:pathLst>
              <a:path extrusionOk="0" h="2912233" w="2637102">
                <a:moveTo>
                  <a:pt x="1318260" y="2912149"/>
                </a:moveTo>
                <a:cubicBezTo>
                  <a:pt x="1242194" y="2912203"/>
                  <a:pt x="1167458" y="2892183"/>
                  <a:pt x="1101597" y="2854109"/>
                </a:cubicBezTo>
                <a:lnTo>
                  <a:pt x="216263" y="2342743"/>
                </a:lnTo>
                <a:cubicBezTo>
                  <a:pt x="82462" y="2265142"/>
                  <a:pt x="17" y="2122195"/>
                  <a:pt x="-181" y="1967462"/>
                </a:cubicBezTo>
                <a:lnTo>
                  <a:pt x="-181" y="944510"/>
                </a:lnTo>
                <a:cubicBezTo>
                  <a:pt x="17" y="789778"/>
                  <a:pt x="82462" y="646831"/>
                  <a:pt x="216263" y="569229"/>
                </a:cubicBezTo>
                <a:lnTo>
                  <a:pt x="1101596" y="57863"/>
                </a:lnTo>
                <a:cubicBezTo>
                  <a:pt x="1235716" y="-19400"/>
                  <a:pt x="1400803" y="-19400"/>
                  <a:pt x="1534924" y="57863"/>
                </a:cubicBezTo>
                <a:lnTo>
                  <a:pt x="2420258" y="569230"/>
                </a:lnTo>
                <a:cubicBezTo>
                  <a:pt x="2554110" y="646808"/>
                  <a:pt x="2636633" y="789745"/>
                  <a:pt x="2636921" y="944510"/>
                </a:cubicBezTo>
                <a:lnTo>
                  <a:pt x="2636922" y="1967462"/>
                </a:lnTo>
                <a:cubicBezTo>
                  <a:pt x="2636633" y="2122227"/>
                  <a:pt x="2554110" y="2265165"/>
                  <a:pt x="2420258" y="2342743"/>
                </a:cubicBezTo>
                <a:lnTo>
                  <a:pt x="1534924" y="2854109"/>
                </a:lnTo>
                <a:cubicBezTo>
                  <a:pt x="1469061" y="2892183"/>
                  <a:pt x="1394326" y="2912204"/>
                  <a:pt x="1318260" y="2912149"/>
                </a:cubicBezTo>
                <a:close/>
                <a:moveTo>
                  <a:pt x="1318260" y="14553"/>
                </a:moveTo>
                <a:cubicBezTo>
                  <a:pt x="1244848" y="14542"/>
                  <a:pt x="1172717" y="33797"/>
                  <a:pt x="1109068" y="70394"/>
                </a:cubicBezTo>
                <a:lnTo>
                  <a:pt x="223734" y="581761"/>
                </a:lnTo>
                <a:cubicBezTo>
                  <a:pt x="94391" y="656786"/>
                  <a:pt x="14643" y="794928"/>
                  <a:pt x="14322" y="944510"/>
                </a:cubicBezTo>
                <a:lnTo>
                  <a:pt x="14322" y="1967462"/>
                </a:lnTo>
                <a:cubicBezTo>
                  <a:pt x="14643" y="2117044"/>
                  <a:pt x="94391" y="2255186"/>
                  <a:pt x="223734" y="2330211"/>
                </a:cubicBezTo>
                <a:lnTo>
                  <a:pt x="1109068" y="2841578"/>
                </a:lnTo>
                <a:cubicBezTo>
                  <a:pt x="1238657" y="2916120"/>
                  <a:pt x="1398084" y="2916120"/>
                  <a:pt x="1527673" y="2841578"/>
                </a:cubicBezTo>
                <a:lnTo>
                  <a:pt x="2413006" y="2330211"/>
                </a:lnTo>
                <a:cubicBezTo>
                  <a:pt x="2542349" y="2255186"/>
                  <a:pt x="2622098" y="2117044"/>
                  <a:pt x="2622419" y="1967462"/>
                </a:cubicBezTo>
                <a:lnTo>
                  <a:pt x="2622419" y="944510"/>
                </a:lnTo>
                <a:cubicBezTo>
                  <a:pt x="2622098" y="794928"/>
                  <a:pt x="2542349" y="656786"/>
                  <a:pt x="2413006" y="581761"/>
                </a:cubicBezTo>
                <a:lnTo>
                  <a:pt x="1527673" y="70395"/>
                </a:lnTo>
                <a:cubicBezTo>
                  <a:pt x="1463955" y="33769"/>
                  <a:pt x="1391745" y="14514"/>
                  <a:pt x="1318260" y="14554"/>
                </a:cubicBezTo>
                <a:close/>
              </a:path>
            </a:pathLst>
          </a:custGeom>
          <a:solidFill>
            <a:srgbClr val="FFFFFF"/>
          </a:solidFill>
          <a:ln cap="flat" cmpd="sng" w="2195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960209" y="2980851"/>
            <a:ext cx="880499" cy="971510"/>
          </a:xfrm>
          <a:custGeom>
            <a:rect b="b" l="l" r="r" t="t"/>
            <a:pathLst>
              <a:path extrusionOk="0" h="971510" w="880499">
                <a:moveTo>
                  <a:pt x="440178" y="971426"/>
                </a:moveTo>
                <a:cubicBezTo>
                  <a:pt x="414185" y="971456"/>
                  <a:pt x="388643" y="964632"/>
                  <a:pt x="366126" y="951640"/>
                </a:cubicBezTo>
                <a:lnTo>
                  <a:pt x="73652" y="782796"/>
                </a:lnTo>
                <a:cubicBezTo>
                  <a:pt x="28059" y="756200"/>
                  <a:pt x="-36" y="707427"/>
                  <a:pt x="-180" y="654625"/>
                </a:cubicBezTo>
                <a:lnTo>
                  <a:pt x="-181" y="316719"/>
                </a:lnTo>
                <a:cubicBezTo>
                  <a:pt x="-82" y="263905"/>
                  <a:pt x="28026" y="215111"/>
                  <a:pt x="73651" y="188548"/>
                </a:cubicBezTo>
                <a:lnTo>
                  <a:pt x="366126" y="19704"/>
                </a:lnTo>
                <a:cubicBezTo>
                  <a:pt x="411894" y="-6681"/>
                  <a:pt x="468244" y="-6681"/>
                  <a:pt x="514012" y="19704"/>
                </a:cubicBezTo>
                <a:lnTo>
                  <a:pt x="806486" y="188547"/>
                </a:lnTo>
                <a:cubicBezTo>
                  <a:pt x="852112" y="215110"/>
                  <a:pt x="880219" y="263905"/>
                  <a:pt x="880318" y="316718"/>
                </a:cubicBezTo>
                <a:lnTo>
                  <a:pt x="880318" y="654625"/>
                </a:lnTo>
                <a:cubicBezTo>
                  <a:pt x="880174" y="707427"/>
                  <a:pt x="852078" y="756201"/>
                  <a:pt x="806486" y="782796"/>
                </a:cubicBezTo>
                <a:lnTo>
                  <a:pt x="514011" y="951420"/>
                </a:lnTo>
                <a:cubicBezTo>
                  <a:pt x="491584" y="964461"/>
                  <a:pt x="466118" y="971361"/>
                  <a:pt x="440178" y="971426"/>
                </a:cubicBezTo>
                <a:close/>
                <a:moveTo>
                  <a:pt x="440178" y="14648"/>
                </a:moveTo>
                <a:cubicBezTo>
                  <a:pt x="417036" y="14791"/>
                  <a:pt x="394325" y="20926"/>
                  <a:pt x="374256" y="32456"/>
                </a:cubicBezTo>
                <a:lnTo>
                  <a:pt x="82002" y="201299"/>
                </a:lnTo>
                <a:cubicBezTo>
                  <a:pt x="41142" y="225370"/>
                  <a:pt x="16063" y="269278"/>
                  <a:pt x="16080" y="316719"/>
                </a:cubicBezTo>
                <a:lnTo>
                  <a:pt x="16080" y="654625"/>
                </a:lnTo>
                <a:cubicBezTo>
                  <a:pt x="16063" y="702066"/>
                  <a:pt x="41142" y="745974"/>
                  <a:pt x="82002" y="770045"/>
                </a:cubicBezTo>
                <a:lnTo>
                  <a:pt x="374256" y="938888"/>
                </a:lnTo>
                <a:cubicBezTo>
                  <a:pt x="415549" y="962636"/>
                  <a:pt x="466346" y="962636"/>
                  <a:pt x="507639" y="938888"/>
                </a:cubicBezTo>
                <a:lnTo>
                  <a:pt x="799893" y="770045"/>
                </a:lnTo>
                <a:cubicBezTo>
                  <a:pt x="840853" y="746072"/>
                  <a:pt x="865966" y="702102"/>
                  <a:pt x="865815" y="654625"/>
                </a:cubicBezTo>
                <a:lnTo>
                  <a:pt x="865815" y="316719"/>
                </a:lnTo>
                <a:cubicBezTo>
                  <a:pt x="865966" y="269242"/>
                  <a:pt x="840853" y="225272"/>
                  <a:pt x="799893" y="201299"/>
                </a:cubicBezTo>
                <a:lnTo>
                  <a:pt x="507639" y="32456"/>
                </a:lnTo>
                <a:cubicBezTo>
                  <a:pt x="487121" y="20656"/>
                  <a:pt x="463844" y="14512"/>
                  <a:pt x="440178" y="14648"/>
                </a:cubicBezTo>
                <a:close/>
              </a:path>
            </a:pathLst>
          </a:custGeom>
          <a:solidFill>
            <a:srgbClr val="FFFFFF"/>
          </a:solidFill>
          <a:ln cap="flat" cmpd="sng" w="2195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5493442" y="-2306762"/>
            <a:ext cx="8836818" cy="8377686"/>
          </a:xfrm>
          <a:custGeom>
            <a:rect b="b" l="l" r="r" t="t"/>
            <a:pathLst>
              <a:path extrusionOk="0" h="8377686" w="8836818">
                <a:moveTo>
                  <a:pt x="6449427" y="7998200"/>
                </a:moveTo>
                <a:lnTo>
                  <a:pt x="3336806" y="8368424"/>
                </a:lnTo>
                <a:cubicBezTo>
                  <a:pt x="2873417" y="8423604"/>
                  <a:pt x="2415807" y="8227246"/>
                  <a:pt x="2136365" y="7853320"/>
                </a:cubicBezTo>
                <a:lnTo>
                  <a:pt x="259344" y="5341558"/>
                </a:lnTo>
                <a:cubicBezTo>
                  <a:pt x="-19595" y="4967626"/>
                  <a:pt x="-78214" y="4473309"/>
                  <a:pt x="105526" y="4044455"/>
                </a:cubicBezTo>
                <a:lnTo>
                  <a:pt x="1340905" y="1162469"/>
                </a:lnTo>
                <a:cubicBezTo>
                  <a:pt x="1524795" y="732810"/>
                  <a:pt x="1924045" y="434126"/>
                  <a:pt x="2387968" y="379151"/>
                </a:cubicBezTo>
                <a:lnTo>
                  <a:pt x="5500589" y="8927"/>
                </a:lnTo>
                <a:cubicBezTo>
                  <a:pt x="5963848" y="-45727"/>
                  <a:pt x="6421077" y="150947"/>
                  <a:pt x="6700151" y="524910"/>
                </a:cubicBezTo>
                <a:lnTo>
                  <a:pt x="8576952" y="3036673"/>
                </a:lnTo>
                <a:cubicBezTo>
                  <a:pt x="8856108" y="3410518"/>
                  <a:pt x="8914741" y="3904956"/>
                  <a:pt x="8730770" y="4333775"/>
                </a:cubicBezTo>
                <a:lnTo>
                  <a:pt x="7495610" y="7215541"/>
                </a:lnTo>
                <a:cubicBezTo>
                  <a:pt x="7311616" y="7644637"/>
                  <a:pt x="6912835" y="7942967"/>
                  <a:pt x="6449427" y="7998200"/>
                </a:cubicBezTo>
                <a:close/>
              </a:path>
            </a:pathLst>
          </a:custGeom>
          <a:noFill/>
          <a:ln cap="flat" cmpd="sng" w="2195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5313834" y="1520807"/>
            <a:ext cx="1848894" cy="2043001"/>
          </a:xfrm>
          <a:custGeom>
            <a:rect b="b" l="l" r="r" t="t"/>
            <a:pathLst>
              <a:path extrusionOk="0" h="2043001" w="1848894">
                <a:moveTo>
                  <a:pt x="1698411" y="1642133"/>
                </a:moveTo>
                <a:lnTo>
                  <a:pt x="1074129" y="2002683"/>
                </a:lnTo>
                <a:cubicBezTo>
                  <a:pt x="981257" y="2056329"/>
                  <a:pt x="866835" y="2056329"/>
                  <a:pt x="773965" y="2002683"/>
                </a:cubicBezTo>
                <a:lnTo>
                  <a:pt x="149902" y="1642133"/>
                </a:lnTo>
                <a:cubicBezTo>
                  <a:pt x="57063" y="1588454"/>
                  <a:pt x="-137" y="1489333"/>
                  <a:pt x="-181" y="1382053"/>
                </a:cubicBezTo>
                <a:lnTo>
                  <a:pt x="-181" y="660951"/>
                </a:lnTo>
                <a:cubicBezTo>
                  <a:pt x="-79" y="553629"/>
                  <a:pt x="57094" y="454469"/>
                  <a:pt x="149902" y="400652"/>
                </a:cubicBezTo>
                <a:lnTo>
                  <a:pt x="774183" y="40320"/>
                </a:lnTo>
                <a:cubicBezTo>
                  <a:pt x="866993" y="-13553"/>
                  <a:pt x="981538" y="-13553"/>
                  <a:pt x="1074348" y="40320"/>
                </a:cubicBezTo>
                <a:lnTo>
                  <a:pt x="1698631" y="400652"/>
                </a:lnTo>
                <a:cubicBezTo>
                  <a:pt x="1791504" y="454403"/>
                  <a:pt x="1848701" y="553605"/>
                  <a:pt x="1848714" y="660951"/>
                </a:cubicBezTo>
                <a:lnTo>
                  <a:pt x="1848714" y="1382052"/>
                </a:lnTo>
                <a:cubicBezTo>
                  <a:pt x="1848715" y="1489402"/>
                  <a:pt x="1791401" y="1588576"/>
                  <a:pt x="1698411" y="16421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127565" y="1338966"/>
            <a:ext cx="2221432" cy="2338366"/>
          </a:xfrm>
          <a:custGeom>
            <a:rect b="b" l="l" r="r" t="t"/>
            <a:pathLst>
              <a:path extrusionOk="0" h="2338366" w="2221432">
                <a:moveTo>
                  <a:pt x="1009544" y="2338282"/>
                </a:moveTo>
                <a:cubicBezTo>
                  <a:pt x="931348" y="2338379"/>
                  <a:pt x="855264" y="2312902"/>
                  <a:pt x="792880" y="2265732"/>
                </a:cubicBezTo>
                <a:lnTo>
                  <a:pt x="141570" y="1772394"/>
                </a:lnTo>
                <a:cubicBezTo>
                  <a:pt x="39945" y="1694995"/>
                  <a:pt x="-13004" y="1569462"/>
                  <a:pt x="2474" y="1442622"/>
                </a:cubicBezTo>
                <a:lnTo>
                  <a:pt x="103994" y="631602"/>
                </a:lnTo>
                <a:cubicBezTo>
                  <a:pt x="120022" y="504662"/>
                  <a:pt x="202287" y="395815"/>
                  <a:pt x="319999" y="345800"/>
                </a:cubicBezTo>
                <a:lnTo>
                  <a:pt x="1072829" y="28120"/>
                </a:lnTo>
                <a:cubicBezTo>
                  <a:pt x="1190646" y="-21562"/>
                  <a:pt x="1325981" y="-4815"/>
                  <a:pt x="1428149" y="72090"/>
                </a:cubicBezTo>
                <a:lnTo>
                  <a:pt x="2079459" y="565429"/>
                </a:lnTo>
                <a:cubicBezTo>
                  <a:pt x="2181193" y="642742"/>
                  <a:pt x="2234170" y="768341"/>
                  <a:pt x="2218555" y="895200"/>
                </a:cubicBezTo>
                <a:lnTo>
                  <a:pt x="2117254" y="1706439"/>
                </a:lnTo>
                <a:cubicBezTo>
                  <a:pt x="2101184" y="1833429"/>
                  <a:pt x="2018827" y="1942289"/>
                  <a:pt x="1901029" y="1992241"/>
                </a:cubicBezTo>
                <a:lnTo>
                  <a:pt x="1901030" y="1992241"/>
                </a:lnTo>
                <a:lnTo>
                  <a:pt x="1148200" y="2309921"/>
                </a:lnTo>
                <a:cubicBezTo>
                  <a:pt x="1104332" y="2328524"/>
                  <a:pt x="1057189" y="2338166"/>
                  <a:pt x="1009544" y="2338282"/>
                </a:cubicBezTo>
                <a:close/>
                <a:moveTo>
                  <a:pt x="1211705" y="35156"/>
                </a:moveTo>
                <a:cubicBezTo>
                  <a:pt x="1168757" y="35131"/>
                  <a:pt x="1126240" y="43728"/>
                  <a:pt x="1086673" y="60438"/>
                </a:cubicBezTo>
                <a:lnTo>
                  <a:pt x="333842" y="378118"/>
                </a:lnTo>
                <a:cubicBezTo>
                  <a:pt x="227376" y="423276"/>
                  <a:pt x="153077" y="521831"/>
                  <a:pt x="138933" y="636659"/>
                </a:cubicBezTo>
                <a:lnTo>
                  <a:pt x="37413" y="1447678"/>
                </a:lnTo>
                <a:cubicBezTo>
                  <a:pt x="23387" y="1562161"/>
                  <a:pt x="71156" y="1675490"/>
                  <a:pt x="162885" y="1745353"/>
                </a:cubicBezTo>
                <a:lnTo>
                  <a:pt x="814194" y="2238691"/>
                </a:lnTo>
                <a:cubicBezTo>
                  <a:pt x="906217" y="2308200"/>
                  <a:pt x="1028237" y="2323522"/>
                  <a:pt x="1134576" y="2278923"/>
                </a:cubicBezTo>
                <a:lnTo>
                  <a:pt x="1887186" y="1960144"/>
                </a:lnTo>
                <a:cubicBezTo>
                  <a:pt x="1993257" y="1915117"/>
                  <a:pt x="2067406" y="1817069"/>
                  <a:pt x="2081876" y="1702702"/>
                </a:cubicBezTo>
                <a:lnTo>
                  <a:pt x="2183396" y="891463"/>
                </a:lnTo>
                <a:cubicBezTo>
                  <a:pt x="2197478" y="777034"/>
                  <a:pt x="2149690" y="663744"/>
                  <a:pt x="2057923" y="594009"/>
                </a:cubicBezTo>
                <a:lnTo>
                  <a:pt x="1406614" y="100670"/>
                </a:lnTo>
                <a:cubicBezTo>
                  <a:pt x="1350496" y="58203"/>
                  <a:pt x="1282068" y="35202"/>
                  <a:pt x="1211705" y="35155"/>
                </a:cubicBezTo>
                <a:close/>
              </a:path>
            </a:pathLst>
          </a:custGeom>
          <a:solidFill>
            <a:srgbClr val="232933"/>
          </a:solidFill>
          <a:ln cap="flat" cmpd="sng" w="21950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-4715" y="0"/>
            <a:ext cx="2444695" cy="2843329"/>
          </a:xfrm>
          <a:custGeom>
            <a:rect b="b" l="l" r="r" t="t"/>
            <a:pathLst>
              <a:path extrusionOk="0" h="2843329" w="2444695">
                <a:moveTo>
                  <a:pt x="2429973" y="0"/>
                </a:moveTo>
                <a:lnTo>
                  <a:pt x="2444695" y="0"/>
                </a:lnTo>
                <a:lnTo>
                  <a:pt x="2444695" y="1060399"/>
                </a:lnTo>
                <a:cubicBezTo>
                  <a:pt x="2444268" y="1351857"/>
                  <a:pt x="2288919" y="1621089"/>
                  <a:pt x="2036858" y="1767210"/>
                </a:cubicBezTo>
                <a:lnTo>
                  <a:pt x="356943" y="2737619"/>
                </a:lnTo>
                <a:cubicBezTo>
                  <a:pt x="263900" y="2791205"/>
                  <a:pt x="161531" y="2825752"/>
                  <a:pt x="55773" y="2839674"/>
                </a:cubicBezTo>
                <a:lnTo>
                  <a:pt x="0" y="2843329"/>
                </a:lnTo>
                <a:lnTo>
                  <a:pt x="0" y="2828577"/>
                </a:lnTo>
                <a:lnTo>
                  <a:pt x="52244" y="2825200"/>
                </a:lnTo>
                <a:cubicBezTo>
                  <a:pt x="155265" y="2811822"/>
                  <a:pt x="256277" y="2778378"/>
                  <a:pt x="349253" y="2724867"/>
                </a:cubicBezTo>
                <a:lnTo>
                  <a:pt x="2029386" y="1754459"/>
                </a:lnTo>
                <a:cubicBezTo>
                  <a:pt x="2276871" y="1610930"/>
                  <a:pt x="2429435" y="1346595"/>
                  <a:pt x="2429973" y="1060399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2439980" y="4307742"/>
            <a:ext cx="631269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Intelligent </a:t>
            </a:r>
            <a:r>
              <a:rPr b="1" lang="en-US" sz="44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Agent</a:t>
            </a:r>
            <a:endParaRPr/>
          </a:p>
        </p:txBody>
      </p:sp>
      <p:cxnSp>
        <p:nvCxnSpPr>
          <p:cNvPr id="88" name="Google Shape;88;p1"/>
          <p:cNvCxnSpPr/>
          <p:nvPr/>
        </p:nvCxnSpPr>
        <p:spPr>
          <a:xfrm>
            <a:off x="2502896" y="5148610"/>
            <a:ext cx="6336304" cy="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"/>
          <p:cNvSpPr txBox="1"/>
          <p:nvPr/>
        </p:nvSpPr>
        <p:spPr>
          <a:xfrm>
            <a:off x="2439980" y="5218190"/>
            <a:ext cx="7180270" cy="16158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File Segregation System Powered by Intelligent Agents</a:t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5729786" y="2028655"/>
            <a:ext cx="1052434" cy="952196"/>
            <a:chOff x="5992744" y="4287977"/>
            <a:chExt cx="602693" cy="545290"/>
          </a:xfrm>
        </p:grpSpPr>
        <p:sp>
          <p:nvSpPr>
            <p:cNvPr id="91" name="Google Shape;91;p1"/>
            <p:cNvSpPr/>
            <p:nvPr/>
          </p:nvSpPr>
          <p:spPr>
            <a:xfrm>
              <a:off x="5992744" y="4287977"/>
              <a:ext cx="531895" cy="496456"/>
            </a:xfrm>
            <a:custGeom>
              <a:rect b="b" l="l" r="r" t="t"/>
              <a:pathLst>
                <a:path extrusionOk="0" h="496456" w="531895">
                  <a:moveTo>
                    <a:pt x="35429" y="496689"/>
                  </a:moveTo>
                  <a:lnTo>
                    <a:pt x="-18" y="496689"/>
                  </a:lnTo>
                  <a:lnTo>
                    <a:pt x="-18" y="102200"/>
                  </a:lnTo>
                  <a:cubicBezTo>
                    <a:pt x="87" y="45928"/>
                    <a:pt x="45668" y="338"/>
                    <a:pt x="101928" y="232"/>
                  </a:cubicBezTo>
                  <a:lnTo>
                    <a:pt x="531878" y="233"/>
                  </a:lnTo>
                  <a:lnTo>
                    <a:pt x="531878" y="35687"/>
                  </a:lnTo>
                  <a:lnTo>
                    <a:pt x="101928" y="35687"/>
                  </a:lnTo>
                  <a:cubicBezTo>
                    <a:pt x="64991" y="35687"/>
                    <a:pt x="35047" y="65637"/>
                    <a:pt x="35047" y="10258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403967" y="4642616"/>
              <a:ext cx="106340" cy="106363"/>
            </a:xfrm>
            <a:custGeom>
              <a:rect b="b" l="l" r="r" t="t"/>
              <a:pathLst>
                <a:path extrusionOk="0" h="106363" w="106340">
                  <a:moveTo>
                    <a:pt x="106341" y="35455"/>
                  </a:moveTo>
                  <a:lnTo>
                    <a:pt x="70894" y="35455"/>
                  </a:lnTo>
                  <a:lnTo>
                    <a:pt x="70894" y="0"/>
                  </a:lnTo>
                  <a:lnTo>
                    <a:pt x="35447" y="0"/>
                  </a:lnTo>
                  <a:lnTo>
                    <a:pt x="35447" y="35455"/>
                  </a:lnTo>
                  <a:lnTo>
                    <a:pt x="0" y="35455"/>
                  </a:lnTo>
                  <a:lnTo>
                    <a:pt x="0" y="70909"/>
                  </a:lnTo>
                  <a:lnTo>
                    <a:pt x="35447" y="70909"/>
                  </a:lnTo>
                  <a:lnTo>
                    <a:pt x="35447" y="106363"/>
                  </a:lnTo>
                  <a:lnTo>
                    <a:pt x="70894" y="106363"/>
                  </a:lnTo>
                  <a:lnTo>
                    <a:pt x="70894" y="70909"/>
                  </a:lnTo>
                  <a:lnTo>
                    <a:pt x="106341" y="70909"/>
                  </a:lnTo>
                  <a:lnTo>
                    <a:pt x="106341" y="3545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081410" y="4429890"/>
              <a:ext cx="319022" cy="319089"/>
            </a:xfrm>
            <a:custGeom>
              <a:rect b="b" l="l" r="r" t="t"/>
              <a:pathLst>
                <a:path extrusionOk="0" h="319089" w="319022">
                  <a:moveTo>
                    <a:pt x="319023" y="35455"/>
                  </a:moveTo>
                  <a:lnTo>
                    <a:pt x="283575" y="35455"/>
                  </a:lnTo>
                  <a:lnTo>
                    <a:pt x="283575" y="0"/>
                  </a:lnTo>
                  <a:lnTo>
                    <a:pt x="248128" y="0"/>
                  </a:lnTo>
                  <a:lnTo>
                    <a:pt x="248128" y="35455"/>
                  </a:lnTo>
                  <a:lnTo>
                    <a:pt x="141788" y="35455"/>
                  </a:lnTo>
                  <a:lnTo>
                    <a:pt x="141788" y="0"/>
                  </a:lnTo>
                  <a:lnTo>
                    <a:pt x="106341" y="0"/>
                  </a:lnTo>
                  <a:lnTo>
                    <a:pt x="106341" y="35455"/>
                  </a:lnTo>
                  <a:lnTo>
                    <a:pt x="0" y="35455"/>
                  </a:lnTo>
                  <a:lnTo>
                    <a:pt x="0" y="70909"/>
                  </a:lnTo>
                  <a:lnTo>
                    <a:pt x="106341" y="70909"/>
                  </a:lnTo>
                  <a:lnTo>
                    <a:pt x="106341" y="141818"/>
                  </a:lnTo>
                  <a:lnTo>
                    <a:pt x="0" y="141818"/>
                  </a:lnTo>
                  <a:lnTo>
                    <a:pt x="0" y="177272"/>
                  </a:lnTo>
                  <a:lnTo>
                    <a:pt x="106341" y="177272"/>
                  </a:lnTo>
                  <a:lnTo>
                    <a:pt x="106341" y="248181"/>
                  </a:lnTo>
                  <a:lnTo>
                    <a:pt x="0" y="248181"/>
                  </a:lnTo>
                  <a:lnTo>
                    <a:pt x="0" y="283635"/>
                  </a:lnTo>
                  <a:lnTo>
                    <a:pt x="106341" y="283635"/>
                  </a:lnTo>
                  <a:lnTo>
                    <a:pt x="106341" y="319090"/>
                  </a:lnTo>
                  <a:lnTo>
                    <a:pt x="141788" y="319090"/>
                  </a:lnTo>
                  <a:lnTo>
                    <a:pt x="141788" y="283635"/>
                  </a:lnTo>
                  <a:lnTo>
                    <a:pt x="177235" y="283635"/>
                  </a:lnTo>
                  <a:lnTo>
                    <a:pt x="177235" y="248181"/>
                  </a:lnTo>
                  <a:lnTo>
                    <a:pt x="141788" y="248181"/>
                  </a:lnTo>
                  <a:lnTo>
                    <a:pt x="141788" y="177272"/>
                  </a:lnTo>
                  <a:lnTo>
                    <a:pt x="212682" y="177272"/>
                  </a:lnTo>
                  <a:lnTo>
                    <a:pt x="212682" y="141818"/>
                  </a:lnTo>
                  <a:lnTo>
                    <a:pt x="141788" y="141818"/>
                  </a:lnTo>
                  <a:lnTo>
                    <a:pt x="141788" y="70909"/>
                  </a:lnTo>
                  <a:lnTo>
                    <a:pt x="248128" y="70909"/>
                  </a:lnTo>
                  <a:lnTo>
                    <a:pt x="248128" y="106363"/>
                  </a:lnTo>
                  <a:lnTo>
                    <a:pt x="283575" y="106363"/>
                  </a:lnTo>
                  <a:lnTo>
                    <a:pt x="283575" y="70909"/>
                  </a:lnTo>
                  <a:lnTo>
                    <a:pt x="319023" y="70909"/>
                  </a:lnTo>
                  <a:lnTo>
                    <a:pt x="319023" y="3545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6320652" y="4558424"/>
              <a:ext cx="274785" cy="274843"/>
            </a:xfrm>
            <a:custGeom>
              <a:rect b="b" l="l" r="r" t="t"/>
              <a:pathLst>
                <a:path extrusionOk="0" h="274843" w="274785">
                  <a:moveTo>
                    <a:pt x="137375" y="232"/>
                  </a:moveTo>
                  <a:cubicBezTo>
                    <a:pt x="61495" y="232"/>
                    <a:pt x="-18" y="61758"/>
                    <a:pt x="-18" y="137654"/>
                  </a:cubicBezTo>
                  <a:cubicBezTo>
                    <a:pt x="-18" y="213550"/>
                    <a:pt x="61495" y="275076"/>
                    <a:pt x="137375" y="275076"/>
                  </a:cubicBezTo>
                  <a:cubicBezTo>
                    <a:pt x="213254" y="275076"/>
                    <a:pt x="274768" y="213550"/>
                    <a:pt x="274768" y="137654"/>
                  </a:cubicBezTo>
                  <a:cubicBezTo>
                    <a:pt x="274768" y="137622"/>
                    <a:pt x="274768" y="137590"/>
                    <a:pt x="274768" y="137558"/>
                  </a:cubicBezTo>
                  <a:cubicBezTo>
                    <a:pt x="274662" y="61722"/>
                    <a:pt x="213196" y="285"/>
                    <a:pt x="137375" y="232"/>
                  </a:cubicBezTo>
                  <a:close/>
                  <a:moveTo>
                    <a:pt x="137375" y="239143"/>
                  </a:moveTo>
                  <a:cubicBezTo>
                    <a:pt x="81072" y="239143"/>
                    <a:pt x="35429" y="193491"/>
                    <a:pt x="35429" y="137176"/>
                  </a:cubicBezTo>
                  <a:cubicBezTo>
                    <a:pt x="35429" y="80861"/>
                    <a:pt x="81072" y="35209"/>
                    <a:pt x="137375" y="35209"/>
                  </a:cubicBezTo>
                  <a:cubicBezTo>
                    <a:pt x="193678" y="35209"/>
                    <a:pt x="239320" y="80861"/>
                    <a:pt x="239320" y="137176"/>
                  </a:cubicBezTo>
                  <a:cubicBezTo>
                    <a:pt x="239531" y="193490"/>
                    <a:pt x="194060" y="239314"/>
                    <a:pt x="137757" y="239525"/>
                  </a:cubicBezTo>
                  <a:cubicBezTo>
                    <a:pt x="137630" y="239525"/>
                    <a:pt x="137502" y="239525"/>
                    <a:pt x="137374" y="23952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0"/>
          <p:cNvSpPr/>
          <p:nvPr/>
        </p:nvSpPr>
        <p:spPr>
          <a:xfrm>
            <a:off x="4272564" y="89891"/>
            <a:ext cx="11080043" cy="11047705"/>
          </a:xfrm>
          <a:custGeom>
            <a:rect b="b" l="l" r="r" t="t"/>
            <a:pathLst>
              <a:path extrusionOk="0" h="11047705" w="11080043">
                <a:moveTo>
                  <a:pt x="7531956" y="11047923"/>
                </a:moveTo>
                <a:cubicBezTo>
                  <a:pt x="6954544" y="11047923"/>
                  <a:pt x="6306215" y="10920851"/>
                  <a:pt x="5629308" y="10672743"/>
                </a:cubicBezTo>
                <a:cubicBezTo>
                  <a:pt x="4759932" y="10354058"/>
                  <a:pt x="3857069" y="9840539"/>
                  <a:pt x="3019327" y="9187797"/>
                </a:cubicBezTo>
                <a:cubicBezTo>
                  <a:pt x="2181587" y="8535055"/>
                  <a:pt x="1462982" y="7785661"/>
                  <a:pt x="941357" y="7020414"/>
                </a:cubicBezTo>
                <a:cubicBezTo>
                  <a:pt x="422870" y="6259833"/>
                  <a:pt x="107077" y="5496114"/>
                  <a:pt x="28028" y="4811826"/>
                </a:cubicBezTo>
                <a:cubicBezTo>
                  <a:pt x="-152690" y="3448157"/>
                  <a:pt x="550862" y="2287208"/>
                  <a:pt x="2062530" y="1454280"/>
                </a:cubicBezTo>
                <a:cubicBezTo>
                  <a:pt x="3570254" y="623846"/>
                  <a:pt x="5382904" y="251161"/>
                  <a:pt x="6638027" y="84736"/>
                </a:cubicBezTo>
                <a:cubicBezTo>
                  <a:pt x="7415877" y="-5156"/>
                  <a:pt x="8003431" y="-22780"/>
                  <a:pt x="8486900" y="29208"/>
                </a:cubicBezTo>
                <a:cubicBezTo>
                  <a:pt x="9037586" y="88438"/>
                  <a:pt x="9464949" y="241584"/>
                  <a:pt x="9793380" y="497418"/>
                </a:cubicBezTo>
                <a:lnTo>
                  <a:pt x="9793380" y="497418"/>
                </a:lnTo>
                <a:cubicBezTo>
                  <a:pt x="10121812" y="753332"/>
                  <a:pt x="10374735" y="1130202"/>
                  <a:pt x="10566723" y="1649515"/>
                </a:cubicBezTo>
                <a:cubicBezTo>
                  <a:pt x="10735285" y="2105654"/>
                  <a:pt x="10861666" y="2679610"/>
                  <a:pt x="10964543" y="3455400"/>
                </a:cubicBezTo>
                <a:cubicBezTo>
                  <a:pt x="11109439" y="4712920"/>
                  <a:pt x="11191144" y="6561217"/>
                  <a:pt x="10753960" y="8225785"/>
                </a:cubicBezTo>
                <a:cubicBezTo>
                  <a:pt x="10315731" y="9894700"/>
                  <a:pt x="9361348" y="10860334"/>
                  <a:pt x="7994576" y="11018309"/>
                </a:cubicBezTo>
                <a:cubicBezTo>
                  <a:pt x="7841187" y="11038325"/>
                  <a:pt x="7686646" y="11048219"/>
                  <a:pt x="7531956" y="11047924"/>
                </a:cubicBezTo>
                <a:close/>
                <a:moveTo>
                  <a:pt x="7910295" y="16492"/>
                </a:moveTo>
                <a:cubicBezTo>
                  <a:pt x="7542500" y="16492"/>
                  <a:pt x="7122704" y="45142"/>
                  <a:pt x="6639717" y="100912"/>
                </a:cubicBezTo>
                <a:cubicBezTo>
                  <a:pt x="5386044" y="267176"/>
                  <a:pt x="3575487" y="639378"/>
                  <a:pt x="2070016" y="1469007"/>
                </a:cubicBezTo>
                <a:cubicBezTo>
                  <a:pt x="564546" y="2298636"/>
                  <a:pt x="-135785" y="3453147"/>
                  <a:pt x="43967" y="4810136"/>
                </a:cubicBezTo>
                <a:cubicBezTo>
                  <a:pt x="206089" y="6213640"/>
                  <a:pt x="1322031" y="7845455"/>
                  <a:pt x="3029148" y="9175484"/>
                </a:cubicBezTo>
                <a:cubicBezTo>
                  <a:pt x="4736266" y="10505514"/>
                  <a:pt x="6591660" y="11188434"/>
                  <a:pt x="7992322" y="11002615"/>
                </a:cubicBezTo>
                <a:cubicBezTo>
                  <a:pt x="9352252" y="10845445"/>
                  <a:pt x="10301724" y="9883996"/>
                  <a:pt x="10738183" y="8221923"/>
                </a:cubicBezTo>
                <a:cubicBezTo>
                  <a:pt x="11174642" y="6559848"/>
                  <a:pt x="11093420" y="4713645"/>
                  <a:pt x="10948363" y="3457734"/>
                </a:cubicBezTo>
                <a:cubicBezTo>
                  <a:pt x="10734239" y="1842416"/>
                  <a:pt x="10396711" y="988484"/>
                  <a:pt x="9783237" y="510536"/>
                </a:cubicBezTo>
                <a:cubicBezTo>
                  <a:pt x="9352735" y="174709"/>
                  <a:pt x="8775968" y="16492"/>
                  <a:pt x="7910617" y="16492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85" name="Google Shape;385;p10"/>
          <p:cNvSpPr/>
          <p:nvPr/>
        </p:nvSpPr>
        <p:spPr>
          <a:xfrm>
            <a:off x="-538699" y="-116684"/>
            <a:ext cx="1614947" cy="1781344"/>
          </a:xfrm>
          <a:custGeom>
            <a:rect b="b" l="l" r="r" t="t"/>
            <a:pathLst>
              <a:path extrusionOk="0" h="1781344" w="1614947">
                <a:moveTo>
                  <a:pt x="807720" y="1781570"/>
                </a:moveTo>
                <a:cubicBezTo>
                  <a:pt x="760735" y="1781605"/>
                  <a:pt x="714567" y="1769282"/>
                  <a:pt x="673852" y="1745839"/>
                </a:cubicBezTo>
                <a:lnTo>
                  <a:pt x="134517" y="1434315"/>
                </a:lnTo>
                <a:cubicBezTo>
                  <a:pt x="51543" y="1386404"/>
                  <a:pt x="380" y="1297935"/>
                  <a:pt x="246" y="1202142"/>
                </a:cubicBezTo>
                <a:lnTo>
                  <a:pt x="246" y="579256"/>
                </a:lnTo>
                <a:cubicBezTo>
                  <a:pt x="390" y="483676"/>
                  <a:pt x="51383" y="395389"/>
                  <a:pt x="134114" y="347485"/>
                </a:cubicBezTo>
                <a:lnTo>
                  <a:pt x="673852" y="35961"/>
                </a:lnTo>
                <a:cubicBezTo>
                  <a:pt x="756734" y="-11687"/>
                  <a:pt x="858706" y="-11687"/>
                  <a:pt x="941588" y="35961"/>
                </a:cubicBezTo>
                <a:lnTo>
                  <a:pt x="1481326" y="347485"/>
                </a:lnTo>
                <a:cubicBezTo>
                  <a:pt x="1564057" y="395389"/>
                  <a:pt x="1615050" y="483676"/>
                  <a:pt x="1615194" y="579256"/>
                </a:cubicBezTo>
                <a:lnTo>
                  <a:pt x="1615194" y="1202142"/>
                </a:lnTo>
                <a:cubicBezTo>
                  <a:pt x="1615029" y="1297737"/>
                  <a:pt x="1564045" y="1386038"/>
                  <a:pt x="1481326" y="1433993"/>
                </a:cubicBezTo>
                <a:lnTo>
                  <a:pt x="941991" y="1745517"/>
                </a:lnTo>
                <a:cubicBezTo>
                  <a:pt x="901189" y="1769141"/>
                  <a:pt x="854871" y="1781578"/>
                  <a:pt x="807720" y="1781570"/>
                </a:cubicBezTo>
                <a:close/>
                <a:moveTo>
                  <a:pt x="807720" y="16325"/>
                </a:moveTo>
                <a:cubicBezTo>
                  <a:pt x="763552" y="16283"/>
                  <a:pt x="720153" y="27886"/>
                  <a:pt x="681902" y="49964"/>
                </a:cubicBezTo>
                <a:lnTo>
                  <a:pt x="142567" y="361488"/>
                </a:lnTo>
                <a:cubicBezTo>
                  <a:pt x="64682" y="406404"/>
                  <a:pt x="16596" y="489366"/>
                  <a:pt x="16346" y="579256"/>
                </a:cubicBezTo>
                <a:lnTo>
                  <a:pt x="16346" y="1202142"/>
                </a:lnTo>
                <a:cubicBezTo>
                  <a:pt x="16505" y="1291993"/>
                  <a:pt x="64421" y="1374988"/>
                  <a:pt x="142164" y="1420071"/>
                </a:cubicBezTo>
                <a:lnTo>
                  <a:pt x="681902" y="1731594"/>
                </a:lnTo>
                <a:cubicBezTo>
                  <a:pt x="759819" y="1776415"/>
                  <a:pt x="855702" y="1776415"/>
                  <a:pt x="933619" y="1731594"/>
                </a:cubicBezTo>
                <a:lnTo>
                  <a:pt x="1472954" y="1420071"/>
                </a:lnTo>
                <a:cubicBezTo>
                  <a:pt x="1550852" y="1375090"/>
                  <a:pt x="1598933" y="1292076"/>
                  <a:pt x="1599175" y="1202142"/>
                </a:cubicBezTo>
                <a:lnTo>
                  <a:pt x="1599175" y="579256"/>
                </a:lnTo>
                <a:cubicBezTo>
                  <a:pt x="1599037" y="489420"/>
                  <a:pt x="1551111" y="406439"/>
                  <a:pt x="1473357" y="361407"/>
                </a:cubicBezTo>
                <a:lnTo>
                  <a:pt x="934021" y="49884"/>
                </a:lnTo>
                <a:cubicBezTo>
                  <a:pt x="895623" y="27738"/>
                  <a:pt x="852050" y="16133"/>
                  <a:pt x="807720" y="16245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86" name="Google Shape;386;p10"/>
          <p:cNvSpPr/>
          <p:nvPr/>
        </p:nvSpPr>
        <p:spPr>
          <a:xfrm>
            <a:off x="-2252578" y="4470338"/>
            <a:ext cx="2681462" cy="2958588"/>
          </a:xfrm>
          <a:custGeom>
            <a:rect b="b" l="l" r="r" t="t"/>
            <a:pathLst>
              <a:path extrusionOk="0" h="2958588" w="2681462">
                <a:moveTo>
                  <a:pt x="1341018" y="2958813"/>
                </a:moveTo>
                <a:cubicBezTo>
                  <a:pt x="1263665" y="2958967"/>
                  <a:pt x="1187630" y="2938791"/>
                  <a:pt x="1120535" y="2900307"/>
                </a:cubicBezTo>
                <a:lnTo>
                  <a:pt x="221052" y="2380592"/>
                </a:lnTo>
                <a:cubicBezTo>
                  <a:pt x="84726" y="2301772"/>
                  <a:pt x="621" y="2156413"/>
                  <a:pt x="246" y="1998974"/>
                </a:cubicBezTo>
                <a:lnTo>
                  <a:pt x="246" y="960107"/>
                </a:lnTo>
                <a:cubicBezTo>
                  <a:pt x="679" y="802641"/>
                  <a:pt x="84761" y="657261"/>
                  <a:pt x="221052" y="578328"/>
                </a:cubicBezTo>
                <a:lnTo>
                  <a:pt x="1120857" y="59015"/>
                </a:lnTo>
                <a:cubicBezTo>
                  <a:pt x="1257389" y="-19371"/>
                  <a:pt x="1425291" y="-19371"/>
                  <a:pt x="1561824" y="59015"/>
                </a:cubicBezTo>
                <a:lnTo>
                  <a:pt x="2461226" y="578328"/>
                </a:lnTo>
                <a:cubicBezTo>
                  <a:pt x="2597466" y="657270"/>
                  <a:pt x="2681442" y="802680"/>
                  <a:pt x="2681709" y="960107"/>
                </a:cubicBezTo>
                <a:lnTo>
                  <a:pt x="2681709" y="1998974"/>
                </a:lnTo>
                <a:cubicBezTo>
                  <a:pt x="2681492" y="2156414"/>
                  <a:pt x="2597502" y="2301846"/>
                  <a:pt x="2461226" y="2380753"/>
                </a:cubicBezTo>
                <a:lnTo>
                  <a:pt x="2457201" y="2373832"/>
                </a:lnTo>
                <a:lnTo>
                  <a:pt x="2461226" y="2380753"/>
                </a:lnTo>
                <a:lnTo>
                  <a:pt x="1561502" y="2900307"/>
                </a:lnTo>
                <a:cubicBezTo>
                  <a:pt x="1494402" y="2938781"/>
                  <a:pt x="1418370" y="2958956"/>
                  <a:pt x="1341018" y="2958813"/>
                </a:cubicBezTo>
                <a:close/>
                <a:moveTo>
                  <a:pt x="1341018" y="16202"/>
                </a:moveTo>
                <a:cubicBezTo>
                  <a:pt x="1266487" y="16005"/>
                  <a:pt x="1193219" y="35434"/>
                  <a:pt x="1128584" y="72535"/>
                </a:cubicBezTo>
                <a:lnTo>
                  <a:pt x="229102" y="592250"/>
                </a:lnTo>
                <a:cubicBezTo>
                  <a:pt x="97826" y="668308"/>
                  <a:pt x="16913" y="808421"/>
                  <a:pt x="16668" y="960107"/>
                </a:cubicBezTo>
                <a:lnTo>
                  <a:pt x="16668" y="1998974"/>
                </a:lnTo>
                <a:cubicBezTo>
                  <a:pt x="16954" y="2150607"/>
                  <a:pt x="97864" y="2290652"/>
                  <a:pt x="229102" y="2366669"/>
                </a:cubicBezTo>
                <a:lnTo>
                  <a:pt x="1128906" y="2885982"/>
                </a:lnTo>
                <a:cubicBezTo>
                  <a:pt x="1260401" y="2961708"/>
                  <a:pt x="1422280" y="2961708"/>
                  <a:pt x="1553774" y="2885982"/>
                </a:cubicBezTo>
                <a:lnTo>
                  <a:pt x="2453176" y="2366669"/>
                </a:lnTo>
                <a:cubicBezTo>
                  <a:pt x="2584433" y="2290661"/>
                  <a:pt x="2665372" y="2150620"/>
                  <a:pt x="2665690" y="1998974"/>
                </a:cubicBezTo>
                <a:lnTo>
                  <a:pt x="2665690" y="960107"/>
                </a:lnTo>
                <a:cubicBezTo>
                  <a:pt x="2665413" y="808408"/>
                  <a:pt x="2584471" y="668300"/>
                  <a:pt x="2453176" y="592250"/>
                </a:cubicBezTo>
                <a:lnTo>
                  <a:pt x="1553452" y="72938"/>
                </a:lnTo>
                <a:cubicBezTo>
                  <a:pt x="1488847" y="35717"/>
                  <a:pt x="1415582" y="16150"/>
                  <a:pt x="1341018" y="16202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87" name="Google Shape;387;p10"/>
          <p:cNvSpPr/>
          <p:nvPr/>
        </p:nvSpPr>
        <p:spPr>
          <a:xfrm>
            <a:off x="-599878" y="4345437"/>
            <a:ext cx="683829" cy="753221"/>
          </a:xfrm>
          <a:custGeom>
            <a:rect b="b" l="l" r="r" t="t"/>
            <a:pathLst>
              <a:path extrusionOk="0" h="753221" w="683829">
                <a:moveTo>
                  <a:pt x="342121" y="753446"/>
                </a:moveTo>
                <a:cubicBezTo>
                  <a:pt x="321685" y="753447"/>
                  <a:pt x="301611" y="748062"/>
                  <a:pt x="283921" y="737834"/>
                </a:cubicBezTo>
                <a:lnTo>
                  <a:pt x="58527" y="607784"/>
                </a:lnTo>
                <a:cubicBezTo>
                  <a:pt x="22548" y="586923"/>
                  <a:pt x="358" y="548528"/>
                  <a:pt x="246" y="506947"/>
                </a:cubicBezTo>
                <a:lnTo>
                  <a:pt x="246" y="246688"/>
                </a:lnTo>
                <a:cubicBezTo>
                  <a:pt x="358" y="205107"/>
                  <a:pt x="22548" y="166713"/>
                  <a:pt x="58527" y="145851"/>
                </a:cubicBezTo>
                <a:lnTo>
                  <a:pt x="283921" y="15802"/>
                </a:lnTo>
                <a:cubicBezTo>
                  <a:pt x="319969" y="-4967"/>
                  <a:pt x="364353" y="-4967"/>
                  <a:pt x="400401" y="15802"/>
                </a:cubicBezTo>
                <a:lnTo>
                  <a:pt x="625795" y="145851"/>
                </a:lnTo>
                <a:cubicBezTo>
                  <a:pt x="661774" y="166713"/>
                  <a:pt x="683964" y="205107"/>
                  <a:pt x="684076" y="246688"/>
                </a:cubicBezTo>
                <a:lnTo>
                  <a:pt x="684076" y="506948"/>
                </a:lnTo>
                <a:cubicBezTo>
                  <a:pt x="683964" y="548529"/>
                  <a:pt x="661774" y="586923"/>
                  <a:pt x="625795" y="607785"/>
                </a:cubicBezTo>
                <a:lnTo>
                  <a:pt x="400401" y="737915"/>
                </a:lnTo>
                <a:cubicBezTo>
                  <a:pt x="382665" y="748093"/>
                  <a:pt x="362571" y="753448"/>
                  <a:pt x="342121" y="753446"/>
                </a:cubicBezTo>
                <a:close/>
                <a:moveTo>
                  <a:pt x="342121" y="16284"/>
                </a:moveTo>
                <a:cubicBezTo>
                  <a:pt x="324514" y="16290"/>
                  <a:pt x="307219" y="20925"/>
                  <a:pt x="291971" y="29724"/>
                </a:cubicBezTo>
                <a:lnTo>
                  <a:pt x="66577" y="159774"/>
                </a:lnTo>
                <a:cubicBezTo>
                  <a:pt x="35538" y="177727"/>
                  <a:pt x="16402" y="210838"/>
                  <a:pt x="16346" y="246688"/>
                </a:cubicBezTo>
                <a:lnTo>
                  <a:pt x="16346" y="506948"/>
                </a:lnTo>
                <a:cubicBezTo>
                  <a:pt x="16402" y="542798"/>
                  <a:pt x="35538" y="575909"/>
                  <a:pt x="66577" y="593862"/>
                </a:cubicBezTo>
                <a:lnTo>
                  <a:pt x="291971" y="723911"/>
                </a:lnTo>
                <a:cubicBezTo>
                  <a:pt x="323033" y="741821"/>
                  <a:pt x="361289" y="741821"/>
                  <a:pt x="392351" y="723911"/>
                </a:cubicBezTo>
                <a:lnTo>
                  <a:pt x="617745" y="593782"/>
                </a:lnTo>
                <a:cubicBezTo>
                  <a:pt x="648784" y="575828"/>
                  <a:pt x="667920" y="542717"/>
                  <a:pt x="667976" y="506867"/>
                </a:cubicBezTo>
                <a:lnTo>
                  <a:pt x="667976" y="246688"/>
                </a:lnTo>
                <a:cubicBezTo>
                  <a:pt x="667920" y="210838"/>
                  <a:pt x="648784" y="177727"/>
                  <a:pt x="617745" y="159774"/>
                </a:cubicBezTo>
                <a:lnTo>
                  <a:pt x="392351" y="29724"/>
                </a:lnTo>
                <a:cubicBezTo>
                  <a:pt x="377079" y="20911"/>
                  <a:pt x="359754" y="16276"/>
                  <a:pt x="342121" y="16285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88" name="Google Shape;388;p10"/>
          <p:cNvSpPr/>
          <p:nvPr/>
        </p:nvSpPr>
        <p:spPr>
          <a:xfrm>
            <a:off x="1571309" y="-1597284"/>
            <a:ext cx="2663109" cy="2937464"/>
          </a:xfrm>
          <a:custGeom>
            <a:rect b="b" l="l" r="r" t="t"/>
            <a:pathLst>
              <a:path extrusionOk="0" h="2937464" w="2663109">
                <a:moveTo>
                  <a:pt x="1331680" y="2937690"/>
                </a:moveTo>
                <a:cubicBezTo>
                  <a:pt x="1254834" y="2937744"/>
                  <a:pt x="1179325" y="2917595"/>
                  <a:pt x="1112726" y="2879264"/>
                </a:cubicBezTo>
                <a:lnTo>
                  <a:pt x="219200" y="2363573"/>
                </a:lnTo>
                <a:cubicBezTo>
                  <a:pt x="83886" y="2285241"/>
                  <a:pt x="479" y="2140850"/>
                  <a:pt x="246" y="1984530"/>
                </a:cubicBezTo>
                <a:lnTo>
                  <a:pt x="246" y="953309"/>
                </a:lnTo>
                <a:cubicBezTo>
                  <a:pt x="578" y="796952"/>
                  <a:pt x="84071" y="652573"/>
                  <a:pt x="219442" y="574266"/>
                </a:cubicBezTo>
                <a:lnTo>
                  <a:pt x="1112968" y="58655"/>
                </a:lnTo>
                <a:cubicBezTo>
                  <a:pt x="1248537" y="-19251"/>
                  <a:pt x="1415307" y="-19251"/>
                  <a:pt x="1550876" y="58655"/>
                </a:cubicBezTo>
                <a:lnTo>
                  <a:pt x="2444402" y="574266"/>
                </a:lnTo>
                <a:cubicBezTo>
                  <a:pt x="2579705" y="652649"/>
                  <a:pt x="2663102" y="797053"/>
                  <a:pt x="2663356" y="953389"/>
                </a:cubicBezTo>
                <a:lnTo>
                  <a:pt x="2663356" y="1984530"/>
                </a:lnTo>
                <a:cubicBezTo>
                  <a:pt x="2663124" y="2140850"/>
                  <a:pt x="2579716" y="2285241"/>
                  <a:pt x="2444402" y="2363573"/>
                </a:cubicBezTo>
                <a:lnTo>
                  <a:pt x="1550876" y="2879264"/>
                </a:lnTo>
                <a:cubicBezTo>
                  <a:pt x="1484207" y="2917636"/>
                  <a:pt x="1408609" y="2937786"/>
                  <a:pt x="1331680" y="2937690"/>
                </a:cubicBezTo>
                <a:close/>
                <a:moveTo>
                  <a:pt x="1331680" y="16405"/>
                </a:moveTo>
                <a:cubicBezTo>
                  <a:pt x="1257654" y="16370"/>
                  <a:pt x="1184921" y="35798"/>
                  <a:pt x="1120776" y="72738"/>
                </a:cubicBezTo>
                <a:lnTo>
                  <a:pt x="227250" y="588349"/>
                </a:lnTo>
                <a:cubicBezTo>
                  <a:pt x="96923" y="663860"/>
                  <a:pt x="16593" y="802959"/>
                  <a:pt x="16346" y="953550"/>
                </a:cubicBezTo>
                <a:lnTo>
                  <a:pt x="16346" y="1984530"/>
                </a:lnTo>
                <a:cubicBezTo>
                  <a:pt x="16572" y="2135106"/>
                  <a:pt x="96912" y="2274191"/>
                  <a:pt x="227250" y="2349651"/>
                </a:cubicBezTo>
                <a:lnTo>
                  <a:pt x="1120776" y="2865261"/>
                </a:lnTo>
                <a:cubicBezTo>
                  <a:pt x="1251337" y="2940391"/>
                  <a:pt x="1412024" y="2940391"/>
                  <a:pt x="1542585" y="2865261"/>
                </a:cubicBezTo>
                <a:lnTo>
                  <a:pt x="2436111" y="2349651"/>
                </a:lnTo>
                <a:cubicBezTo>
                  <a:pt x="2566437" y="2274179"/>
                  <a:pt x="2646772" y="2135102"/>
                  <a:pt x="2647015" y="1984530"/>
                </a:cubicBezTo>
                <a:lnTo>
                  <a:pt x="2647015" y="953309"/>
                </a:lnTo>
                <a:cubicBezTo>
                  <a:pt x="2646768" y="802717"/>
                  <a:pt x="2566438" y="663618"/>
                  <a:pt x="2436111" y="588108"/>
                </a:cubicBezTo>
                <a:lnTo>
                  <a:pt x="1542585" y="72497"/>
                </a:lnTo>
                <a:cubicBezTo>
                  <a:pt x="1478440" y="35556"/>
                  <a:pt x="1405707" y="16129"/>
                  <a:pt x="1331680" y="1616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89" name="Google Shape;389;p10"/>
          <p:cNvSpPr/>
          <p:nvPr/>
        </p:nvSpPr>
        <p:spPr>
          <a:xfrm>
            <a:off x="3444734" y="-1040158"/>
            <a:ext cx="1519799" cy="1676172"/>
          </a:xfrm>
          <a:custGeom>
            <a:rect b="b" l="l" r="r" t="t"/>
            <a:pathLst>
              <a:path extrusionOk="0" h="1676172" w="1519799">
                <a:moveTo>
                  <a:pt x="760307" y="1676398"/>
                </a:moveTo>
                <a:cubicBezTo>
                  <a:pt x="716037" y="1676440"/>
                  <a:pt x="672534" y="1664838"/>
                  <a:pt x="634167" y="1642759"/>
                </a:cubicBezTo>
                <a:lnTo>
                  <a:pt x="126387" y="1349745"/>
                </a:lnTo>
                <a:cubicBezTo>
                  <a:pt x="48455" y="1304572"/>
                  <a:pt x="415" y="1221391"/>
                  <a:pt x="246" y="1131333"/>
                </a:cubicBezTo>
                <a:lnTo>
                  <a:pt x="246" y="545305"/>
                </a:lnTo>
                <a:cubicBezTo>
                  <a:pt x="415" y="455246"/>
                  <a:pt x="48455" y="372065"/>
                  <a:pt x="126387" y="326893"/>
                </a:cubicBezTo>
                <a:lnTo>
                  <a:pt x="634006" y="33879"/>
                </a:lnTo>
                <a:cubicBezTo>
                  <a:pt x="712111" y="-10993"/>
                  <a:pt x="808182" y="-10993"/>
                  <a:pt x="886286" y="33879"/>
                </a:cubicBezTo>
                <a:lnTo>
                  <a:pt x="1393906" y="326893"/>
                </a:lnTo>
                <a:cubicBezTo>
                  <a:pt x="1471861" y="372041"/>
                  <a:pt x="1519910" y="455237"/>
                  <a:pt x="1520046" y="545305"/>
                </a:cubicBezTo>
                <a:lnTo>
                  <a:pt x="1520046" y="1131333"/>
                </a:lnTo>
                <a:cubicBezTo>
                  <a:pt x="1519909" y="1221400"/>
                  <a:pt x="1471861" y="1304596"/>
                  <a:pt x="1393906" y="1349745"/>
                </a:cubicBezTo>
                <a:lnTo>
                  <a:pt x="886447" y="1642759"/>
                </a:lnTo>
                <a:cubicBezTo>
                  <a:pt x="848084" y="1664849"/>
                  <a:pt x="804578" y="1676451"/>
                  <a:pt x="760307" y="1676398"/>
                </a:cubicBezTo>
                <a:close/>
                <a:moveTo>
                  <a:pt x="760307" y="16255"/>
                </a:moveTo>
                <a:cubicBezTo>
                  <a:pt x="718847" y="16234"/>
                  <a:pt x="678114" y="27143"/>
                  <a:pt x="642217" y="47882"/>
                </a:cubicBezTo>
                <a:lnTo>
                  <a:pt x="134436" y="340815"/>
                </a:lnTo>
                <a:cubicBezTo>
                  <a:pt x="61481" y="383115"/>
                  <a:pt x="16509" y="460991"/>
                  <a:pt x="16346" y="545305"/>
                </a:cubicBezTo>
                <a:lnTo>
                  <a:pt x="16346" y="1131333"/>
                </a:lnTo>
                <a:cubicBezTo>
                  <a:pt x="16459" y="1215660"/>
                  <a:pt x="61444" y="1293558"/>
                  <a:pt x="134436" y="1335822"/>
                </a:cubicBezTo>
                <a:lnTo>
                  <a:pt x="642056" y="1628836"/>
                </a:lnTo>
                <a:cubicBezTo>
                  <a:pt x="715166" y="1670882"/>
                  <a:pt x="805126" y="1670882"/>
                  <a:pt x="878237" y="1628836"/>
                </a:cubicBezTo>
                <a:lnTo>
                  <a:pt x="1386016" y="1335822"/>
                </a:lnTo>
                <a:cubicBezTo>
                  <a:pt x="1459027" y="1293567"/>
                  <a:pt x="1504041" y="1215672"/>
                  <a:pt x="1504187" y="1131333"/>
                </a:cubicBezTo>
                <a:lnTo>
                  <a:pt x="1504187" y="545305"/>
                </a:lnTo>
                <a:cubicBezTo>
                  <a:pt x="1504024" y="460970"/>
                  <a:pt x="1459015" y="383083"/>
                  <a:pt x="1386016" y="340815"/>
                </a:cubicBezTo>
                <a:lnTo>
                  <a:pt x="878397" y="47882"/>
                </a:lnTo>
                <a:cubicBezTo>
                  <a:pt x="842507" y="27125"/>
                  <a:pt x="801769" y="16215"/>
                  <a:pt x="760307" y="16255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90" name="Google Shape;390;p10"/>
          <p:cNvSpPr/>
          <p:nvPr/>
        </p:nvSpPr>
        <p:spPr>
          <a:xfrm>
            <a:off x="8079316" y="1046356"/>
            <a:ext cx="692201" cy="762517"/>
          </a:xfrm>
          <a:custGeom>
            <a:rect b="b" l="l" r="r" t="t"/>
            <a:pathLst>
              <a:path extrusionOk="0" h="762517" w="692201">
                <a:moveTo>
                  <a:pt x="346307" y="762742"/>
                </a:moveTo>
                <a:cubicBezTo>
                  <a:pt x="325595" y="762629"/>
                  <a:pt x="305275" y="757078"/>
                  <a:pt x="287384" y="746647"/>
                </a:cubicBezTo>
                <a:lnTo>
                  <a:pt x="59171" y="614907"/>
                </a:lnTo>
                <a:cubicBezTo>
                  <a:pt x="22742" y="593823"/>
                  <a:pt x="293" y="554946"/>
                  <a:pt x="247" y="512864"/>
                </a:cubicBezTo>
                <a:lnTo>
                  <a:pt x="246" y="249706"/>
                </a:lnTo>
                <a:cubicBezTo>
                  <a:pt x="308" y="207628"/>
                  <a:pt x="22754" y="168759"/>
                  <a:pt x="59170" y="147663"/>
                </a:cubicBezTo>
                <a:lnTo>
                  <a:pt x="287383" y="15923"/>
                </a:lnTo>
                <a:cubicBezTo>
                  <a:pt x="323876" y="-5007"/>
                  <a:pt x="368738" y="-5007"/>
                  <a:pt x="405231" y="15923"/>
                </a:cubicBezTo>
                <a:lnTo>
                  <a:pt x="633523" y="147663"/>
                </a:lnTo>
                <a:cubicBezTo>
                  <a:pt x="669916" y="168783"/>
                  <a:pt x="692353" y="207637"/>
                  <a:pt x="692447" y="249706"/>
                </a:cubicBezTo>
                <a:lnTo>
                  <a:pt x="692448" y="513185"/>
                </a:lnTo>
                <a:cubicBezTo>
                  <a:pt x="692370" y="555259"/>
                  <a:pt x="669929" y="594121"/>
                  <a:pt x="633524" y="615229"/>
                </a:cubicBezTo>
                <a:lnTo>
                  <a:pt x="405231" y="747291"/>
                </a:lnTo>
                <a:cubicBezTo>
                  <a:pt x="387282" y="757508"/>
                  <a:pt x="366963" y="762836"/>
                  <a:pt x="346307" y="762742"/>
                </a:cubicBezTo>
                <a:close/>
                <a:moveTo>
                  <a:pt x="346307" y="16326"/>
                </a:moveTo>
                <a:cubicBezTo>
                  <a:pt x="328460" y="16315"/>
                  <a:pt x="310920" y="20976"/>
                  <a:pt x="295433" y="29846"/>
                </a:cubicBezTo>
                <a:lnTo>
                  <a:pt x="67221" y="161585"/>
                </a:lnTo>
                <a:cubicBezTo>
                  <a:pt x="35761" y="179801"/>
                  <a:pt x="16356" y="213361"/>
                  <a:pt x="16266" y="249706"/>
                </a:cubicBezTo>
                <a:lnTo>
                  <a:pt x="16266" y="513185"/>
                </a:lnTo>
                <a:cubicBezTo>
                  <a:pt x="16212" y="549675"/>
                  <a:pt x="35637" y="583421"/>
                  <a:pt x="67221" y="601709"/>
                </a:cubicBezTo>
                <a:lnTo>
                  <a:pt x="295432" y="733449"/>
                </a:lnTo>
                <a:cubicBezTo>
                  <a:pt x="326918" y="751603"/>
                  <a:pt x="365696" y="751603"/>
                  <a:pt x="397182" y="733449"/>
                </a:cubicBezTo>
                <a:lnTo>
                  <a:pt x="625473" y="601709"/>
                </a:lnTo>
                <a:cubicBezTo>
                  <a:pt x="657040" y="583413"/>
                  <a:pt x="676435" y="549663"/>
                  <a:pt x="676348" y="513185"/>
                </a:cubicBezTo>
                <a:lnTo>
                  <a:pt x="676349" y="249706"/>
                </a:lnTo>
                <a:cubicBezTo>
                  <a:pt x="676293" y="213373"/>
                  <a:pt x="656915" y="179809"/>
                  <a:pt x="625474" y="161585"/>
                </a:cubicBezTo>
                <a:lnTo>
                  <a:pt x="397182" y="29846"/>
                </a:lnTo>
                <a:cubicBezTo>
                  <a:pt x="381699" y="20966"/>
                  <a:pt x="364156" y="16304"/>
                  <a:pt x="346307" y="16326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91" name="Google Shape;391;p10"/>
          <p:cNvSpPr/>
          <p:nvPr/>
        </p:nvSpPr>
        <p:spPr>
          <a:xfrm>
            <a:off x="8400744" y="-182707"/>
            <a:ext cx="1956097" cy="2158006"/>
          </a:xfrm>
          <a:custGeom>
            <a:rect b="b" l="l" r="r" t="t"/>
            <a:pathLst>
              <a:path extrusionOk="0" h="2158006" w="1956097">
                <a:moveTo>
                  <a:pt x="978134" y="2158231"/>
                </a:moveTo>
                <a:cubicBezTo>
                  <a:pt x="921430" y="2158263"/>
                  <a:pt x="865713" y="2143387"/>
                  <a:pt x="816575" y="2115096"/>
                </a:cubicBezTo>
                <a:lnTo>
                  <a:pt x="161726" y="1736858"/>
                </a:lnTo>
                <a:cubicBezTo>
                  <a:pt x="61996" y="1679009"/>
                  <a:pt x="509" y="1572553"/>
                  <a:pt x="246" y="1457284"/>
                </a:cubicBezTo>
                <a:lnTo>
                  <a:pt x="246" y="701291"/>
                </a:lnTo>
                <a:cubicBezTo>
                  <a:pt x="451" y="585963"/>
                  <a:pt x="61946" y="479434"/>
                  <a:pt x="161726" y="421555"/>
                </a:cubicBezTo>
                <a:lnTo>
                  <a:pt x="816575" y="43317"/>
                </a:lnTo>
                <a:cubicBezTo>
                  <a:pt x="916615" y="-14139"/>
                  <a:pt x="1039654" y="-14139"/>
                  <a:pt x="1139694" y="43317"/>
                </a:cubicBezTo>
                <a:lnTo>
                  <a:pt x="1794543" y="421555"/>
                </a:lnTo>
                <a:cubicBezTo>
                  <a:pt x="1894458" y="479340"/>
                  <a:pt x="1956089" y="585893"/>
                  <a:pt x="1956344" y="701291"/>
                </a:cubicBezTo>
                <a:lnTo>
                  <a:pt x="1956344" y="1457284"/>
                </a:lnTo>
                <a:cubicBezTo>
                  <a:pt x="1956168" y="1572661"/>
                  <a:pt x="1894632" y="1679239"/>
                  <a:pt x="1794785" y="1737099"/>
                </a:cubicBezTo>
                <a:lnTo>
                  <a:pt x="1139934" y="2115337"/>
                </a:lnTo>
                <a:cubicBezTo>
                  <a:pt x="1090702" y="2143585"/>
                  <a:pt x="1034898" y="2158379"/>
                  <a:pt x="978134" y="2158231"/>
                </a:cubicBezTo>
                <a:close/>
                <a:moveTo>
                  <a:pt x="978134" y="16519"/>
                </a:moveTo>
                <a:cubicBezTo>
                  <a:pt x="924257" y="16482"/>
                  <a:pt x="871317" y="30608"/>
                  <a:pt x="824625" y="57481"/>
                </a:cubicBezTo>
                <a:lnTo>
                  <a:pt x="169695" y="435719"/>
                </a:lnTo>
                <a:cubicBezTo>
                  <a:pt x="74911" y="490638"/>
                  <a:pt x="16454" y="591769"/>
                  <a:pt x="16186" y="701291"/>
                </a:cubicBezTo>
                <a:lnTo>
                  <a:pt x="16185" y="1457284"/>
                </a:lnTo>
                <a:cubicBezTo>
                  <a:pt x="16470" y="1566801"/>
                  <a:pt x="74922" y="1667925"/>
                  <a:pt x="169694" y="1722855"/>
                </a:cubicBezTo>
                <a:lnTo>
                  <a:pt x="824625" y="2101093"/>
                </a:lnTo>
                <a:cubicBezTo>
                  <a:pt x="919666" y="2155740"/>
                  <a:pt x="1036603" y="2155740"/>
                  <a:pt x="1131644" y="2101093"/>
                </a:cubicBezTo>
                <a:lnTo>
                  <a:pt x="1786574" y="1722855"/>
                </a:lnTo>
                <a:cubicBezTo>
                  <a:pt x="1881346" y="1667925"/>
                  <a:pt x="1939799" y="1566801"/>
                  <a:pt x="1940083" y="1457284"/>
                </a:cubicBezTo>
                <a:lnTo>
                  <a:pt x="1940083" y="701291"/>
                </a:lnTo>
                <a:cubicBezTo>
                  <a:pt x="1939815" y="591769"/>
                  <a:pt x="1881357" y="490638"/>
                  <a:pt x="1786574" y="435719"/>
                </a:cubicBezTo>
                <a:lnTo>
                  <a:pt x="1131644" y="57481"/>
                </a:lnTo>
                <a:cubicBezTo>
                  <a:pt x="1084949" y="30615"/>
                  <a:pt x="1032010" y="16489"/>
                  <a:pt x="978135" y="16519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92" name="Google Shape;392;p10"/>
          <p:cNvSpPr/>
          <p:nvPr/>
        </p:nvSpPr>
        <p:spPr>
          <a:xfrm>
            <a:off x="4241582" y="3809704"/>
            <a:ext cx="197219" cy="217219"/>
          </a:xfrm>
          <a:custGeom>
            <a:rect b="b" l="l" r="r" t="t"/>
            <a:pathLst>
              <a:path extrusionOk="0" h="217219" w="197219">
                <a:moveTo>
                  <a:pt x="181367" y="175067"/>
                </a:moveTo>
                <a:lnTo>
                  <a:pt x="114956" y="213132"/>
                </a:lnTo>
                <a:cubicBezTo>
                  <a:pt x="104993" y="218883"/>
                  <a:pt x="92719" y="218883"/>
                  <a:pt x="82757" y="213132"/>
                </a:cubicBezTo>
                <a:lnTo>
                  <a:pt x="16346" y="174826"/>
                </a:lnTo>
                <a:cubicBezTo>
                  <a:pt x="6443" y="169110"/>
                  <a:pt x="315" y="158573"/>
                  <a:pt x="246" y="147142"/>
                </a:cubicBezTo>
                <a:lnTo>
                  <a:pt x="246" y="70529"/>
                </a:lnTo>
                <a:cubicBezTo>
                  <a:pt x="315" y="59097"/>
                  <a:pt x="6443" y="48560"/>
                  <a:pt x="16346" y="42845"/>
                </a:cubicBezTo>
                <a:lnTo>
                  <a:pt x="82757" y="4538"/>
                </a:lnTo>
                <a:cubicBezTo>
                  <a:pt x="92719" y="-1212"/>
                  <a:pt x="104993" y="-1212"/>
                  <a:pt x="114956" y="4538"/>
                </a:cubicBezTo>
                <a:lnTo>
                  <a:pt x="181367" y="42845"/>
                </a:lnTo>
                <a:cubicBezTo>
                  <a:pt x="191269" y="48560"/>
                  <a:pt x="197397" y="59097"/>
                  <a:pt x="197466" y="70529"/>
                </a:cubicBezTo>
                <a:lnTo>
                  <a:pt x="197466" y="147142"/>
                </a:lnTo>
                <a:cubicBezTo>
                  <a:pt x="197483" y="158659"/>
                  <a:pt x="191344" y="169308"/>
                  <a:pt x="181367" y="175067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93" name="Google Shape;393;p10"/>
          <p:cNvSpPr/>
          <p:nvPr/>
        </p:nvSpPr>
        <p:spPr>
          <a:xfrm>
            <a:off x="4260821" y="3830715"/>
            <a:ext cx="159063" cy="175616"/>
          </a:xfrm>
          <a:custGeom>
            <a:rect b="b" l="l" r="r" t="t"/>
            <a:pathLst>
              <a:path extrusionOk="0" h="175616" w="159063">
                <a:moveTo>
                  <a:pt x="146350" y="141421"/>
                </a:moveTo>
                <a:lnTo>
                  <a:pt x="92658" y="172404"/>
                </a:lnTo>
                <a:cubicBezTo>
                  <a:pt x="84683" y="176988"/>
                  <a:pt x="74873" y="176988"/>
                  <a:pt x="66898" y="172404"/>
                </a:cubicBezTo>
                <a:lnTo>
                  <a:pt x="13207" y="141421"/>
                </a:lnTo>
                <a:cubicBezTo>
                  <a:pt x="5172" y="136841"/>
                  <a:pt x="221" y="128295"/>
                  <a:pt x="247" y="119049"/>
                </a:cubicBezTo>
                <a:lnTo>
                  <a:pt x="247" y="57082"/>
                </a:lnTo>
                <a:cubicBezTo>
                  <a:pt x="221" y="47835"/>
                  <a:pt x="5172" y="39289"/>
                  <a:pt x="13207" y="34710"/>
                </a:cubicBezTo>
                <a:lnTo>
                  <a:pt x="66898" y="3726"/>
                </a:lnTo>
                <a:cubicBezTo>
                  <a:pt x="74850" y="-942"/>
                  <a:pt x="84706" y="-942"/>
                  <a:pt x="92658" y="3726"/>
                </a:cubicBezTo>
                <a:lnTo>
                  <a:pt x="146350" y="34710"/>
                </a:lnTo>
                <a:cubicBezTo>
                  <a:pt x="154385" y="39289"/>
                  <a:pt x="159335" y="47835"/>
                  <a:pt x="159310" y="57082"/>
                </a:cubicBezTo>
                <a:lnTo>
                  <a:pt x="159310" y="119049"/>
                </a:lnTo>
                <a:cubicBezTo>
                  <a:pt x="159335" y="128295"/>
                  <a:pt x="154385" y="136841"/>
                  <a:pt x="146350" y="141421"/>
                </a:cubicBezTo>
                <a:close/>
              </a:path>
            </a:pathLst>
          </a:custGeom>
          <a:solidFill>
            <a:srgbClr val="0E13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94" name="Google Shape;394;p10"/>
          <p:cNvSpPr/>
          <p:nvPr/>
        </p:nvSpPr>
        <p:spPr>
          <a:xfrm>
            <a:off x="4659286" y="2811156"/>
            <a:ext cx="197541" cy="216736"/>
          </a:xfrm>
          <a:custGeom>
            <a:rect b="b" l="l" r="r" t="t"/>
            <a:pathLst>
              <a:path extrusionOk="0" h="216736" w="197541">
                <a:moveTo>
                  <a:pt x="181367" y="174343"/>
                </a:moveTo>
                <a:lnTo>
                  <a:pt x="114956" y="212649"/>
                </a:lnTo>
                <a:cubicBezTo>
                  <a:pt x="104993" y="218400"/>
                  <a:pt x="92719" y="218400"/>
                  <a:pt x="82757" y="212649"/>
                </a:cubicBezTo>
                <a:lnTo>
                  <a:pt x="16346" y="174343"/>
                </a:lnTo>
                <a:cubicBezTo>
                  <a:pt x="6395" y="168715"/>
                  <a:pt x="244" y="158169"/>
                  <a:pt x="246" y="146740"/>
                </a:cubicBezTo>
                <a:lnTo>
                  <a:pt x="246" y="70126"/>
                </a:lnTo>
                <a:cubicBezTo>
                  <a:pt x="315" y="58695"/>
                  <a:pt x="6443" y="48158"/>
                  <a:pt x="16346" y="42442"/>
                </a:cubicBezTo>
                <a:lnTo>
                  <a:pt x="83079" y="4538"/>
                </a:lnTo>
                <a:cubicBezTo>
                  <a:pt x="93041" y="-1212"/>
                  <a:pt x="105315" y="-1212"/>
                  <a:pt x="115278" y="4538"/>
                </a:cubicBezTo>
                <a:lnTo>
                  <a:pt x="181688" y="42845"/>
                </a:lnTo>
                <a:cubicBezTo>
                  <a:pt x="191591" y="48560"/>
                  <a:pt x="197719" y="59097"/>
                  <a:pt x="197788" y="70529"/>
                </a:cubicBezTo>
                <a:lnTo>
                  <a:pt x="197788" y="147142"/>
                </a:lnTo>
                <a:cubicBezTo>
                  <a:pt x="197581" y="158494"/>
                  <a:pt x="191317" y="168869"/>
                  <a:pt x="181367" y="174343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95" name="Google Shape;395;p10"/>
          <p:cNvSpPr/>
          <p:nvPr/>
        </p:nvSpPr>
        <p:spPr>
          <a:xfrm>
            <a:off x="4678524" y="2831525"/>
            <a:ext cx="159063" cy="175613"/>
          </a:xfrm>
          <a:custGeom>
            <a:rect b="b" l="l" r="r" t="t"/>
            <a:pathLst>
              <a:path extrusionOk="0" h="175613" w="159063">
                <a:moveTo>
                  <a:pt x="146431" y="141419"/>
                </a:moveTo>
                <a:lnTo>
                  <a:pt x="92739" y="172402"/>
                </a:lnTo>
                <a:cubicBezTo>
                  <a:pt x="84735" y="176984"/>
                  <a:pt x="74903" y="176984"/>
                  <a:pt x="66899" y="172402"/>
                </a:cubicBezTo>
                <a:lnTo>
                  <a:pt x="13207" y="141419"/>
                </a:lnTo>
                <a:cubicBezTo>
                  <a:pt x="5209" y="136802"/>
                  <a:pt x="272" y="128280"/>
                  <a:pt x="247" y="119047"/>
                </a:cubicBezTo>
                <a:lnTo>
                  <a:pt x="247" y="57080"/>
                </a:lnTo>
                <a:cubicBezTo>
                  <a:pt x="221" y="47833"/>
                  <a:pt x="5172" y="39287"/>
                  <a:pt x="13207" y="34708"/>
                </a:cubicBezTo>
                <a:lnTo>
                  <a:pt x="66899" y="3724"/>
                </a:lnTo>
                <a:cubicBezTo>
                  <a:pt x="74880" y="-941"/>
                  <a:pt x="84757" y="-941"/>
                  <a:pt x="92739" y="3724"/>
                </a:cubicBezTo>
                <a:lnTo>
                  <a:pt x="146431" y="34708"/>
                </a:lnTo>
                <a:cubicBezTo>
                  <a:pt x="154423" y="39320"/>
                  <a:pt x="159336" y="47854"/>
                  <a:pt x="159310" y="57080"/>
                </a:cubicBezTo>
                <a:lnTo>
                  <a:pt x="159310" y="119047"/>
                </a:lnTo>
                <a:cubicBezTo>
                  <a:pt x="159286" y="128259"/>
                  <a:pt x="154386" y="136770"/>
                  <a:pt x="146431" y="141419"/>
                </a:cubicBezTo>
                <a:close/>
              </a:path>
            </a:pathLst>
          </a:custGeom>
          <a:solidFill>
            <a:srgbClr val="0E13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96" name="Google Shape;396;p10"/>
          <p:cNvSpPr/>
          <p:nvPr/>
        </p:nvSpPr>
        <p:spPr>
          <a:xfrm>
            <a:off x="562751" y="851950"/>
            <a:ext cx="841524" cy="928655"/>
          </a:xfrm>
          <a:custGeom>
            <a:rect b="b" l="l" r="r" t="t"/>
            <a:pathLst>
              <a:path extrusionOk="0" h="928655" w="841524">
                <a:moveTo>
                  <a:pt x="773187" y="746703"/>
                </a:moveTo>
                <a:lnTo>
                  <a:pt x="489271" y="910552"/>
                </a:lnTo>
                <a:cubicBezTo>
                  <a:pt x="446930" y="934991"/>
                  <a:pt x="394765" y="934991"/>
                  <a:pt x="352424" y="910552"/>
                </a:cubicBezTo>
                <a:lnTo>
                  <a:pt x="68509" y="746703"/>
                </a:lnTo>
                <a:cubicBezTo>
                  <a:pt x="26286" y="722255"/>
                  <a:pt x="278" y="677182"/>
                  <a:pt x="246" y="628403"/>
                </a:cubicBezTo>
                <a:lnTo>
                  <a:pt x="246" y="300704"/>
                </a:lnTo>
                <a:cubicBezTo>
                  <a:pt x="278" y="251924"/>
                  <a:pt x="26286" y="206851"/>
                  <a:pt x="68509" y="182404"/>
                </a:cubicBezTo>
                <a:lnTo>
                  <a:pt x="352746" y="18554"/>
                </a:lnTo>
                <a:cubicBezTo>
                  <a:pt x="395087" y="-5884"/>
                  <a:pt x="447252" y="-5884"/>
                  <a:pt x="489593" y="18554"/>
                </a:cubicBezTo>
                <a:lnTo>
                  <a:pt x="773509" y="182404"/>
                </a:lnTo>
                <a:cubicBezTo>
                  <a:pt x="815731" y="206851"/>
                  <a:pt x="841739" y="251924"/>
                  <a:pt x="841771" y="300704"/>
                </a:cubicBezTo>
                <a:lnTo>
                  <a:pt x="841771" y="628403"/>
                </a:lnTo>
                <a:cubicBezTo>
                  <a:pt x="841673" y="677249"/>
                  <a:pt x="815533" y="722337"/>
                  <a:pt x="773187" y="746703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97" name="Google Shape;397;p10"/>
          <p:cNvSpPr/>
          <p:nvPr/>
        </p:nvSpPr>
        <p:spPr>
          <a:xfrm>
            <a:off x="512497" y="748764"/>
            <a:ext cx="1010463" cy="1062765"/>
          </a:xfrm>
          <a:custGeom>
            <a:rect b="b" l="l" r="r" t="t"/>
            <a:pathLst>
              <a:path extrusionOk="0" h="1062765" w="1010463">
                <a:moveTo>
                  <a:pt x="459510" y="1062990"/>
                </a:moveTo>
                <a:cubicBezTo>
                  <a:pt x="423977" y="1062996"/>
                  <a:pt x="389411" y="1051411"/>
                  <a:pt x="361061" y="1029994"/>
                </a:cubicBezTo>
                <a:lnTo>
                  <a:pt x="64829" y="805707"/>
                </a:lnTo>
                <a:cubicBezTo>
                  <a:pt x="18488" y="770559"/>
                  <a:pt x="-5645" y="713415"/>
                  <a:pt x="1478" y="655700"/>
                </a:cubicBezTo>
                <a:lnTo>
                  <a:pt x="47603" y="287119"/>
                </a:lnTo>
                <a:cubicBezTo>
                  <a:pt x="54945" y="229430"/>
                  <a:pt x="92409" y="179993"/>
                  <a:pt x="145971" y="157311"/>
                </a:cubicBezTo>
                <a:lnTo>
                  <a:pt x="488329" y="12937"/>
                </a:lnTo>
                <a:cubicBezTo>
                  <a:pt x="541969" y="-9538"/>
                  <a:pt x="603512" y="-1847"/>
                  <a:pt x="649968" y="33136"/>
                </a:cubicBezTo>
                <a:lnTo>
                  <a:pt x="946200" y="257423"/>
                </a:lnTo>
                <a:cubicBezTo>
                  <a:pt x="992511" y="292590"/>
                  <a:pt x="1016613" y="349731"/>
                  <a:pt x="1009471" y="407431"/>
                </a:cubicBezTo>
                <a:lnTo>
                  <a:pt x="963346" y="776012"/>
                </a:lnTo>
                <a:cubicBezTo>
                  <a:pt x="956067" y="833701"/>
                  <a:pt x="918621" y="883156"/>
                  <a:pt x="865058" y="905820"/>
                </a:cubicBezTo>
                <a:lnTo>
                  <a:pt x="865058" y="905820"/>
                </a:lnTo>
                <a:lnTo>
                  <a:pt x="522943" y="1050194"/>
                </a:lnTo>
                <a:cubicBezTo>
                  <a:pt x="502883" y="1058707"/>
                  <a:pt x="481303" y="1063060"/>
                  <a:pt x="459510" y="1062990"/>
                </a:cubicBezTo>
                <a:close/>
                <a:moveTo>
                  <a:pt x="551519" y="16236"/>
                </a:moveTo>
                <a:cubicBezTo>
                  <a:pt x="531969" y="16220"/>
                  <a:pt x="512615" y="20134"/>
                  <a:pt x="494607" y="27744"/>
                </a:cubicBezTo>
                <a:lnTo>
                  <a:pt x="152170" y="172118"/>
                </a:lnTo>
                <a:cubicBezTo>
                  <a:pt x="103894" y="192547"/>
                  <a:pt x="70155" y="237132"/>
                  <a:pt x="63622" y="289131"/>
                </a:cubicBezTo>
                <a:lnTo>
                  <a:pt x="17416" y="657712"/>
                </a:lnTo>
                <a:cubicBezTo>
                  <a:pt x="10994" y="709724"/>
                  <a:pt x="32734" y="761225"/>
                  <a:pt x="74489" y="792912"/>
                </a:cubicBezTo>
                <a:lnTo>
                  <a:pt x="370721" y="1017199"/>
                </a:lnTo>
                <a:cubicBezTo>
                  <a:pt x="412577" y="1048783"/>
                  <a:pt x="468083" y="1055712"/>
                  <a:pt x="516422" y="1035386"/>
                </a:cubicBezTo>
                <a:lnTo>
                  <a:pt x="858780" y="891012"/>
                </a:lnTo>
                <a:cubicBezTo>
                  <a:pt x="907044" y="870570"/>
                  <a:pt x="940778" y="825992"/>
                  <a:pt x="947327" y="774000"/>
                </a:cubicBezTo>
                <a:lnTo>
                  <a:pt x="993452" y="405419"/>
                </a:lnTo>
                <a:cubicBezTo>
                  <a:pt x="999892" y="353404"/>
                  <a:pt x="978148" y="301895"/>
                  <a:pt x="936379" y="270219"/>
                </a:cubicBezTo>
                <a:lnTo>
                  <a:pt x="640147" y="45932"/>
                </a:lnTo>
                <a:cubicBezTo>
                  <a:pt x="614621" y="26661"/>
                  <a:pt x="583506" y="16236"/>
                  <a:pt x="551519" y="16236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398" name="Google Shape;398;p10"/>
          <p:cNvGrpSpPr/>
          <p:nvPr/>
        </p:nvGrpSpPr>
        <p:grpSpPr>
          <a:xfrm>
            <a:off x="713604" y="1138148"/>
            <a:ext cx="457549" cy="373847"/>
            <a:chOff x="713604" y="1138148"/>
            <a:chExt cx="457549" cy="373847"/>
          </a:xfrm>
        </p:grpSpPr>
        <p:sp>
          <p:nvSpPr>
            <p:cNvPr id="399" name="Google Shape;399;p10"/>
            <p:cNvSpPr/>
            <p:nvPr/>
          </p:nvSpPr>
          <p:spPr>
            <a:xfrm>
              <a:off x="1058457" y="1195161"/>
              <a:ext cx="112696" cy="112666"/>
            </a:xfrm>
            <a:custGeom>
              <a:rect b="b" l="l" r="r" t="t"/>
              <a:pathLst>
                <a:path extrusionOk="0" h="112666" w="112696">
                  <a:moveTo>
                    <a:pt x="56595" y="112892"/>
                  </a:moveTo>
                  <a:cubicBezTo>
                    <a:pt x="25474" y="112892"/>
                    <a:pt x="246" y="87671"/>
                    <a:pt x="246" y="56559"/>
                  </a:cubicBezTo>
                  <a:cubicBezTo>
                    <a:pt x="246" y="25447"/>
                    <a:pt x="25474" y="225"/>
                    <a:pt x="56595" y="225"/>
                  </a:cubicBezTo>
                  <a:cubicBezTo>
                    <a:pt x="87715" y="225"/>
                    <a:pt x="112943" y="25447"/>
                    <a:pt x="112943" y="56559"/>
                  </a:cubicBezTo>
                  <a:cubicBezTo>
                    <a:pt x="112943" y="87671"/>
                    <a:pt x="87715" y="112892"/>
                    <a:pt x="56595" y="112892"/>
                  </a:cubicBezTo>
                  <a:close/>
                  <a:moveTo>
                    <a:pt x="56595" y="21873"/>
                  </a:moveTo>
                  <a:cubicBezTo>
                    <a:pt x="37345" y="21829"/>
                    <a:pt x="21703" y="37394"/>
                    <a:pt x="21659" y="56639"/>
                  </a:cubicBezTo>
                  <a:cubicBezTo>
                    <a:pt x="21615" y="75884"/>
                    <a:pt x="37184" y="91521"/>
                    <a:pt x="56434" y="91565"/>
                  </a:cubicBezTo>
                  <a:cubicBezTo>
                    <a:pt x="75684" y="91610"/>
                    <a:pt x="91326" y="76045"/>
                    <a:pt x="91370" y="56800"/>
                  </a:cubicBezTo>
                  <a:cubicBezTo>
                    <a:pt x="91370" y="56773"/>
                    <a:pt x="91370" y="56746"/>
                    <a:pt x="91370" y="56719"/>
                  </a:cubicBezTo>
                  <a:cubicBezTo>
                    <a:pt x="91370" y="37506"/>
                    <a:pt x="75814" y="21918"/>
                    <a:pt x="56595" y="21873"/>
                  </a:cubicBezTo>
                  <a:close/>
                </a:path>
              </a:pathLst>
            </a:custGeom>
            <a:solidFill>
              <a:srgbClr val="0E13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808753" y="1138148"/>
              <a:ext cx="360308" cy="332483"/>
            </a:xfrm>
            <a:custGeom>
              <a:rect b="b" l="l" r="r" t="t"/>
              <a:pathLst>
                <a:path extrusionOk="0" h="332483" w="360308">
                  <a:moveTo>
                    <a:pt x="360555" y="332709"/>
                  </a:moveTo>
                  <a:lnTo>
                    <a:pt x="246" y="271145"/>
                  </a:lnTo>
                  <a:lnTo>
                    <a:pt x="74707" y="176183"/>
                  </a:lnTo>
                  <a:cubicBezTo>
                    <a:pt x="83606" y="164876"/>
                    <a:pt x="90943" y="152425"/>
                    <a:pt x="96522" y="139164"/>
                  </a:cubicBezTo>
                  <a:lnTo>
                    <a:pt x="134034" y="50640"/>
                  </a:lnTo>
                  <a:cubicBezTo>
                    <a:pt x="151809" y="8643"/>
                    <a:pt x="200272" y="-10996"/>
                    <a:pt x="242280" y="6774"/>
                  </a:cubicBezTo>
                  <a:cubicBezTo>
                    <a:pt x="245640" y="8195"/>
                    <a:pt x="248901" y="9837"/>
                    <a:pt x="252044" y="11689"/>
                  </a:cubicBezTo>
                  <a:lnTo>
                    <a:pt x="268868" y="21588"/>
                  </a:lnTo>
                  <a:lnTo>
                    <a:pt x="258001" y="40017"/>
                  </a:lnTo>
                  <a:lnTo>
                    <a:pt x="241176" y="30118"/>
                  </a:lnTo>
                  <a:cubicBezTo>
                    <a:pt x="212004" y="12988"/>
                    <a:pt x="174465" y="22743"/>
                    <a:pt x="157330" y="51908"/>
                  </a:cubicBezTo>
                  <a:cubicBezTo>
                    <a:pt x="155986" y="54195"/>
                    <a:pt x="154792" y="56567"/>
                    <a:pt x="153756" y="59009"/>
                  </a:cubicBezTo>
                  <a:lnTo>
                    <a:pt x="116324" y="147533"/>
                  </a:lnTo>
                  <a:cubicBezTo>
                    <a:pt x="109968" y="162536"/>
                    <a:pt x="101659" y="176633"/>
                    <a:pt x="91611" y="189461"/>
                  </a:cubicBezTo>
                  <a:lnTo>
                    <a:pt x="39288" y="256176"/>
                  </a:lnTo>
                  <a:lnTo>
                    <a:pt x="327068" y="305347"/>
                  </a:lnTo>
                  <a:lnTo>
                    <a:pt x="291085" y="211270"/>
                  </a:lnTo>
                  <a:lnTo>
                    <a:pt x="311129" y="203223"/>
                  </a:lnTo>
                  <a:close/>
                </a:path>
              </a:pathLst>
            </a:custGeom>
            <a:solidFill>
              <a:srgbClr val="0E13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763191" y="1261313"/>
              <a:ext cx="40409" cy="39755"/>
            </a:xfrm>
            <a:custGeom>
              <a:rect b="b" l="l" r="r" t="t"/>
              <a:pathLst>
                <a:path extrusionOk="0" h="39755" w="40409">
                  <a:moveTo>
                    <a:pt x="25840" y="39755"/>
                  </a:moveTo>
                  <a:lnTo>
                    <a:pt x="40410" y="24062"/>
                  </a:lnTo>
                  <a:lnTo>
                    <a:pt x="14570" y="0"/>
                  </a:lnTo>
                  <a:lnTo>
                    <a:pt x="0" y="15612"/>
                  </a:lnTo>
                  <a:lnTo>
                    <a:pt x="25840" y="39755"/>
                  </a:lnTo>
                  <a:close/>
                </a:path>
              </a:pathLst>
            </a:custGeom>
            <a:solidFill>
              <a:srgbClr val="0E13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767135" y="1471516"/>
              <a:ext cx="39765" cy="40479"/>
            </a:xfrm>
            <a:custGeom>
              <a:rect b="b" l="l" r="r" t="t"/>
              <a:pathLst>
                <a:path extrusionOk="0" h="40479" w="39765">
                  <a:moveTo>
                    <a:pt x="39766" y="14566"/>
                  </a:moveTo>
                  <a:lnTo>
                    <a:pt x="24069" y="0"/>
                  </a:lnTo>
                  <a:lnTo>
                    <a:pt x="0" y="25913"/>
                  </a:lnTo>
                  <a:lnTo>
                    <a:pt x="15617" y="40480"/>
                  </a:lnTo>
                  <a:lnTo>
                    <a:pt x="39766" y="14566"/>
                  </a:lnTo>
                  <a:close/>
                </a:path>
              </a:pathLst>
            </a:custGeom>
            <a:solidFill>
              <a:srgbClr val="0E13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713604" y="1378727"/>
              <a:ext cx="36062" cy="22613"/>
            </a:xfrm>
            <a:custGeom>
              <a:rect b="b" l="l" r="r" t="t"/>
              <a:pathLst>
                <a:path extrusionOk="0" h="22613" w="36062">
                  <a:moveTo>
                    <a:pt x="36063" y="21407"/>
                  </a:moveTo>
                  <a:lnTo>
                    <a:pt x="35338" y="0"/>
                  </a:lnTo>
                  <a:lnTo>
                    <a:pt x="0" y="1288"/>
                  </a:lnTo>
                  <a:lnTo>
                    <a:pt x="724" y="22614"/>
                  </a:lnTo>
                  <a:lnTo>
                    <a:pt x="36063" y="21407"/>
                  </a:lnTo>
                  <a:close/>
                </a:path>
              </a:pathLst>
            </a:custGeom>
            <a:solidFill>
              <a:srgbClr val="0E13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934933" y="1408423"/>
              <a:ext cx="111529" cy="67816"/>
            </a:xfrm>
            <a:custGeom>
              <a:rect b="b" l="l" r="r" t="t"/>
              <a:pathLst>
                <a:path extrusionOk="0" h="67816" w="111529">
                  <a:moveTo>
                    <a:pt x="90685" y="15838"/>
                  </a:moveTo>
                  <a:cubicBezTo>
                    <a:pt x="90709" y="17643"/>
                    <a:pt x="90574" y="19447"/>
                    <a:pt x="90283" y="21230"/>
                  </a:cubicBezTo>
                  <a:cubicBezTo>
                    <a:pt x="86152" y="40026"/>
                    <a:pt x="67562" y="51916"/>
                    <a:pt x="48760" y="47787"/>
                  </a:cubicBezTo>
                  <a:cubicBezTo>
                    <a:pt x="31035" y="43894"/>
                    <a:pt x="19264" y="27056"/>
                    <a:pt x="21699" y="9078"/>
                  </a:cubicBezTo>
                  <a:cubicBezTo>
                    <a:pt x="22086" y="7327"/>
                    <a:pt x="22597" y="5606"/>
                    <a:pt x="23228" y="3927"/>
                  </a:cubicBezTo>
                  <a:lnTo>
                    <a:pt x="2138" y="225"/>
                  </a:lnTo>
                  <a:cubicBezTo>
                    <a:pt x="1533" y="1912"/>
                    <a:pt x="1022" y="3632"/>
                    <a:pt x="608" y="5376"/>
                  </a:cubicBezTo>
                  <a:cubicBezTo>
                    <a:pt x="-2888" y="36291"/>
                    <a:pt x="19346" y="64186"/>
                    <a:pt x="50269" y="67682"/>
                  </a:cubicBezTo>
                  <a:cubicBezTo>
                    <a:pt x="78506" y="70873"/>
                    <a:pt x="104701" y="52546"/>
                    <a:pt x="111373" y="24932"/>
                  </a:cubicBezTo>
                  <a:cubicBezTo>
                    <a:pt x="111373" y="23161"/>
                    <a:pt x="111373" y="21390"/>
                    <a:pt x="111776" y="19540"/>
                  </a:cubicBezTo>
                  <a:close/>
                </a:path>
              </a:pathLst>
            </a:custGeom>
            <a:solidFill>
              <a:srgbClr val="0E13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05" name="Google Shape;405;p10"/>
          <p:cNvSpPr txBox="1"/>
          <p:nvPr/>
        </p:nvSpPr>
        <p:spPr>
          <a:xfrm>
            <a:off x="47935" y="3470306"/>
            <a:ext cx="4043644" cy="1477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dolor sit amet, consectetur adipiscing elit.  Fusce convallis magna non. dolor sit amet, consectetur adipiscing elit. Fusce convallis magna non</a:t>
            </a:r>
            <a:endParaRPr/>
          </a:p>
        </p:txBody>
      </p:sp>
      <p:sp>
        <p:nvSpPr>
          <p:cNvPr id="406" name="Google Shape;406;p10"/>
          <p:cNvSpPr txBox="1"/>
          <p:nvPr/>
        </p:nvSpPr>
        <p:spPr>
          <a:xfrm>
            <a:off x="268774" y="2404249"/>
            <a:ext cx="3762375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Your Headline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goes here</a:t>
            </a:r>
            <a:endParaRPr sz="3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07" name="Google Shape;407;p10"/>
          <p:cNvSpPr/>
          <p:nvPr/>
        </p:nvSpPr>
        <p:spPr>
          <a:xfrm>
            <a:off x="4279738" y="5221717"/>
            <a:ext cx="159063" cy="175616"/>
          </a:xfrm>
          <a:custGeom>
            <a:rect b="b" l="l" r="r" t="t"/>
            <a:pathLst>
              <a:path extrusionOk="0" h="175616" w="159063">
                <a:moveTo>
                  <a:pt x="146350" y="141421"/>
                </a:moveTo>
                <a:lnTo>
                  <a:pt x="92658" y="172404"/>
                </a:lnTo>
                <a:cubicBezTo>
                  <a:pt x="84683" y="176988"/>
                  <a:pt x="74873" y="176988"/>
                  <a:pt x="66898" y="172404"/>
                </a:cubicBezTo>
                <a:lnTo>
                  <a:pt x="13207" y="141421"/>
                </a:lnTo>
                <a:cubicBezTo>
                  <a:pt x="5172" y="136841"/>
                  <a:pt x="221" y="128295"/>
                  <a:pt x="247" y="119049"/>
                </a:cubicBezTo>
                <a:lnTo>
                  <a:pt x="247" y="57082"/>
                </a:lnTo>
                <a:cubicBezTo>
                  <a:pt x="221" y="47835"/>
                  <a:pt x="5172" y="39289"/>
                  <a:pt x="13207" y="34710"/>
                </a:cubicBezTo>
                <a:lnTo>
                  <a:pt x="66898" y="3726"/>
                </a:lnTo>
                <a:cubicBezTo>
                  <a:pt x="74850" y="-942"/>
                  <a:pt x="84706" y="-942"/>
                  <a:pt x="92658" y="3726"/>
                </a:cubicBezTo>
                <a:lnTo>
                  <a:pt x="146350" y="34710"/>
                </a:lnTo>
                <a:cubicBezTo>
                  <a:pt x="154385" y="39289"/>
                  <a:pt x="159335" y="47835"/>
                  <a:pt x="159310" y="57082"/>
                </a:cubicBezTo>
                <a:lnTo>
                  <a:pt x="159310" y="119049"/>
                </a:lnTo>
                <a:cubicBezTo>
                  <a:pt x="159335" y="128295"/>
                  <a:pt x="154385" y="136841"/>
                  <a:pt x="146350" y="14142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408" name="Google Shape;408;p10"/>
          <p:cNvGrpSpPr/>
          <p:nvPr/>
        </p:nvGrpSpPr>
        <p:grpSpPr>
          <a:xfrm>
            <a:off x="4964533" y="2689850"/>
            <a:ext cx="5392308" cy="415498"/>
            <a:chOff x="-286979" y="1277141"/>
            <a:chExt cx="3839706" cy="415498"/>
          </a:xfrm>
        </p:grpSpPr>
        <p:sp>
          <p:nvSpPr>
            <p:cNvPr id="409" name="Google Shape;409;p10"/>
            <p:cNvSpPr txBox="1"/>
            <p:nvPr/>
          </p:nvSpPr>
          <p:spPr>
            <a:xfrm>
              <a:off x="-286979" y="1323307"/>
              <a:ext cx="5492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2020</a:t>
              </a:r>
              <a:endParaRPr b="1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0" name="Google Shape;410;p10"/>
            <p:cNvSpPr txBox="1"/>
            <p:nvPr/>
          </p:nvSpPr>
          <p:spPr>
            <a:xfrm>
              <a:off x="254992" y="1277141"/>
              <a:ext cx="3297735" cy="415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dolor sit amet, consectetur adipiscing elit, sed do eiusmod tempor incididunt ut labore</a:t>
              </a:r>
              <a:endParaRPr sz="105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411" name="Google Shape;411;p10"/>
          <p:cNvGrpSpPr/>
          <p:nvPr/>
        </p:nvGrpSpPr>
        <p:grpSpPr>
          <a:xfrm>
            <a:off x="4653449" y="3736225"/>
            <a:ext cx="5392308" cy="415498"/>
            <a:chOff x="-286979" y="1277141"/>
            <a:chExt cx="3839706" cy="415498"/>
          </a:xfrm>
        </p:grpSpPr>
        <p:sp>
          <p:nvSpPr>
            <p:cNvPr id="412" name="Google Shape;412;p10"/>
            <p:cNvSpPr txBox="1"/>
            <p:nvPr/>
          </p:nvSpPr>
          <p:spPr>
            <a:xfrm>
              <a:off x="-286979" y="1323307"/>
              <a:ext cx="5013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2021</a:t>
              </a:r>
              <a:endParaRPr b="1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3" name="Google Shape;413;p10"/>
            <p:cNvSpPr txBox="1"/>
            <p:nvPr/>
          </p:nvSpPr>
          <p:spPr>
            <a:xfrm>
              <a:off x="254992" y="1277141"/>
              <a:ext cx="3297735" cy="415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dolor sit amet, consectetur adipiscing elit, sed do eiusmod tempor incididunt ut labore</a:t>
              </a:r>
              <a:endParaRPr sz="105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414" name="Google Shape;414;p10"/>
          <p:cNvGrpSpPr/>
          <p:nvPr/>
        </p:nvGrpSpPr>
        <p:grpSpPr>
          <a:xfrm>
            <a:off x="4691156" y="4999417"/>
            <a:ext cx="5392308" cy="415498"/>
            <a:chOff x="-286979" y="1277141"/>
            <a:chExt cx="3839706" cy="415498"/>
          </a:xfrm>
        </p:grpSpPr>
        <p:sp>
          <p:nvSpPr>
            <p:cNvPr id="415" name="Google Shape;415;p10"/>
            <p:cNvSpPr txBox="1"/>
            <p:nvPr/>
          </p:nvSpPr>
          <p:spPr>
            <a:xfrm>
              <a:off x="-286979" y="1323307"/>
              <a:ext cx="5344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2022</a:t>
              </a:r>
              <a:endParaRPr b="1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6" name="Google Shape;416;p10"/>
            <p:cNvSpPr txBox="1"/>
            <p:nvPr/>
          </p:nvSpPr>
          <p:spPr>
            <a:xfrm>
              <a:off x="254992" y="1277141"/>
              <a:ext cx="3297735" cy="415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dolor sit amet, consectetur adipiscing elit, sed do eiusmod tempor incididunt ut labore</a:t>
              </a:r>
              <a:endParaRPr sz="105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417" name="Google Shape;417;p10"/>
          <p:cNvSpPr/>
          <p:nvPr/>
        </p:nvSpPr>
        <p:spPr>
          <a:xfrm>
            <a:off x="4289164" y="5235300"/>
            <a:ext cx="140209" cy="154800"/>
          </a:xfrm>
          <a:custGeom>
            <a:rect b="b" l="l" r="r" t="t"/>
            <a:pathLst>
              <a:path extrusionOk="0" h="175616" w="159063">
                <a:moveTo>
                  <a:pt x="146350" y="141421"/>
                </a:moveTo>
                <a:lnTo>
                  <a:pt x="92658" y="172404"/>
                </a:lnTo>
                <a:cubicBezTo>
                  <a:pt x="84683" y="176988"/>
                  <a:pt x="74873" y="176988"/>
                  <a:pt x="66898" y="172404"/>
                </a:cubicBezTo>
                <a:lnTo>
                  <a:pt x="13207" y="141421"/>
                </a:lnTo>
                <a:cubicBezTo>
                  <a:pt x="5172" y="136841"/>
                  <a:pt x="221" y="128295"/>
                  <a:pt x="247" y="119049"/>
                </a:cubicBezTo>
                <a:lnTo>
                  <a:pt x="247" y="57082"/>
                </a:lnTo>
                <a:cubicBezTo>
                  <a:pt x="221" y="47835"/>
                  <a:pt x="5172" y="39289"/>
                  <a:pt x="13207" y="34710"/>
                </a:cubicBezTo>
                <a:lnTo>
                  <a:pt x="66898" y="3726"/>
                </a:lnTo>
                <a:cubicBezTo>
                  <a:pt x="74850" y="-942"/>
                  <a:pt x="84706" y="-942"/>
                  <a:pt x="92658" y="3726"/>
                </a:cubicBezTo>
                <a:lnTo>
                  <a:pt x="146350" y="34710"/>
                </a:lnTo>
                <a:cubicBezTo>
                  <a:pt x="154385" y="39289"/>
                  <a:pt x="159335" y="47835"/>
                  <a:pt x="159310" y="57082"/>
                </a:cubicBezTo>
                <a:lnTo>
                  <a:pt x="159310" y="119049"/>
                </a:lnTo>
                <a:cubicBezTo>
                  <a:pt x="159335" y="128295"/>
                  <a:pt x="154385" y="136841"/>
                  <a:pt x="146350" y="141421"/>
                </a:cubicBezTo>
                <a:close/>
              </a:path>
            </a:pathLst>
          </a:custGeom>
          <a:solidFill>
            <a:srgbClr val="0E13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1"/>
          <p:cNvSpPr txBox="1"/>
          <p:nvPr/>
        </p:nvSpPr>
        <p:spPr>
          <a:xfrm>
            <a:off x="6597648" y="2962306"/>
            <a:ext cx="4043644" cy="1477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dolor sit amet, consectetur adipiscing elit.  Fusce convallis magna non. dolor sit amet, consectetur adipiscing elit. Fusce convallis magna non</a:t>
            </a:r>
            <a:endParaRPr/>
          </a:p>
        </p:txBody>
      </p:sp>
      <p:sp>
        <p:nvSpPr>
          <p:cNvPr id="423" name="Google Shape;423;p11"/>
          <p:cNvSpPr txBox="1"/>
          <p:nvPr/>
        </p:nvSpPr>
        <p:spPr>
          <a:xfrm>
            <a:off x="6597648" y="1823533"/>
            <a:ext cx="3762375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Your Headline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goes here</a:t>
            </a:r>
            <a:endParaRPr sz="3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4" name="Google Shape;424;p11"/>
          <p:cNvSpPr/>
          <p:nvPr>
            <p:ph idx="2" type="pic"/>
          </p:nvPr>
        </p:nvSpPr>
        <p:spPr>
          <a:xfrm>
            <a:off x="15875" y="0"/>
            <a:ext cx="535764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2"/>
          <p:cNvSpPr txBox="1"/>
          <p:nvPr/>
        </p:nvSpPr>
        <p:spPr>
          <a:xfrm>
            <a:off x="2578541" y="4683691"/>
            <a:ext cx="37623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Thanks</a:t>
            </a:r>
            <a:endParaRPr sz="54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30" name="Google Shape;430;p12"/>
          <p:cNvSpPr/>
          <p:nvPr/>
        </p:nvSpPr>
        <p:spPr>
          <a:xfrm>
            <a:off x="9988723" y="-1997891"/>
            <a:ext cx="6247315" cy="6832799"/>
          </a:xfrm>
          <a:custGeom>
            <a:rect b="b" l="l" r="r" t="t"/>
            <a:pathLst>
              <a:path extrusionOk="0" h="5644599" w="5160928">
                <a:moveTo>
                  <a:pt x="2629571" y="5645581"/>
                </a:moveTo>
                <a:cubicBezTo>
                  <a:pt x="2489879" y="5645683"/>
                  <a:pt x="2352391" y="5610740"/>
                  <a:pt x="2229693" y="5543952"/>
                </a:cubicBezTo>
                <a:lnTo>
                  <a:pt x="485088" y="4593410"/>
                </a:lnTo>
                <a:cubicBezTo>
                  <a:pt x="223229" y="4450090"/>
                  <a:pt x="57320" y="4178317"/>
                  <a:pt x="49492" y="3879869"/>
                </a:cubicBezTo>
                <a:lnTo>
                  <a:pt x="625" y="1893235"/>
                </a:lnTo>
                <a:cubicBezTo>
                  <a:pt x="-6363" y="1594644"/>
                  <a:pt x="145988" y="1314879"/>
                  <a:pt x="400582" y="1158782"/>
                </a:cubicBezTo>
                <a:lnTo>
                  <a:pt x="2096322" y="123166"/>
                </a:lnTo>
                <a:cubicBezTo>
                  <a:pt x="2351321" y="-32052"/>
                  <a:pt x="2669620" y="-39897"/>
                  <a:pt x="2931955" y="102570"/>
                </a:cubicBezTo>
                <a:lnTo>
                  <a:pt x="4676638" y="1053509"/>
                </a:lnTo>
                <a:cubicBezTo>
                  <a:pt x="4938498" y="1196830"/>
                  <a:pt x="5104407" y="1468602"/>
                  <a:pt x="5112235" y="1767050"/>
                </a:cubicBezTo>
                <a:lnTo>
                  <a:pt x="5161101" y="3753605"/>
                </a:lnTo>
                <a:cubicBezTo>
                  <a:pt x="5167958" y="4052139"/>
                  <a:pt x="5015517" y="4331783"/>
                  <a:pt x="4760906" y="4487741"/>
                </a:cubicBezTo>
                <a:lnTo>
                  <a:pt x="3065406" y="5523357"/>
                </a:lnTo>
                <a:cubicBezTo>
                  <a:pt x="2934118" y="5603383"/>
                  <a:pt x="2783320" y="5645673"/>
                  <a:pt x="2629571" y="5645581"/>
                </a:cubicBezTo>
                <a:close/>
                <a:moveTo>
                  <a:pt x="2532155" y="16863"/>
                </a:moveTo>
                <a:cubicBezTo>
                  <a:pt x="2381287" y="16696"/>
                  <a:pt x="2233298" y="58167"/>
                  <a:pt x="2104479" y="136711"/>
                </a:cubicBezTo>
                <a:lnTo>
                  <a:pt x="408899" y="1172327"/>
                </a:lnTo>
                <a:cubicBezTo>
                  <a:pt x="159361" y="1325447"/>
                  <a:pt x="10046" y="1599718"/>
                  <a:pt x="16862" y="1892442"/>
                </a:cubicBezTo>
                <a:lnTo>
                  <a:pt x="65807" y="3879077"/>
                </a:lnTo>
                <a:cubicBezTo>
                  <a:pt x="73439" y="4171840"/>
                  <a:pt x="236194" y="4438445"/>
                  <a:pt x="493088" y="4578993"/>
                </a:cubicBezTo>
                <a:lnTo>
                  <a:pt x="2237772" y="5530011"/>
                </a:lnTo>
                <a:cubicBezTo>
                  <a:pt x="2495114" y="5669740"/>
                  <a:pt x="2807336" y="5662046"/>
                  <a:pt x="3057486" y="5509812"/>
                </a:cubicBezTo>
                <a:lnTo>
                  <a:pt x="4752986" y="4474117"/>
                </a:lnTo>
                <a:cubicBezTo>
                  <a:pt x="5002688" y="4321107"/>
                  <a:pt x="5152168" y="4046810"/>
                  <a:pt x="5145420" y="3754001"/>
                </a:cubicBezTo>
                <a:lnTo>
                  <a:pt x="5096553" y="1767367"/>
                </a:lnTo>
                <a:cubicBezTo>
                  <a:pt x="5088777" y="1474539"/>
                  <a:pt x="4925876" y="1207945"/>
                  <a:pt x="4668877" y="1067451"/>
                </a:cubicBezTo>
                <a:lnTo>
                  <a:pt x="2924192" y="116908"/>
                </a:lnTo>
                <a:cubicBezTo>
                  <a:pt x="2803930" y="51309"/>
                  <a:pt x="2669142" y="16912"/>
                  <a:pt x="2532155" y="16863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31" name="Google Shape;431;p12"/>
          <p:cNvSpPr/>
          <p:nvPr/>
        </p:nvSpPr>
        <p:spPr>
          <a:xfrm>
            <a:off x="355813" y="3772891"/>
            <a:ext cx="1213344" cy="1276706"/>
          </a:xfrm>
          <a:custGeom>
            <a:rect b="b" l="l" r="r" t="t"/>
            <a:pathLst>
              <a:path extrusionOk="0" h="1054691" w="1002348">
                <a:moveTo>
                  <a:pt x="455924" y="1055673"/>
                </a:moveTo>
                <a:cubicBezTo>
                  <a:pt x="420684" y="1055674"/>
                  <a:pt x="386402" y="1044189"/>
                  <a:pt x="358272" y="1022959"/>
                </a:cubicBezTo>
                <a:lnTo>
                  <a:pt x="64363" y="800374"/>
                </a:lnTo>
                <a:cubicBezTo>
                  <a:pt x="18410" y="765499"/>
                  <a:pt x="-5491" y="708785"/>
                  <a:pt x="1637" y="651534"/>
                </a:cubicBezTo>
                <a:lnTo>
                  <a:pt x="47335" y="285734"/>
                </a:lnTo>
                <a:cubicBezTo>
                  <a:pt x="54649" y="228484"/>
                  <a:pt x="91796" y="179420"/>
                  <a:pt x="144908" y="156856"/>
                </a:cubicBezTo>
                <a:lnTo>
                  <a:pt x="484515" y="13641"/>
                </a:lnTo>
                <a:cubicBezTo>
                  <a:pt x="537701" y="-8727"/>
                  <a:pt x="598771" y="-1092"/>
                  <a:pt x="644815" y="33681"/>
                </a:cubicBezTo>
                <a:lnTo>
                  <a:pt x="938724" y="256188"/>
                </a:lnTo>
                <a:cubicBezTo>
                  <a:pt x="984653" y="291121"/>
                  <a:pt x="1008568" y="347827"/>
                  <a:pt x="1001529" y="405106"/>
                </a:cubicBezTo>
                <a:lnTo>
                  <a:pt x="955752" y="770907"/>
                </a:lnTo>
                <a:cubicBezTo>
                  <a:pt x="948499" y="828157"/>
                  <a:pt x="911370" y="877238"/>
                  <a:pt x="858257" y="899784"/>
                </a:cubicBezTo>
                <a:lnTo>
                  <a:pt x="858257" y="899784"/>
                </a:lnTo>
                <a:lnTo>
                  <a:pt x="518650" y="1042999"/>
                </a:lnTo>
                <a:cubicBezTo>
                  <a:pt x="498809" y="1051408"/>
                  <a:pt x="477473" y="1055719"/>
                  <a:pt x="455924" y="1055673"/>
                </a:cubicBezTo>
                <a:close/>
                <a:moveTo>
                  <a:pt x="547241" y="16889"/>
                </a:moveTo>
                <a:cubicBezTo>
                  <a:pt x="527847" y="16892"/>
                  <a:pt x="508648" y="20771"/>
                  <a:pt x="490772" y="28295"/>
                </a:cubicBezTo>
                <a:lnTo>
                  <a:pt x="151086" y="171589"/>
                </a:lnTo>
                <a:cubicBezTo>
                  <a:pt x="103189" y="191868"/>
                  <a:pt x="69699" y="236105"/>
                  <a:pt x="63175" y="287714"/>
                </a:cubicBezTo>
                <a:lnTo>
                  <a:pt x="17397" y="653514"/>
                </a:lnTo>
                <a:cubicBezTo>
                  <a:pt x="11011" y="705163"/>
                  <a:pt x="32582" y="756309"/>
                  <a:pt x="74025" y="787779"/>
                </a:cubicBezTo>
                <a:lnTo>
                  <a:pt x="367855" y="1010364"/>
                </a:lnTo>
                <a:cubicBezTo>
                  <a:pt x="409380" y="1041700"/>
                  <a:pt x="464436" y="1048579"/>
                  <a:pt x="512394" y="1028424"/>
                </a:cubicBezTo>
                <a:lnTo>
                  <a:pt x="852001" y="885130"/>
                </a:lnTo>
                <a:cubicBezTo>
                  <a:pt x="899918" y="864878"/>
                  <a:pt x="933418" y="820627"/>
                  <a:pt x="939912" y="769006"/>
                </a:cubicBezTo>
                <a:lnTo>
                  <a:pt x="985689" y="403205"/>
                </a:lnTo>
                <a:cubicBezTo>
                  <a:pt x="992080" y="351579"/>
                  <a:pt x="970505" y="300454"/>
                  <a:pt x="929062" y="269020"/>
                </a:cubicBezTo>
                <a:lnTo>
                  <a:pt x="635232" y="46435"/>
                </a:lnTo>
                <a:cubicBezTo>
                  <a:pt x="609897" y="27273"/>
                  <a:pt x="579005" y="16900"/>
                  <a:pt x="547241" y="16889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32" name="Google Shape;432;p12"/>
          <p:cNvSpPr/>
          <p:nvPr/>
        </p:nvSpPr>
        <p:spPr>
          <a:xfrm>
            <a:off x="9280827" y="2386432"/>
            <a:ext cx="1701476" cy="1860023"/>
          </a:xfrm>
          <a:custGeom>
            <a:rect b="b" l="l" r="r" t="t"/>
            <a:pathLst>
              <a:path extrusionOk="0" h="1536571" w="1405595">
                <a:moveTo>
                  <a:pt x="716338" y="1537553"/>
                </a:moveTo>
                <a:cubicBezTo>
                  <a:pt x="677597" y="1537614"/>
                  <a:pt x="639465" y="1527916"/>
                  <a:pt x="605459" y="1509354"/>
                </a:cubicBezTo>
                <a:lnTo>
                  <a:pt x="134381" y="1252549"/>
                </a:lnTo>
                <a:cubicBezTo>
                  <a:pt x="61738" y="1212768"/>
                  <a:pt x="15755" y="1137325"/>
                  <a:pt x="13681" y="1054519"/>
                </a:cubicBezTo>
                <a:lnTo>
                  <a:pt x="455" y="517938"/>
                </a:lnTo>
                <a:cubicBezTo>
                  <a:pt x="-1424" y="435247"/>
                  <a:pt x="40809" y="357797"/>
                  <a:pt x="111334" y="314601"/>
                </a:cubicBezTo>
                <a:lnTo>
                  <a:pt x="569344" y="34825"/>
                </a:lnTo>
                <a:cubicBezTo>
                  <a:pt x="639991" y="-8169"/>
                  <a:pt x="728168" y="-10341"/>
                  <a:pt x="800844" y="29121"/>
                </a:cubicBezTo>
                <a:lnTo>
                  <a:pt x="1272081" y="286005"/>
                </a:lnTo>
                <a:cubicBezTo>
                  <a:pt x="1344735" y="325774"/>
                  <a:pt x="1390722" y="401225"/>
                  <a:pt x="1392781" y="484035"/>
                </a:cubicBezTo>
                <a:lnTo>
                  <a:pt x="1405928" y="1020537"/>
                </a:lnTo>
                <a:cubicBezTo>
                  <a:pt x="1407835" y="1103256"/>
                  <a:pt x="1365598" y="1180743"/>
                  <a:pt x="1295049" y="1223953"/>
                </a:cubicBezTo>
                <a:lnTo>
                  <a:pt x="837038" y="1503651"/>
                </a:lnTo>
                <a:cubicBezTo>
                  <a:pt x="800696" y="1525859"/>
                  <a:pt x="758926" y="1537592"/>
                  <a:pt x="716338" y="1537553"/>
                </a:cubicBezTo>
                <a:close/>
                <a:moveTo>
                  <a:pt x="689965" y="17240"/>
                </a:moveTo>
                <a:cubicBezTo>
                  <a:pt x="650302" y="17248"/>
                  <a:pt x="611410" y="28213"/>
                  <a:pt x="577582" y="48924"/>
                </a:cubicBezTo>
                <a:lnTo>
                  <a:pt x="119571" y="328701"/>
                </a:lnTo>
                <a:cubicBezTo>
                  <a:pt x="53992" y="368966"/>
                  <a:pt x="14774" y="441077"/>
                  <a:pt x="16611" y="518017"/>
                </a:cubicBezTo>
                <a:lnTo>
                  <a:pt x="29758" y="1054598"/>
                </a:lnTo>
                <a:cubicBezTo>
                  <a:pt x="31781" y="1131617"/>
                  <a:pt x="74622" y="1201743"/>
                  <a:pt x="142222" y="1238687"/>
                </a:cubicBezTo>
                <a:lnTo>
                  <a:pt x="613379" y="1495571"/>
                </a:lnTo>
                <a:cubicBezTo>
                  <a:pt x="681066" y="1532320"/>
                  <a:pt x="763192" y="1530268"/>
                  <a:pt x="828959" y="1490185"/>
                </a:cubicBezTo>
                <a:lnTo>
                  <a:pt x="1286970" y="1210487"/>
                </a:lnTo>
                <a:cubicBezTo>
                  <a:pt x="1352574" y="1170208"/>
                  <a:pt x="1391795" y="1098060"/>
                  <a:pt x="1389929" y="1021092"/>
                </a:cubicBezTo>
                <a:lnTo>
                  <a:pt x="1376703" y="484510"/>
                </a:lnTo>
                <a:cubicBezTo>
                  <a:pt x="1374717" y="407522"/>
                  <a:pt x="1331899" y="337415"/>
                  <a:pt x="1264319" y="300501"/>
                </a:cubicBezTo>
                <a:lnTo>
                  <a:pt x="793162" y="43617"/>
                </a:lnTo>
                <a:cubicBezTo>
                  <a:pt x="761507" y="26339"/>
                  <a:pt x="726027" y="17271"/>
                  <a:pt x="689965" y="1724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433" name="Google Shape;433;p12"/>
          <p:cNvGrpSpPr/>
          <p:nvPr/>
        </p:nvGrpSpPr>
        <p:grpSpPr>
          <a:xfrm>
            <a:off x="416277" y="3896973"/>
            <a:ext cx="1009811" cy="1115473"/>
            <a:chOff x="416277" y="3896973"/>
            <a:chExt cx="1009811" cy="1115473"/>
          </a:xfrm>
        </p:grpSpPr>
        <p:sp>
          <p:nvSpPr>
            <p:cNvPr id="434" name="Google Shape;434;p12"/>
            <p:cNvSpPr/>
            <p:nvPr/>
          </p:nvSpPr>
          <p:spPr>
            <a:xfrm>
              <a:off x="416277" y="3896973"/>
              <a:ext cx="1009811" cy="1115473"/>
            </a:xfrm>
            <a:custGeom>
              <a:rect b="b" l="l" r="r" t="t"/>
              <a:pathLst>
                <a:path extrusionOk="0" h="921496" w="834208">
                  <a:moveTo>
                    <a:pt x="766967" y="741674"/>
                  </a:moveTo>
                  <a:lnTo>
                    <a:pt x="485413" y="904296"/>
                  </a:lnTo>
                  <a:cubicBezTo>
                    <a:pt x="443494" y="928539"/>
                    <a:pt x="391821" y="928539"/>
                    <a:pt x="349902" y="904296"/>
                  </a:cubicBezTo>
                  <a:lnTo>
                    <a:pt x="68111" y="741674"/>
                  </a:lnTo>
                  <a:cubicBezTo>
                    <a:pt x="26193" y="717450"/>
                    <a:pt x="381" y="672701"/>
                    <a:pt x="395" y="624281"/>
                  </a:cubicBezTo>
                  <a:lnTo>
                    <a:pt x="395" y="299513"/>
                  </a:lnTo>
                  <a:cubicBezTo>
                    <a:pt x="255" y="250956"/>
                    <a:pt x="26083" y="206031"/>
                    <a:pt x="68111" y="181725"/>
                  </a:cubicBezTo>
                  <a:lnTo>
                    <a:pt x="349744" y="19103"/>
                  </a:lnTo>
                  <a:cubicBezTo>
                    <a:pt x="391684" y="-5059"/>
                    <a:pt x="443314" y="-5059"/>
                    <a:pt x="485254" y="19103"/>
                  </a:cubicBezTo>
                  <a:lnTo>
                    <a:pt x="766808" y="181725"/>
                  </a:lnTo>
                  <a:cubicBezTo>
                    <a:pt x="808756" y="205928"/>
                    <a:pt x="834601" y="250681"/>
                    <a:pt x="834603" y="299117"/>
                  </a:cubicBezTo>
                  <a:lnTo>
                    <a:pt x="834603" y="623885"/>
                  </a:lnTo>
                  <a:cubicBezTo>
                    <a:pt x="834792" y="672434"/>
                    <a:pt x="808988" y="717371"/>
                    <a:pt x="766967" y="741674"/>
                  </a:cubicBezTo>
                  <a:close/>
                </a:path>
              </a:pathLst>
            </a:custGeom>
            <a:solidFill>
              <a:srgbClr val="232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591442" y="4213470"/>
              <a:ext cx="697062" cy="518155"/>
            </a:xfrm>
            <a:custGeom>
              <a:rect b="b" l="l" r="r" t="t"/>
              <a:pathLst>
                <a:path extrusionOk="0" h="428050" w="575845">
                  <a:moveTo>
                    <a:pt x="12743" y="397833"/>
                  </a:moveTo>
                  <a:cubicBezTo>
                    <a:pt x="27078" y="419458"/>
                    <a:pt x="54956" y="429993"/>
                    <a:pt x="93447" y="428964"/>
                  </a:cubicBezTo>
                  <a:cubicBezTo>
                    <a:pt x="112881" y="428185"/>
                    <a:pt x="132179" y="425370"/>
                    <a:pt x="151025" y="420567"/>
                  </a:cubicBezTo>
                  <a:cubicBezTo>
                    <a:pt x="199279" y="407856"/>
                    <a:pt x="245778" y="389232"/>
                    <a:pt x="289466" y="365119"/>
                  </a:cubicBezTo>
                  <a:cubicBezTo>
                    <a:pt x="363517" y="403616"/>
                    <a:pt x="439390" y="428488"/>
                    <a:pt x="494830" y="427300"/>
                  </a:cubicBezTo>
                  <a:cubicBezTo>
                    <a:pt x="527143" y="426429"/>
                    <a:pt x="552408" y="416527"/>
                    <a:pt x="566109" y="394981"/>
                  </a:cubicBezTo>
                  <a:cubicBezTo>
                    <a:pt x="595413" y="349989"/>
                    <a:pt x="558189" y="280520"/>
                    <a:pt x="492454" y="213349"/>
                  </a:cubicBezTo>
                  <a:cubicBezTo>
                    <a:pt x="506599" y="198819"/>
                    <a:pt x="519824" y="183422"/>
                    <a:pt x="532054" y="167247"/>
                  </a:cubicBezTo>
                  <a:cubicBezTo>
                    <a:pt x="573871" y="110611"/>
                    <a:pt x="585434" y="62212"/>
                    <a:pt x="564684" y="30924"/>
                  </a:cubicBezTo>
                  <a:cubicBezTo>
                    <a:pt x="553279" y="13735"/>
                    <a:pt x="533004" y="3833"/>
                    <a:pt x="505839" y="982"/>
                  </a:cubicBezTo>
                  <a:lnTo>
                    <a:pt x="505126" y="31161"/>
                  </a:lnTo>
                  <a:cubicBezTo>
                    <a:pt x="521520" y="33221"/>
                    <a:pt x="533400" y="39082"/>
                    <a:pt x="539419" y="47796"/>
                  </a:cubicBezTo>
                  <a:cubicBezTo>
                    <a:pt x="552250" y="67044"/>
                    <a:pt x="540370" y="104987"/>
                    <a:pt x="507739" y="149187"/>
                  </a:cubicBezTo>
                  <a:cubicBezTo>
                    <a:pt x="496466" y="164263"/>
                    <a:pt x="484273" y="178627"/>
                    <a:pt x="471229" y="192199"/>
                  </a:cubicBezTo>
                  <a:cubicBezTo>
                    <a:pt x="436618" y="160018"/>
                    <a:pt x="399311" y="130866"/>
                    <a:pt x="359716" y="105066"/>
                  </a:cubicBezTo>
                  <a:cubicBezTo>
                    <a:pt x="346886" y="96749"/>
                    <a:pt x="333659" y="88828"/>
                    <a:pt x="320116" y="81303"/>
                  </a:cubicBezTo>
                  <a:cubicBezTo>
                    <a:pt x="331046" y="75837"/>
                    <a:pt x="341738" y="70846"/>
                    <a:pt x="352429" y="66173"/>
                  </a:cubicBezTo>
                  <a:lnTo>
                    <a:pt x="339837" y="38370"/>
                  </a:lnTo>
                  <a:cubicBezTo>
                    <a:pt x="322730" y="46291"/>
                    <a:pt x="305306" y="54212"/>
                    <a:pt x="287724" y="63480"/>
                  </a:cubicBezTo>
                  <a:cubicBezTo>
                    <a:pt x="170588" y="2566"/>
                    <a:pt x="48937" y="-25079"/>
                    <a:pt x="10526" y="33617"/>
                  </a:cubicBezTo>
                  <a:cubicBezTo>
                    <a:pt x="-18778" y="78609"/>
                    <a:pt x="18446" y="148078"/>
                    <a:pt x="84181" y="215250"/>
                  </a:cubicBezTo>
                  <a:cubicBezTo>
                    <a:pt x="19634" y="283293"/>
                    <a:pt x="-16957" y="353158"/>
                    <a:pt x="12743" y="397833"/>
                  </a:cubicBezTo>
                  <a:close/>
                  <a:moveTo>
                    <a:pt x="256044" y="81698"/>
                  </a:moveTo>
                  <a:cubicBezTo>
                    <a:pt x="242897" y="89620"/>
                    <a:pt x="229750" y="97541"/>
                    <a:pt x="216444" y="106175"/>
                  </a:cubicBezTo>
                  <a:cubicBezTo>
                    <a:pt x="177023" y="132237"/>
                    <a:pt x="139925" y="161654"/>
                    <a:pt x="105565" y="194100"/>
                  </a:cubicBezTo>
                  <a:cubicBezTo>
                    <a:pt x="45057" y="131760"/>
                    <a:pt x="19238" y="75995"/>
                    <a:pt x="35869" y="50331"/>
                  </a:cubicBezTo>
                  <a:cubicBezTo>
                    <a:pt x="43314" y="38924"/>
                    <a:pt x="59629" y="32746"/>
                    <a:pt x="82914" y="32112"/>
                  </a:cubicBezTo>
                  <a:cubicBezTo>
                    <a:pt x="124018" y="31003"/>
                    <a:pt x="185636" y="47321"/>
                    <a:pt x="256044" y="81698"/>
                  </a:cubicBezTo>
                  <a:close/>
                  <a:moveTo>
                    <a:pt x="321146" y="347296"/>
                  </a:moveTo>
                  <a:cubicBezTo>
                    <a:pt x="334372" y="339375"/>
                    <a:pt x="347519" y="331454"/>
                    <a:pt x="360745" y="322740"/>
                  </a:cubicBezTo>
                  <a:cubicBezTo>
                    <a:pt x="400177" y="296692"/>
                    <a:pt x="437276" y="267274"/>
                    <a:pt x="471625" y="234815"/>
                  </a:cubicBezTo>
                  <a:cubicBezTo>
                    <a:pt x="532054" y="297155"/>
                    <a:pt x="557873" y="352920"/>
                    <a:pt x="541241" y="378506"/>
                  </a:cubicBezTo>
                  <a:cubicBezTo>
                    <a:pt x="520491" y="410111"/>
                    <a:pt x="431787" y="401398"/>
                    <a:pt x="321146" y="347296"/>
                  </a:cubicBezTo>
                  <a:close/>
                  <a:moveTo>
                    <a:pt x="106278" y="236399"/>
                  </a:moveTo>
                  <a:cubicBezTo>
                    <a:pt x="112930" y="229376"/>
                    <a:pt x="120058" y="222247"/>
                    <a:pt x="127662" y="215012"/>
                  </a:cubicBezTo>
                  <a:cubicBezTo>
                    <a:pt x="160496" y="184098"/>
                    <a:pt x="195922" y="156060"/>
                    <a:pt x="233551" y="131206"/>
                  </a:cubicBezTo>
                  <a:cubicBezTo>
                    <a:pt x="251609" y="119245"/>
                    <a:pt x="269824" y="108155"/>
                    <a:pt x="287882" y="98016"/>
                  </a:cubicBezTo>
                  <a:cubicBezTo>
                    <a:pt x="305939" y="107918"/>
                    <a:pt x="324234" y="118453"/>
                    <a:pt x="343322" y="130651"/>
                  </a:cubicBezTo>
                  <a:cubicBezTo>
                    <a:pt x="381174" y="155125"/>
                    <a:pt x="416864" y="182792"/>
                    <a:pt x="450003" y="213349"/>
                  </a:cubicBezTo>
                  <a:cubicBezTo>
                    <a:pt x="417165" y="244282"/>
                    <a:pt x="381739" y="272346"/>
                    <a:pt x="344114" y="297234"/>
                  </a:cubicBezTo>
                  <a:cubicBezTo>
                    <a:pt x="325977" y="309274"/>
                    <a:pt x="307682" y="320364"/>
                    <a:pt x="289466" y="330582"/>
                  </a:cubicBezTo>
                  <a:cubicBezTo>
                    <a:pt x="274814" y="322661"/>
                    <a:pt x="259925" y="313631"/>
                    <a:pt x="244877" y="304126"/>
                  </a:cubicBezTo>
                  <a:lnTo>
                    <a:pt x="226898" y="328760"/>
                  </a:lnTo>
                  <a:cubicBezTo>
                    <a:pt x="236878" y="335018"/>
                    <a:pt x="246857" y="341276"/>
                    <a:pt x="257073" y="347138"/>
                  </a:cubicBezTo>
                  <a:cubicBezTo>
                    <a:pt x="221049" y="365845"/>
                    <a:pt x="183067" y="380509"/>
                    <a:pt x="143818" y="390863"/>
                  </a:cubicBezTo>
                  <a:cubicBezTo>
                    <a:pt x="90359" y="403853"/>
                    <a:pt x="50838" y="400130"/>
                    <a:pt x="38008" y="380803"/>
                  </a:cubicBezTo>
                  <a:cubicBezTo>
                    <a:pt x="21138" y="355613"/>
                    <a:pt x="46403" y="299610"/>
                    <a:pt x="106278" y="23663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736663" y="4484899"/>
              <a:ext cx="115045" cy="115063"/>
            </a:xfrm>
            <a:custGeom>
              <a:rect b="b" l="l" r="r" t="t"/>
              <a:pathLst>
                <a:path extrusionOk="0" h="95054" w="95039">
                  <a:moveTo>
                    <a:pt x="408" y="49639"/>
                  </a:moveTo>
                  <a:cubicBezTo>
                    <a:pt x="1032" y="75880"/>
                    <a:pt x="22807" y="96647"/>
                    <a:pt x="49044" y="96023"/>
                  </a:cubicBezTo>
                  <a:cubicBezTo>
                    <a:pt x="75281" y="95399"/>
                    <a:pt x="96045" y="73620"/>
                    <a:pt x="95421" y="47379"/>
                  </a:cubicBezTo>
                  <a:cubicBezTo>
                    <a:pt x="94797" y="21138"/>
                    <a:pt x="73022" y="371"/>
                    <a:pt x="46785" y="995"/>
                  </a:cubicBezTo>
                  <a:cubicBezTo>
                    <a:pt x="46691" y="997"/>
                    <a:pt x="46597" y="1000"/>
                    <a:pt x="46503" y="1003"/>
                  </a:cubicBezTo>
                  <a:cubicBezTo>
                    <a:pt x="20380" y="1779"/>
                    <a:pt x="-213" y="23508"/>
                    <a:pt x="408" y="49639"/>
                  </a:cubicBezTo>
                  <a:close/>
                  <a:moveTo>
                    <a:pt x="30742" y="48847"/>
                  </a:moveTo>
                  <a:cubicBezTo>
                    <a:pt x="30482" y="39401"/>
                    <a:pt x="37928" y="31533"/>
                    <a:pt x="47372" y="31273"/>
                  </a:cubicBezTo>
                  <a:cubicBezTo>
                    <a:pt x="56816" y="31013"/>
                    <a:pt x="64683" y="38460"/>
                    <a:pt x="64943" y="47906"/>
                  </a:cubicBezTo>
                  <a:cubicBezTo>
                    <a:pt x="65203" y="57352"/>
                    <a:pt x="57757" y="65220"/>
                    <a:pt x="48313" y="65479"/>
                  </a:cubicBezTo>
                  <a:cubicBezTo>
                    <a:pt x="48290" y="65480"/>
                    <a:pt x="48268" y="65480"/>
                    <a:pt x="48245" y="65481"/>
                  </a:cubicBezTo>
                  <a:cubicBezTo>
                    <a:pt x="38899" y="65749"/>
                    <a:pt x="31086" y="58429"/>
                    <a:pt x="30742" y="4908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1037253" y="4187031"/>
              <a:ext cx="115045" cy="115063"/>
            </a:xfrm>
            <a:custGeom>
              <a:rect b="b" l="l" r="r" t="t"/>
              <a:pathLst>
                <a:path extrusionOk="0" h="95054" w="95039">
                  <a:moveTo>
                    <a:pt x="95419" y="47300"/>
                  </a:moveTo>
                  <a:cubicBezTo>
                    <a:pt x="94751" y="21060"/>
                    <a:pt x="72942" y="330"/>
                    <a:pt x="46706" y="997"/>
                  </a:cubicBezTo>
                  <a:cubicBezTo>
                    <a:pt x="20470" y="1665"/>
                    <a:pt x="-257" y="23478"/>
                    <a:pt x="410" y="49718"/>
                  </a:cubicBezTo>
                  <a:cubicBezTo>
                    <a:pt x="1078" y="75958"/>
                    <a:pt x="22888" y="96688"/>
                    <a:pt x="49124" y="96021"/>
                  </a:cubicBezTo>
                  <a:cubicBezTo>
                    <a:pt x="49191" y="96019"/>
                    <a:pt x="49258" y="96017"/>
                    <a:pt x="49325" y="96015"/>
                  </a:cubicBezTo>
                  <a:cubicBezTo>
                    <a:pt x="75479" y="95239"/>
                    <a:pt x="96085" y="73461"/>
                    <a:pt x="95419" y="47300"/>
                  </a:cubicBezTo>
                  <a:close/>
                  <a:moveTo>
                    <a:pt x="65086" y="48092"/>
                  </a:moveTo>
                  <a:cubicBezTo>
                    <a:pt x="65389" y="57537"/>
                    <a:pt x="57980" y="65439"/>
                    <a:pt x="48537" y="65743"/>
                  </a:cubicBezTo>
                  <a:cubicBezTo>
                    <a:pt x="39094" y="66046"/>
                    <a:pt x="31193" y="58636"/>
                    <a:pt x="30889" y="49192"/>
                  </a:cubicBezTo>
                  <a:cubicBezTo>
                    <a:pt x="30585" y="39747"/>
                    <a:pt x="37995" y="31845"/>
                    <a:pt x="47438" y="31541"/>
                  </a:cubicBezTo>
                  <a:cubicBezTo>
                    <a:pt x="47486" y="31540"/>
                    <a:pt x="47534" y="31538"/>
                    <a:pt x="47582" y="31537"/>
                  </a:cubicBezTo>
                  <a:cubicBezTo>
                    <a:pt x="56983" y="31271"/>
                    <a:pt x="64819" y="38677"/>
                    <a:pt x="65085" y="48079"/>
                  </a:cubicBezTo>
                  <a:cubicBezTo>
                    <a:pt x="65085" y="48083"/>
                    <a:pt x="65085" y="48088"/>
                    <a:pt x="65085" y="4809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438" name="Google Shape;438;p12"/>
          <p:cNvGrpSpPr/>
          <p:nvPr/>
        </p:nvGrpSpPr>
        <p:grpSpPr>
          <a:xfrm>
            <a:off x="2769021" y="5699359"/>
            <a:ext cx="1281907" cy="380203"/>
            <a:chOff x="2315487" y="10721814"/>
            <a:chExt cx="2562325" cy="760758"/>
          </a:xfrm>
        </p:grpSpPr>
        <p:sp>
          <p:nvSpPr>
            <p:cNvPr id="439" name="Google Shape;439;p12"/>
            <p:cNvSpPr/>
            <p:nvPr/>
          </p:nvSpPr>
          <p:spPr>
            <a:xfrm>
              <a:off x="2315487" y="10726579"/>
              <a:ext cx="753625" cy="752824"/>
            </a:xfrm>
            <a:custGeom>
              <a:rect b="b" l="l" r="r" t="t"/>
              <a:pathLst>
                <a:path extrusionOk="0" h="185" w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4124187" y="10721814"/>
              <a:ext cx="753625" cy="757590"/>
            </a:xfrm>
            <a:custGeom>
              <a:rect b="b" l="l" r="r" t="t"/>
              <a:pathLst>
                <a:path extrusionOk="0" h="186" w="185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grpSp>
          <p:nvGrpSpPr>
            <p:cNvPr id="441" name="Google Shape;441;p12"/>
            <p:cNvGrpSpPr/>
            <p:nvPr/>
          </p:nvGrpSpPr>
          <p:grpSpPr>
            <a:xfrm>
              <a:off x="3215073" y="10726573"/>
              <a:ext cx="756797" cy="755999"/>
              <a:chOff x="7408018" y="7017259"/>
              <a:chExt cx="1340715" cy="1339302"/>
            </a:xfrm>
          </p:grpSpPr>
          <p:sp>
            <p:nvSpPr>
              <p:cNvPr id="442" name="Google Shape;442;p12"/>
              <p:cNvSpPr/>
              <p:nvPr/>
            </p:nvSpPr>
            <p:spPr>
              <a:xfrm>
                <a:off x="7832437" y="7467441"/>
                <a:ext cx="553714" cy="452999"/>
              </a:xfrm>
              <a:custGeom>
                <a:rect b="b" l="l" r="r" t="t"/>
                <a:pathLst>
                  <a:path extrusionOk="0" h="210" w="256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rgbClr val="7F7F7F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443" name="Google Shape;443;p12"/>
              <p:cNvSpPr/>
              <p:nvPr/>
            </p:nvSpPr>
            <p:spPr>
              <a:xfrm>
                <a:off x="7408018" y="7017259"/>
                <a:ext cx="1340715" cy="1339302"/>
              </a:xfrm>
              <a:prstGeom prst="ellipse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200">
                  <a:solidFill>
                    <a:srgbClr val="7F7F7F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</p:grpSp>
      <p:grpSp>
        <p:nvGrpSpPr>
          <p:cNvPr id="444" name="Google Shape;444;p12"/>
          <p:cNvGrpSpPr/>
          <p:nvPr/>
        </p:nvGrpSpPr>
        <p:grpSpPr>
          <a:xfrm>
            <a:off x="5751748" y="4731625"/>
            <a:ext cx="1559296" cy="1522406"/>
            <a:chOff x="6502457" y="2952553"/>
            <a:chExt cx="1559296" cy="1522406"/>
          </a:xfrm>
        </p:grpSpPr>
        <p:sp>
          <p:nvSpPr>
            <p:cNvPr id="445" name="Google Shape;445;p12"/>
            <p:cNvSpPr/>
            <p:nvPr/>
          </p:nvSpPr>
          <p:spPr>
            <a:xfrm>
              <a:off x="6735026" y="2952553"/>
              <a:ext cx="965928" cy="3693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121875" spcFirstLastPara="1" rIns="121875" wrap="square" tIns="609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F7F7F"/>
                  </a:solidFill>
                  <a:latin typeface="Lato Light"/>
                  <a:ea typeface="Lato Light"/>
                  <a:cs typeface="Lato Light"/>
                  <a:sym typeface="Lato Light"/>
                </a:rPr>
                <a:t>Address</a:t>
              </a:r>
              <a:endParaRPr/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6722326" y="3531085"/>
              <a:ext cx="1339427" cy="3693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121875" spcFirstLastPara="1" rIns="121875" wrap="square" tIns="609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F7F7F"/>
                  </a:solidFill>
                  <a:latin typeface="Lato Light"/>
                  <a:ea typeface="Lato Light"/>
                  <a:cs typeface="Lato Light"/>
                  <a:sym typeface="Lato Light"/>
                </a:rPr>
                <a:t>Contact Info</a:t>
              </a:r>
              <a:endParaRPr/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6722326" y="4105647"/>
              <a:ext cx="1169509" cy="3693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121875" spcFirstLastPara="1" rIns="121875" wrap="square" tIns="609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F7F7F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Telephone</a:t>
              </a:r>
              <a:endParaRPr/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6521507" y="3049391"/>
              <a:ext cx="253206" cy="328613"/>
            </a:xfrm>
            <a:custGeom>
              <a:rect b="b" l="l" r="r" t="t"/>
              <a:pathLst>
                <a:path extrusionOk="0" h="619" w="472">
                  <a:moveTo>
                    <a:pt x="236" y="0"/>
                  </a:moveTo>
                  <a:lnTo>
                    <a:pt x="236" y="0"/>
                  </a:lnTo>
                  <a:cubicBezTo>
                    <a:pt x="104" y="0"/>
                    <a:pt x="0" y="103"/>
                    <a:pt x="0" y="235"/>
                  </a:cubicBezTo>
                  <a:cubicBezTo>
                    <a:pt x="0" y="323"/>
                    <a:pt x="192" y="618"/>
                    <a:pt x="236" y="618"/>
                  </a:cubicBezTo>
                  <a:cubicBezTo>
                    <a:pt x="280" y="618"/>
                    <a:pt x="471" y="323"/>
                    <a:pt x="471" y="235"/>
                  </a:cubicBezTo>
                  <a:cubicBezTo>
                    <a:pt x="471" y="103"/>
                    <a:pt x="368" y="0"/>
                    <a:pt x="236" y="0"/>
                  </a:cubicBezTo>
                  <a:close/>
                  <a:moveTo>
                    <a:pt x="236" y="559"/>
                  </a:moveTo>
                  <a:lnTo>
                    <a:pt x="236" y="559"/>
                  </a:lnTo>
                  <a:cubicBezTo>
                    <a:pt x="207" y="559"/>
                    <a:pt x="45" y="309"/>
                    <a:pt x="45" y="235"/>
                  </a:cubicBezTo>
                  <a:cubicBezTo>
                    <a:pt x="45" y="117"/>
                    <a:pt x="133" y="29"/>
                    <a:pt x="236" y="29"/>
                  </a:cubicBezTo>
                  <a:cubicBezTo>
                    <a:pt x="339" y="29"/>
                    <a:pt x="427" y="117"/>
                    <a:pt x="427" y="235"/>
                  </a:cubicBezTo>
                  <a:cubicBezTo>
                    <a:pt x="427" y="309"/>
                    <a:pt x="266" y="559"/>
                    <a:pt x="236" y="559"/>
                  </a:cubicBezTo>
                  <a:close/>
                  <a:moveTo>
                    <a:pt x="236" y="132"/>
                  </a:moveTo>
                  <a:lnTo>
                    <a:pt x="236" y="132"/>
                  </a:lnTo>
                  <a:cubicBezTo>
                    <a:pt x="177" y="132"/>
                    <a:pt x="133" y="176"/>
                    <a:pt x="133" y="235"/>
                  </a:cubicBezTo>
                  <a:cubicBezTo>
                    <a:pt x="133" y="279"/>
                    <a:pt x="177" y="323"/>
                    <a:pt x="236" y="323"/>
                  </a:cubicBezTo>
                  <a:cubicBezTo>
                    <a:pt x="295" y="323"/>
                    <a:pt x="339" y="279"/>
                    <a:pt x="339" y="235"/>
                  </a:cubicBezTo>
                  <a:cubicBezTo>
                    <a:pt x="339" y="176"/>
                    <a:pt x="295" y="132"/>
                    <a:pt x="236" y="132"/>
                  </a:cubicBezTo>
                  <a:close/>
                  <a:moveTo>
                    <a:pt x="236" y="294"/>
                  </a:moveTo>
                  <a:lnTo>
                    <a:pt x="236" y="294"/>
                  </a:lnTo>
                  <a:cubicBezTo>
                    <a:pt x="207" y="294"/>
                    <a:pt x="177" y="264"/>
                    <a:pt x="177" y="235"/>
                  </a:cubicBezTo>
                  <a:cubicBezTo>
                    <a:pt x="177" y="191"/>
                    <a:pt x="207" y="176"/>
                    <a:pt x="236" y="176"/>
                  </a:cubicBezTo>
                  <a:cubicBezTo>
                    <a:pt x="266" y="176"/>
                    <a:pt x="295" y="191"/>
                    <a:pt x="295" y="235"/>
                  </a:cubicBezTo>
                  <a:cubicBezTo>
                    <a:pt x="295" y="264"/>
                    <a:pt x="266" y="294"/>
                    <a:pt x="236" y="2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6504838" y="3631097"/>
              <a:ext cx="289719" cy="221457"/>
            </a:xfrm>
            <a:custGeom>
              <a:rect b="b" l="l" r="r" t="t"/>
              <a:pathLst>
                <a:path extrusionOk="0" h="472" w="619">
                  <a:moveTo>
                    <a:pt x="545" y="0"/>
                  </a:moveTo>
                  <a:lnTo>
                    <a:pt x="545" y="0"/>
                  </a:ln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0" y="30"/>
                    <a:pt x="0" y="73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442"/>
                    <a:pt x="29" y="471"/>
                    <a:pt x="73" y="471"/>
                  </a:cubicBezTo>
                  <a:cubicBezTo>
                    <a:pt x="545" y="471"/>
                    <a:pt x="545" y="471"/>
                    <a:pt x="545" y="471"/>
                  </a:cubicBezTo>
                  <a:cubicBezTo>
                    <a:pt x="589" y="471"/>
                    <a:pt x="618" y="442"/>
                    <a:pt x="618" y="397"/>
                  </a:cubicBezTo>
                  <a:cubicBezTo>
                    <a:pt x="618" y="73"/>
                    <a:pt x="618" y="73"/>
                    <a:pt x="618" y="73"/>
                  </a:cubicBezTo>
                  <a:cubicBezTo>
                    <a:pt x="618" y="30"/>
                    <a:pt x="589" y="0"/>
                    <a:pt x="545" y="0"/>
                  </a:cubicBezTo>
                  <a:close/>
                  <a:moveTo>
                    <a:pt x="559" y="44"/>
                  </a:moveTo>
                  <a:lnTo>
                    <a:pt x="559" y="44"/>
                  </a:lnTo>
                  <a:cubicBezTo>
                    <a:pt x="309" y="235"/>
                    <a:pt x="309" y="235"/>
                    <a:pt x="309" y="235"/>
                  </a:cubicBezTo>
                  <a:cubicBezTo>
                    <a:pt x="59" y="44"/>
                    <a:pt x="59" y="44"/>
                    <a:pt x="59" y="44"/>
                  </a:cubicBezTo>
                  <a:lnTo>
                    <a:pt x="559" y="44"/>
                  </a:lnTo>
                  <a:close/>
                  <a:moveTo>
                    <a:pt x="29" y="397"/>
                  </a:moveTo>
                  <a:lnTo>
                    <a:pt x="29" y="397"/>
                  </a:lnTo>
                  <a:cubicBezTo>
                    <a:pt x="29" y="73"/>
                    <a:pt x="29" y="73"/>
                    <a:pt x="29" y="73"/>
                  </a:cubicBezTo>
                  <a:cubicBezTo>
                    <a:pt x="206" y="221"/>
                    <a:pt x="206" y="221"/>
                    <a:pt x="206" y="221"/>
                  </a:cubicBezTo>
                  <a:cubicBezTo>
                    <a:pt x="29" y="397"/>
                    <a:pt x="29" y="397"/>
                    <a:pt x="29" y="397"/>
                  </a:cubicBezTo>
                  <a:close/>
                  <a:moveTo>
                    <a:pt x="59" y="427"/>
                  </a:moveTo>
                  <a:lnTo>
                    <a:pt x="59" y="427"/>
                  </a:lnTo>
                  <a:cubicBezTo>
                    <a:pt x="236" y="235"/>
                    <a:pt x="236" y="235"/>
                    <a:pt x="236" y="235"/>
                  </a:cubicBezTo>
                  <a:cubicBezTo>
                    <a:pt x="309" y="294"/>
                    <a:pt x="309" y="294"/>
                    <a:pt x="309" y="294"/>
                  </a:cubicBezTo>
                  <a:cubicBezTo>
                    <a:pt x="368" y="235"/>
                    <a:pt x="368" y="235"/>
                    <a:pt x="368" y="235"/>
                  </a:cubicBezTo>
                  <a:cubicBezTo>
                    <a:pt x="559" y="427"/>
                    <a:pt x="559" y="427"/>
                    <a:pt x="559" y="427"/>
                  </a:cubicBezTo>
                  <a:cubicBezTo>
                    <a:pt x="545" y="427"/>
                    <a:pt x="73" y="427"/>
                    <a:pt x="59" y="427"/>
                  </a:cubicBezTo>
                  <a:close/>
                  <a:moveTo>
                    <a:pt x="589" y="397"/>
                  </a:moveTo>
                  <a:lnTo>
                    <a:pt x="589" y="397"/>
                  </a:lnTo>
                  <a:cubicBezTo>
                    <a:pt x="412" y="221"/>
                    <a:pt x="412" y="221"/>
                    <a:pt x="412" y="221"/>
                  </a:cubicBezTo>
                  <a:cubicBezTo>
                    <a:pt x="589" y="73"/>
                    <a:pt x="589" y="73"/>
                    <a:pt x="589" y="73"/>
                  </a:cubicBezTo>
                  <a:lnTo>
                    <a:pt x="589" y="3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6502457" y="4176291"/>
              <a:ext cx="292100" cy="283369"/>
            </a:xfrm>
            <a:custGeom>
              <a:rect b="b" l="l" r="r" t="t"/>
              <a:pathLst>
                <a:path extrusionOk="0" h="619" w="634">
                  <a:moveTo>
                    <a:pt x="603" y="74"/>
                  </a:moveTo>
                  <a:lnTo>
                    <a:pt x="603" y="74"/>
                  </a:lnTo>
                  <a:cubicBezTo>
                    <a:pt x="545" y="15"/>
                    <a:pt x="545" y="15"/>
                    <a:pt x="545" y="15"/>
                  </a:cubicBezTo>
                  <a:cubicBezTo>
                    <a:pt x="530" y="0"/>
                    <a:pt x="500" y="0"/>
                    <a:pt x="486" y="15"/>
                  </a:cubicBezTo>
                  <a:cubicBezTo>
                    <a:pt x="412" y="133"/>
                    <a:pt x="412" y="133"/>
                    <a:pt x="412" y="133"/>
                  </a:cubicBezTo>
                  <a:cubicBezTo>
                    <a:pt x="398" y="147"/>
                    <a:pt x="398" y="176"/>
                    <a:pt x="412" y="191"/>
                  </a:cubicBezTo>
                  <a:cubicBezTo>
                    <a:pt x="441" y="221"/>
                    <a:pt x="441" y="221"/>
                    <a:pt x="441" y="221"/>
                  </a:cubicBezTo>
                  <a:cubicBezTo>
                    <a:pt x="412" y="250"/>
                    <a:pt x="382" y="294"/>
                    <a:pt x="353" y="324"/>
                  </a:cubicBezTo>
                  <a:cubicBezTo>
                    <a:pt x="309" y="368"/>
                    <a:pt x="265" y="397"/>
                    <a:pt x="235" y="427"/>
                  </a:cubicBezTo>
                  <a:cubicBezTo>
                    <a:pt x="191" y="397"/>
                    <a:pt x="191" y="397"/>
                    <a:pt x="191" y="397"/>
                  </a:cubicBezTo>
                  <a:cubicBezTo>
                    <a:pt x="177" y="383"/>
                    <a:pt x="162" y="383"/>
                    <a:pt x="132" y="397"/>
                  </a:cubicBezTo>
                  <a:cubicBezTo>
                    <a:pt x="29" y="486"/>
                    <a:pt x="29" y="486"/>
                    <a:pt x="29" y="486"/>
                  </a:cubicBezTo>
                  <a:cubicBezTo>
                    <a:pt x="0" y="500"/>
                    <a:pt x="15" y="515"/>
                    <a:pt x="29" y="530"/>
                  </a:cubicBezTo>
                  <a:cubicBezTo>
                    <a:pt x="88" y="589"/>
                    <a:pt x="88" y="589"/>
                    <a:pt x="88" y="589"/>
                  </a:cubicBezTo>
                  <a:cubicBezTo>
                    <a:pt x="118" y="618"/>
                    <a:pt x="147" y="618"/>
                    <a:pt x="191" y="589"/>
                  </a:cubicBezTo>
                  <a:cubicBezTo>
                    <a:pt x="191" y="589"/>
                    <a:pt x="324" y="530"/>
                    <a:pt x="427" y="412"/>
                  </a:cubicBezTo>
                  <a:cubicBezTo>
                    <a:pt x="530" y="324"/>
                    <a:pt x="603" y="191"/>
                    <a:pt x="603" y="191"/>
                  </a:cubicBezTo>
                  <a:cubicBezTo>
                    <a:pt x="618" y="147"/>
                    <a:pt x="633" y="103"/>
                    <a:pt x="603" y="74"/>
                  </a:cubicBezTo>
                  <a:close/>
                  <a:moveTo>
                    <a:pt x="574" y="162"/>
                  </a:moveTo>
                  <a:lnTo>
                    <a:pt x="574" y="162"/>
                  </a:lnTo>
                  <a:cubicBezTo>
                    <a:pt x="545" y="221"/>
                    <a:pt x="471" y="324"/>
                    <a:pt x="412" y="383"/>
                  </a:cubicBezTo>
                  <a:cubicBezTo>
                    <a:pt x="339" y="456"/>
                    <a:pt x="162" y="559"/>
                    <a:pt x="162" y="559"/>
                  </a:cubicBezTo>
                  <a:cubicBezTo>
                    <a:pt x="147" y="574"/>
                    <a:pt x="118" y="574"/>
                    <a:pt x="103" y="559"/>
                  </a:cubicBezTo>
                  <a:cubicBezTo>
                    <a:pt x="73" y="530"/>
                    <a:pt x="73" y="530"/>
                    <a:pt x="73" y="530"/>
                  </a:cubicBezTo>
                  <a:cubicBezTo>
                    <a:pt x="59" y="515"/>
                    <a:pt x="59" y="500"/>
                    <a:pt x="73" y="486"/>
                  </a:cubicBezTo>
                  <a:cubicBezTo>
                    <a:pt x="147" y="442"/>
                    <a:pt x="147" y="442"/>
                    <a:pt x="147" y="442"/>
                  </a:cubicBezTo>
                  <a:cubicBezTo>
                    <a:pt x="162" y="427"/>
                    <a:pt x="177" y="427"/>
                    <a:pt x="177" y="442"/>
                  </a:cubicBezTo>
                  <a:cubicBezTo>
                    <a:pt x="221" y="486"/>
                    <a:pt x="221" y="486"/>
                    <a:pt x="221" y="486"/>
                  </a:cubicBezTo>
                  <a:cubicBezTo>
                    <a:pt x="235" y="471"/>
                    <a:pt x="398" y="368"/>
                    <a:pt x="500" y="221"/>
                  </a:cubicBezTo>
                  <a:cubicBezTo>
                    <a:pt x="441" y="176"/>
                    <a:pt x="441" y="176"/>
                    <a:pt x="441" y="176"/>
                  </a:cubicBezTo>
                  <a:cubicBezTo>
                    <a:pt x="441" y="162"/>
                    <a:pt x="441" y="147"/>
                    <a:pt x="441" y="133"/>
                  </a:cubicBezTo>
                  <a:cubicBezTo>
                    <a:pt x="500" y="59"/>
                    <a:pt x="500" y="59"/>
                    <a:pt x="500" y="59"/>
                  </a:cubicBezTo>
                  <a:cubicBezTo>
                    <a:pt x="515" y="44"/>
                    <a:pt x="530" y="59"/>
                    <a:pt x="545" y="59"/>
                  </a:cubicBezTo>
                  <a:cubicBezTo>
                    <a:pt x="574" y="103"/>
                    <a:pt x="574" y="103"/>
                    <a:pt x="574" y="103"/>
                  </a:cubicBezTo>
                  <a:cubicBezTo>
                    <a:pt x="589" y="117"/>
                    <a:pt x="589" y="147"/>
                    <a:pt x="574" y="1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51" name="Google Shape;451;p12"/>
          <p:cNvSpPr/>
          <p:nvPr>
            <p:ph idx="2" type="pic"/>
          </p:nvPr>
        </p:nvSpPr>
        <p:spPr>
          <a:xfrm>
            <a:off x="0" y="1"/>
            <a:ext cx="9901428" cy="45063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-1646360" y="-2225169"/>
            <a:ext cx="6747208" cy="6904111"/>
          </a:xfrm>
          <a:custGeom>
            <a:rect b="b" l="l" r="r" t="t"/>
            <a:pathLst>
              <a:path extrusionOk="0" h="6904111" w="6747208">
                <a:moveTo>
                  <a:pt x="2882888" y="6904257"/>
                </a:moveTo>
                <a:cubicBezTo>
                  <a:pt x="2628846" y="6904376"/>
                  <a:pt x="2383510" y="6811637"/>
                  <a:pt x="2193022" y="6643473"/>
                </a:cubicBezTo>
                <a:lnTo>
                  <a:pt x="349890" y="5010624"/>
                </a:lnTo>
                <a:cubicBezTo>
                  <a:pt x="72565" y="4764185"/>
                  <a:pt x="-52857" y="4388786"/>
                  <a:pt x="20593" y="4025027"/>
                </a:cubicBezTo>
                <a:lnTo>
                  <a:pt x="512351" y="1612080"/>
                </a:lnTo>
                <a:cubicBezTo>
                  <a:pt x="587036" y="1248417"/>
                  <a:pt x="849559" y="952024"/>
                  <a:pt x="1201422" y="834103"/>
                </a:cubicBezTo>
                <a:lnTo>
                  <a:pt x="3536313" y="53343"/>
                </a:lnTo>
                <a:cubicBezTo>
                  <a:pt x="3888004" y="-63606"/>
                  <a:pt x="4275315" y="15266"/>
                  <a:pt x="4553355" y="260432"/>
                </a:cubicBezTo>
                <a:lnTo>
                  <a:pt x="6396753" y="1893149"/>
                </a:lnTo>
                <a:cubicBezTo>
                  <a:pt x="6674276" y="2139479"/>
                  <a:pt x="6799899" y="2514891"/>
                  <a:pt x="6726579" y="2878745"/>
                </a:cubicBezTo>
                <a:lnTo>
                  <a:pt x="6234821" y="5291692"/>
                </a:lnTo>
                <a:cubicBezTo>
                  <a:pt x="6160004" y="5655318"/>
                  <a:pt x="5897534" y="5951700"/>
                  <a:pt x="5545750" y="6069801"/>
                </a:cubicBezTo>
                <a:lnTo>
                  <a:pt x="3210859" y="6850430"/>
                </a:lnTo>
                <a:cubicBezTo>
                  <a:pt x="3105140" y="6885921"/>
                  <a:pt x="2994398" y="6904098"/>
                  <a:pt x="2882888" y="6904257"/>
                </a:cubicBezTo>
                <a:close/>
                <a:moveTo>
                  <a:pt x="3863489" y="25236"/>
                </a:moveTo>
                <a:cubicBezTo>
                  <a:pt x="3754801" y="25236"/>
                  <a:pt x="3646829" y="42776"/>
                  <a:pt x="3543734" y="77207"/>
                </a:cubicBezTo>
                <a:lnTo>
                  <a:pt x="1208975" y="857968"/>
                </a:lnTo>
                <a:cubicBezTo>
                  <a:pt x="866308" y="973373"/>
                  <a:pt x="610835" y="1262362"/>
                  <a:pt x="538191" y="1616720"/>
                </a:cubicBezTo>
                <a:lnTo>
                  <a:pt x="46433" y="4029668"/>
                </a:lnTo>
                <a:cubicBezTo>
                  <a:pt x="-25171" y="4384411"/>
                  <a:pt x="97114" y="4750489"/>
                  <a:pt x="367514" y="4990869"/>
                </a:cubicBezTo>
                <a:lnTo>
                  <a:pt x="2210779" y="6623586"/>
                </a:lnTo>
                <a:cubicBezTo>
                  <a:pt x="2481968" y="6863104"/>
                  <a:pt x="2860043" y="6940225"/>
                  <a:pt x="3203306" y="6826035"/>
                </a:cubicBezTo>
                <a:lnTo>
                  <a:pt x="5538197" y="6045407"/>
                </a:lnTo>
                <a:lnTo>
                  <a:pt x="5542305" y="6057604"/>
                </a:lnTo>
                <a:lnTo>
                  <a:pt x="5538197" y="6045407"/>
                </a:lnTo>
                <a:cubicBezTo>
                  <a:pt x="5880996" y="5930208"/>
                  <a:pt x="6136761" y="5641397"/>
                  <a:pt x="6209776" y="5287052"/>
                </a:cubicBezTo>
                <a:lnTo>
                  <a:pt x="6701534" y="2874105"/>
                </a:lnTo>
                <a:cubicBezTo>
                  <a:pt x="6773144" y="2519075"/>
                  <a:pt x="6650596" y="2152734"/>
                  <a:pt x="6379791" y="1912373"/>
                </a:cubicBezTo>
                <a:lnTo>
                  <a:pt x="4536526" y="279656"/>
                </a:lnTo>
                <a:cubicBezTo>
                  <a:pt x="4350941" y="115695"/>
                  <a:pt x="4111873" y="25209"/>
                  <a:pt x="3864284" y="25236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-797910" y="5366462"/>
            <a:ext cx="3243802" cy="3319300"/>
          </a:xfrm>
          <a:custGeom>
            <a:rect b="b" l="l" r="r" t="t"/>
            <a:pathLst>
              <a:path extrusionOk="0" h="3319300" w="3243802">
                <a:moveTo>
                  <a:pt x="1386976" y="3319442"/>
                </a:moveTo>
                <a:cubicBezTo>
                  <a:pt x="1263632" y="3319389"/>
                  <a:pt x="1144555" y="3274272"/>
                  <a:pt x="1052114" y="3192563"/>
                </a:cubicBezTo>
                <a:lnTo>
                  <a:pt x="169573" y="2410344"/>
                </a:lnTo>
                <a:cubicBezTo>
                  <a:pt x="35390" y="2290917"/>
                  <a:pt x="-25434" y="2109256"/>
                  <a:pt x="9761" y="1933058"/>
                </a:cubicBezTo>
                <a:lnTo>
                  <a:pt x="245238" y="777362"/>
                </a:lnTo>
                <a:cubicBezTo>
                  <a:pt x="281494" y="600939"/>
                  <a:pt x="408787" y="457130"/>
                  <a:pt x="579438" y="399776"/>
                </a:cubicBezTo>
                <a:lnTo>
                  <a:pt x="1697455" y="26034"/>
                </a:lnTo>
                <a:cubicBezTo>
                  <a:pt x="1868239" y="-30856"/>
                  <a:pt x="2056382" y="7473"/>
                  <a:pt x="2191334" y="126662"/>
                </a:cubicBezTo>
                <a:lnTo>
                  <a:pt x="3074007" y="908881"/>
                </a:lnTo>
                <a:cubicBezTo>
                  <a:pt x="3208575" y="1028508"/>
                  <a:pt x="3269399" y="1210712"/>
                  <a:pt x="3233686" y="1387228"/>
                </a:cubicBezTo>
                <a:lnTo>
                  <a:pt x="2998210" y="2542924"/>
                </a:lnTo>
                <a:cubicBezTo>
                  <a:pt x="2961994" y="2719321"/>
                  <a:pt x="2834754" y="2863143"/>
                  <a:pt x="2664142" y="2920510"/>
                </a:cubicBezTo>
                <a:lnTo>
                  <a:pt x="1546125" y="3294252"/>
                </a:lnTo>
                <a:cubicBezTo>
                  <a:pt x="1494776" y="3311156"/>
                  <a:pt x="1441028" y="3319654"/>
                  <a:pt x="1386976" y="3319442"/>
                </a:cubicBezTo>
                <a:close/>
                <a:moveTo>
                  <a:pt x="1856604" y="25636"/>
                </a:moveTo>
                <a:cubicBezTo>
                  <a:pt x="1805282" y="25663"/>
                  <a:pt x="1754304" y="34042"/>
                  <a:pt x="1705671" y="50429"/>
                </a:cubicBezTo>
                <a:lnTo>
                  <a:pt x="587521" y="424170"/>
                </a:lnTo>
                <a:cubicBezTo>
                  <a:pt x="425722" y="478581"/>
                  <a:pt x="304975" y="614886"/>
                  <a:pt x="270416" y="782135"/>
                </a:cubicBezTo>
                <a:lnTo>
                  <a:pt x="34939" y="1937831"/>
                </a:lnTo>
                <a:cubicBezTo>
                  <a:pt x="1108" y="2105385"/>
                  <a:pt x="58898" y="2278295"/>
                  <a:pt x="186667" y="2391783"/>
                </a:cubicBezTo>
                <a:lnTo>
                  <a:pt x="1069208" y="3174002"/>
                </a:lnTo>
                <a:cubicBezTo>
                  <a:pt x="1197269" y="3287106"/>
                  <a:pt x="1375805" y="3323525"/>
                  <a:pt x="1537909" y="3269592"/>
                </a:cubicBezTo>
                <a:lnTo>
                  <a:pt x="2655927" y="2895850"/>
                </a:lnTo>
                <a:lnTo>
                  <a:pt x="2660035" y="2908047"/>
                </a:lnTo>
                <a:lnTo>
                  <a:pt x="2655927" y="2895850"/>
                </a:lnTo>
                <a:cubicBezTo>
                  <a:pt x="2817792" y="2841533"/>
                  <a:pt x="2938579" y="2705188"/>
                  <a:pt x="2973032" y="2537886"/>
                </a:cubicBezTo>
                <a:lnTo>
                  <a:pt x="3208509" y="1382190"/>
                </a:lnTo>
                <a:cubicBezTo>
                  <a:pt x="3242406" y="1214703"/>
                  <a:pt x="3184656" y="1041819"/>
                  <a:pt x="3056913" y="928370"/>
                </a:cubicBezTo>
                <a:lnTo>
                  <a:pt x="2174372" y="146151"/>
                </a:lnTo>
                <a:cubicBezTo>
                  <a:pt x="2086688" y="68539"/>
                  <a:pt x="1973680" y="25676"/>
                  <a:pt x="1856604" y="25636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8526421" y="781835"/>
            <a:ext cx="1657228" cy="1822106"/>
          </a:xfrm>
          <a:custGeom>
            <a:rect b="b" l="l" r="r" t="t"/>
            <a:pathLst>
              <a:path extrusionOk="0" h="1822106" w="1657228">
                <a:moveTo>
                  <a:pt x="833988" y="1822249"/>
                </a:moveTo>
                <a:cubicBezTo>
                  <a:pt x="786163" y="1822289"/>
                  <a:pt x="739148" y="1809946"/>
                  <a:pt x="697499" y="1786453"/>
                </a:cubicBezTo>
                <a:lnTo>
                  <a:pt x="145844" y="1474095"/>
                </a:lnTo>
                <a:cubicBezTo>
                  <a:pt x="59989" y="1425147"/>
                  <a:pt x="6533" y="1334304"/>
                  <a:pt x="5379" y="1235452"/>
                </a:cubicBezTo>
                <a:lnTo>
                  <a:pt x="-53" y="601324"/>
                </a:lnTo>
                <a:cubicBezTo>
                  <a:pt x="-649" y="502407"/>
                  <a:pt x="51256" y="410609"/>
                  <a:pt x="136303" y="360162"/>
                </a:cubicBezTo>
                <a:lnTo>
                  <a:pt x="682525" y="38392"/>
                </a:lnTo>
                <a:cubicBezTo>
                  <a:pt x="767824" y="-11738"/>
                  <a:pt x="873331" y="-12646"/>
                  <a:pt x="959478" y="36005"/>
                </a:cubicBezTo>
                <a:lnTo>
                  <a:pt x="1511132" y="348363"/>
                </a:lnTo>
                <a:cubicBezTo>
                  <a:pt x="1597027" y="397285"/>
                  <a:pt x="1650550" y="488128"/>
                  <a:pt x="1651730" y="587006"/>
                </a:cubicBezTo>
                <a:lnTo>
                  <a:pt x="1657162" y="1221134"/>
                </a:lnTo>
                <a:cubicBezTo>
                  <a:pt x="1657891" y="1320118"/>
                  <a:pt x="1605893" y="1411995"/>
                  <a:pt x="1520674" y="1462296"/>
                </a:cubicBezTo>
                <a:lnTo>
                  <a:pt x="974584" y="1784597"/>
                </a:lnTo>
                <a:cubicBezTo>
                  <a:pt x="931915" y="1809482"/>
                  <a:pt x="883375" y="1822475"/>
                  <a:pt x="833988" y="1822249"/>
                </a:cubicBezTo>
                <a:close/>
                <a:moveTo>
                  <a:pt x="823121" y="25532"/>
                </a:moveTo>
                <a:cubicBezTo>
                  <a:pt x="778292" y="25550"/>
                  <a:pt x="734285" y="37542"/>
                  <a:pt x="695643" y="60267"/>
                </a:cubicBezTo>
                <a:lnTo>
                  <a:pt x="149423" y="382038"/>
                </a:lnTo>
                <a:cubicBezTo>
                  <a:pt x="72153" y="427685"/>
                  <a:pt x="25005" y="511025"/>
                  <a:pt x="25654" y="600794"/>
                </a:cubicBezTo>
                <a:lnTo>
                  <a:pt x="31087" y="1235055"/>
                </a:lnTo>
                <a:cubicBezTo>
                  <a:pt x="31869" y="1324758"/>
                  <a:pt x="80277" y="1407262"/>
                  <a:pt x="158168" y="1451690"/>
                </a:cubicBezTo>
                <a:lnTo>
                  <a:pt x="709822" y="1764047"/>
                </a:lnTo>
                <a:cubicBezTo>
                  <a:pt x="788098" y="1808395"/>
                  <a:pt x="884078" y="1807586"/>
                  <a:pt x="961598" y="1761925"/>
                </a:cubicBezTo>
                <a:lnTo>
                  <a:pt x="1507819" y="1439890"/>
                </a:lnTo>
                <a:cubicBezTo>
                  <a:pt x="1585089" y="1394243"/>
                  <a:pt x="1632237" y="1310903"/>
                  <a:pt x="1631587" y="1221134"/>
                </a:cubicBezTo>
                <a:lnTo>
                  <a:pt x="1626155" y="587006"/>
                </a:lnTo>
                <a:cubicBezTo>
                  <a:pt x="1625293" y="497223"/>
                  <a:pt x="1576727" y="414692"/>
                  <a:pt x="1498676" y="370371"/>
                </a:cubicBezTo>
                <a:lnTo>
                  <a:pt x="947022" y="58146"/>
                </a:lnTo>
                <a:cubicBezTo>
                  <a:pt x="909282" y="36750"/>
                  <a:pt x="866639" y="25513"/>
                  <a:pt x="823254" y="25532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8017703" y="167907"/>
            <a:ext cx="625869" cy="687176"/>
          </a:xfrm>
          <a:custGeom>
            <a:rect b="b" l="l" r="r" t="t"/>
            <a:pathLst>
              <a:path extrusionOk="0" h="687176" w="625869">
                <a:moveTo>
                  <a:pt x="314930" y="687321"/>
                </a:moveTo>
                <a:cubicBezTo>
                  <a:pt x="295941" y="687400"/>
                  <a:pt x="277256" y="682511"/>
                  <a:pt x="260731" y="673135"/>
                </a:cubicBezTo>
                <a:lnTo>
                  <a:pt x="57323" y="558188"/>
                </a:lnTo>
                <a:cubicBezTo>
                  <a:pt x="23148" y="538607"/>
                  <a:pt x="2038" y="502262"/>
                  <a:pt x="1932" y="462863"/>
                </a:cubicBezTo>
                <a:lnTo>
                  <a:pt x="-56" y="229524"/>
                </a:lnTo>
                <a:cubicBezTo>
                  <a:pt x="-334" y="190196"/>
                  <a:pt x="20312" y="153685"/>
                  <a:pt x="54143" y="133669"/>
                </a:cubicBezTo>
                <a:lnTo>
                  <a:pt x="255033" y="15275"/>
                </a:lnTo>
                <a:cubicBezTo>
                  <a:pt x="288931" y="-4561"/>
                  <a:pt x="330792" y="-4914"/>
                  <a:pt x="365019" y="14347"/>
                </a:cubicBezTo>
                <a:lnTo>
                  <a:pt x="568030" y="129293"/>
                </a:lnTo>
                <a:cubicBezTo>
                  <a:pt x="602192" y="148742"/>
                  <a:pt x="623435" y="184897"/>
                  <a:pt x="623819" y="224220"/>
                </a:cubicBezTo>
                <a:lnTo>
                  <a:pt x="625807" y="457428"/>
                </a:lnTo>
                <a:cubicBezTo>
                  <a:pt x="626138" y="496769"/>
                  <a:pt x="605479" y="533304"/>
                  <a:pt x="571609" y="553283"/>
                </a:cubicBezTo>
                <a:lnTo>
                  <a:pt x="370718" y="671676"/>
                </a:lnTo>
                <a:cubicBezTo>
                  <a:pt x="353835" y="681756"/>
                  <a:pt x="334581" y="687156"/>
                  <a:pt x="314930" y="687321"/>
                </a:cubicBezTo>
                <a:close/>
                <a:moveTo>
                  <a:pt x="310822" y="26412"/>
                </a:moveTo>
                <a:cubicBezTo>
                  <a:pt x="295808" y="26385"/>
                  <a:pt x="281072" y="30416"/>
                  <a:pt x="268152" y="38079"/>
                </a:cubicBezTo>
                <a:lnTo>
                  <a:pt x="67129" y="156340"/>
                </a:lnTo>
                <a:cubicBezTo>
                  <a:pt x="41263" y="171724"/>
                  <a:pt x="25467" y="199677"/>
                  <a:pt x="25652" y="229789"/>
                </a:cubicBezTo>
                <a:lnTo>
                  <a:pt x="27640" y="463129"/>
                </a:lnTo>
                <a:cubicBezTo>
                  <a:pt x="27905" y="493293"/>
                  <a:pt x="44284" y="521009"/>
                  <a:pt x="70574" y="535782"/>
                </a:cubicBezTo>
                <a:lnTo>
                  <a:pt x="273453" y="650729"/>
                </a:lnTo>
                <a:cubicBezTo>
                  <a:pt x="299532" y="665763"/>
                  <a:pt x="331653" y="665763"/>
                  <a:pt x="357731" y="650729"/>
                </a:cubicBezTo>
                <a:lnTo>
                  <a:pt x="558755" y="532335"/>
                </a:lnTo>
                <a:cubicBezTo>
                  <a:pt x="585032" y="516972"/>
                  <a:pt x="601013" y="488667"/>
                  <a:pt x="600629" y="458223"/>
                </a:cubicBezTo>
                <a:lnTo>
                  <a:pt x="598641" y="224883"/>
                </a:lnTo>
                <a:cubicBezTo>
                  <a:pt x="598350" y="194761"/>
                  <a:pt x="582037" y="167077"/>
                  <a:pt x="555839" y="152230"/>
                </a:cubicBezTo>
                <a:lnTo>
                  <a:pt x="352431" y="37283"/>
                </a:lnTo>
                <a:cubicBezTo>
                  <a:pt x="339736" y="30115"/>
                  <a:pt x="325398" y="26368"/>
                  <a:pt x="310822" y="26412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5415894" y="1985281"/>
            <a:ext cx="1668821" cy="1743329"/>
          </a:xfrm>
          <a:custGeom>
            <a:rect b="b" l="l" r="r" t="t"/>
            <a:pathLst>
              <a:path extrusionOk="0" h="1743329" w="1668821">
                <a:moveTo>
                  <a:pt x="923203" y="1743475"/>
                </a:moveTo>
                <a:cubicBezTo>
                  <a:pt x="889545" y="1743501"/>
                  <a:pt x="856178" y="1737151"/>
                  <a:pt x="824878" y="1724781"/>
                </a:cubicBezTo>
                <a:lnTo>
                  <a:pt x="257322" y="1499396"/>
                </a:lnTo>
                <a:cubicBezTo>
                  <a:pt x="168683" y="1463958"/>
                  <a:pt x="105515" y="1384105"/>
                  <a:pt x="91415" y="1289655"/>
                </a:cubicBezTo>
                <a:lnTo>
                  <a:pt x="2763" y="685225"/>
                </a:lnTo>
                <a:cubicBezTo>
                  <a:pt x="-11045" y="590736"/>
                  <a:pt x="26470" y="496021"/>
                  <a:pt x="101221" y="436639"/>
                </a:cubicBezTo>
                <a:lnTo>
                  <a:pt x="580125" y="57461"/>
                </a:lnTo>
                <a:cubicBezTo>
                  <a:pt x="654876" y="-1351"/>
                  <a:pt x="755203" y="-16081"/>
                  <a:pt x="843695" y="18748"/>
                </a:cubicBezTo>
                <a:lnTo>
                  <a:pt x="1411384" y="244133"/>
                </a:lnTo>
                <a:cubicBezTo>
                  <a:pt x="1500036" y="279518"/>
                  <a:pt x="1563178" y="359411"/>
                  <a:pt x="1577158" y="453874"/>
                </a:cubicBezTo>
                <a:lnTo>
                  <a:pt x="1665942" y="1058304"/>
                </a:lnTo>
                <a:cubicBezTo>
                  <a:pt x="1679750" y="1152793"/>
                  <a:pt x="1642235" y="1247508"/>
                  <a:pt x="1567485" y="1306890"/>
                </a:cubicBezTo>
                <a:lnTo>
                  <a:pt x="1567485" y="1306890"/>
                </a:lnTo>
                <a:lnTo>
                  <a:pt x="1088713" y="1686068"/>
                </a:lnTo>
                <a:cubicBezTo>
                  <a:pt x="1041538" y="1723243"/>
                  <a:pt x="983245" y="1743462"/>
                  <a:pt x="923203" y="1743475"/>
                </a:cubicBezTo>
                <a:close/>
                <a:moveTo>
                  <a:pt x="745767" y="25642"/>
                </a:moveTo>
                <a:cubicBezTo>
                  <a:pt x="691344" y="25536"/>
                  <a:pt x="638458" y="43739"/>
                  <a:pt x="595630" y="77348"/>
                </a:cubicBezTo>
                <a:lnTo>
                  <a:pt x="116858" y="456526"/>
                </a:lnTo>
                <a:cubicBezTo>
                  <a:pt x="49064" y="510353"/>
                  <a:pt x="15074" y="596238"/>
                  <a:pt x="27676" y="681911"/>
                </a:cubicBezTo>
                <a:lnTo>
                  <a:pt x="116460" y="1286341"/>
                </a:lnTo>
                <a:cubicBezTo>
                  <a:pt x="129168" y="1371709"/>
                  <a:pt x="186308" y="1443872"/>
                  <a:pt x="266466" y="1475797"/>
                </a:cubicBezTo>
                <a:lnTo>
                  <a:pt x="834022" y="1701182"/>
                </a:lnTo>
                <a:cubicBezTo>
                  <a:pt x="914139" y="1732590"/>
                  <a:pt x="1004885" y="1719226"/>
                  <a:pt x="1072546" y="1666048"/>
                </a:cubicBezTo>
                <a:lnTo>
                  <a:pt x="1551318" y="1286871"/>
                </a:lnTo>
                <a:cubicBezTo>
                  <a:pt x="1618887" y="1233176"/>
                  <a:pt x="1652810" y="1147583"/>
                  <a:pt x="1640367" y="1062149"/>
                </a:cubicBezTo>
                <a:lnTo>
                  <a:pt x="1551715" y="457719"/>
                </a:lnTo>
                <a:cubicBezTo>
                  <a:pt x="1539008" y="372351"/>
                  <a:pt x="1481867" y="300188"/>
                  <a:pt x="1401710" y="268263"/>
                </a:cubicBezTo>
                <a:lnTo>
                  <a:pt x="834154" y="42877"/>
                </a:lnTo>
                <a:cubicBezTo>
                  <a:pt x="806035" y="31608"/>
                  <a:pt x="776047" y="25761"/>
                  <a:pt x="745767" y="25642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5881074" y="2254873"/>
            <a:ext cx="1579266" cy="1731490"/>
          </a:xfrm>
          <a:custGeom>
            <a:rect b="b" l="l" r="r" t="t"/>
            <a:pathLst>
              <a:path extrusionOk="0" h="1295675" w="1181766">
                <a:moveTo>
                  <a:pt x="1085237" y="1041328"/>
                </a:moveTo>
                <a:lnTo>
                  <a:pt x="686235" y="1269961"/>
                </a:lnTo>
                <a:cubicBezTo>
                  <a:pt x="626852" y="1303996"/>
                  <a:pt x="553689" y="1303996"/>
                  <a:pt x="494306" y="1269961"/>
                </a:cubicBezTo>
                <a:lnTo>
                  <a:pt x="95399" y="1041328"/>
                </a:lnTo>
                <a:cubicBezTo>
                  <a:pt x="35985" y="1007320"/>
                  <a:pt x="-621" y="944412"/>
                  <a:pt x="-613" y="876330"/>
                </a:cubicBezTo>
                <a:lnTo>
                  <a:pt x="-613" y="418968"/>
                </a:lnTo>
                <a:cubicBezTo>
                  <a:pt x="-622" y="350886"/>
                  <a:pt x="35985" y="287978"/>
                  <a:pt x="95399" y="253970"/>
                </a:cubicBezTo>
                <a:lnTo>
                  <a:pt x="494687" y="25337"/>
                </a:lnTo>
                <a:cubicBezTo>
                  <a:pt x="554070" y="-8698"/>
                  <a:pt x="627233" y="-8698"/>
                  <a:pt x="686616" y="25337"/>
                </a:cubicBezTo>
                <a:lnTo>
                  <a:pt x="1085237" y="253970"/>
                </a:lnTo>
                <a:cubicBezTo>
                  <a:pt x="1144600" y="288016"/>
                  <a:pt x="1181162" y="350911"/>
                  <a:pt x="1181154" y="418968"/>
                </a:cubicBezTo>
                <a:lnTo>
                  <a:pt x="1181154" y="876330"/>
                </a:lnTo>
                <a:cubicBezTo>
                  <a:pt x="1181162" y="944388"/>
                  <a:pt x="1144600" y="1007282"/>
                  <a:pt x="1085237" y="1041328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9308778" y="0"/>
            <a:ext cx="2883222" cy="2512605"/>
          </a:xfrm>
          <a:custGeom>
            <a:rect b="b" l="l" r="r" t="t"/>
            <a:pathLst>
              <a:path extrusionOk="0" h="2512605" w="2883222">
                <a:moveTo>
                  <a:pt x="0" y="0"/>
                </a:moveTo>
                <a:lnTo>
                  <a:pt x="25315" y="0"/>
                </a:lnTo>
                <a:lnTo>
                  <a:pt x="35464" y="1190522"/>
                </a:lnTo>
                <a:cubicBezTo>
                  <a:pt x="37663" y="1401059"/>
                  <a:pt x="151572" y="1594558"/>
                  <a:pt x="334547" y="1698567"/>
                </a:cubicBezTo>
                <a:lnTo>
                  <a:pt x="1592234" y="2410784"/>
                </a:lnTo>
                <a:cubicBezTo>
                  <a:pt x="1775633" y="2514130"/>
                  <a:pt x="1999979" y="2512154"/>
                  <a:pt x="2181522" y="2405613"/>
                </a:cubicBezTo>
                <a:lnTo>
                  <a:pt x="2883222" y="1992375"/>
                </a:lnTo>
                <a:lnTo>
                  <a:pt x="2883222" y="2022590"/>
                </a:lnTo>
                <a:lnTo>
                  <a:pt x="2194906" y="2428019"/>
                </a:lnTo>
                <a:cubicBezTo>
                  <a:pt x="2100291" y="2483557"/>
                  <a:pt x="1992557" y="2512751"/>
                  <a:pt x="1882836" y="2512605"/>
                </a:cubicBezTo>
                <a:cubicBezTo>
                  <a:pt x="1776693" y="2512738"/>
                  <a:pt x="1672272" y="2485333"/>
                  <a:pt x="1579910" y="2433057"/>
                </a:cubicBezTo>
                <a:lnTo>
                  <a:pt x="322223" y="1720973"/>
                </a:lnTo>
                <a:cubicBezTo>
                  <a:pt x="131271" y="1612377"/>
                  <a:pt x="12406" y="1410405"/>
                  <a:pt x="10153" y="1190655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4C899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4801586" y="5281394"/>
            <a:ext cx="7058101" cy="923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dolor sit amet, consectetur adipiscing elit.  Fusce convallis magna non. dolor sit amet, consectetur adipiscing elit. Fusce convallis magna non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9242220" y="4004112"/>
            <a:ext cx="255304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2022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5328304" y="4096446"/>
            <a:ext cx="3762375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Your Headline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rPr>
              <a:t>goes here</a:t>
            </a:r>
            <a:endParaRPr sz="3200">
              <a:solidFill>
                <a:schemeClr val="accent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09" name="Google Shape;109;p2"/>
          <p:cNvCxnSpPr/>
          <p:nvPr/>
        </p:nvCxnSpPr>
        <p:spPr>
          <a:xfrm>
            <a:off x="9166020" y="4004112"/>
            <a:ext cx="0" cy="1277282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0" name="Google Shape;110;p2"/>
          <p:cNvGrpSpPr/>
          <p:nvPr/>
        </p:nvGrpSpPr>
        <p:grpSpPr>
          <a:xfrm>
            <a:off x="6334740" y="2822926"/>
            <a:ext cx="671934" cy="525191"/>
            <a:chOff x="5958028" y="3067640"/>
            <a:chExt cx="671934" cy="525191"/>
          </a:xfrm>
        </p:grpSpPr>
        <p:sp>
          <p:nvSpPr>
            <p:cNvPr id="111" name="Google Shape;111;p2"/>
            <p:cNvSpPr/>
            <p:nvPr/>
          </p:nvSpPr>
          <p:spPr>
            <a:xfrm>
              <a:off x="5958028" y="3092658"/>
              <a:ext cx="671934" cy="500173"/>
            </a:xfrm>
            <a:custGeom>
              <a:rect b="b" l="l" r="r" t="t"/>
              <a:pathLst>
                <a:path extrusionOk="0" h="500173" w="671934">
                  <a:moveTo>
                    <a:pt x="13774" y="464006"/>
                  </a:moveTo>
                  <a:cubicBezTo>
                    <a:pt x="30494" y="489235"/>
                    <a:pt x="63075" y="501563"/>
                    <a:pt x="107981" y="500321"/>
                  </a:cubicBezTo>
                  <a:cubicBezTo>
                    <a:pt x="130550" y="499513"/>
                    <a:pt x="152969" y="496310"/>
                    <a:pt x="174862" y="490764"/>
                  </a:cubicBezTo>
                  <a:cubicBezTo>
                    <a:pt x="231244" y="475960"/>
                    <a:pt x="285576" y="454229"/>
                    <a:pt x="336618" y="426067"/>
                  </a:cubicBezTo>
                  <a:cubicBezTo>
                    <a:pt x="423086" y="471078"/>
                    <a:pt x="511751" y="500512"/>
                    <a:pt x="576530" y="498696"/>
                  </a:cubicBezTo>
                  <a:cubicBezTo>
                    <a:pt x="614174" y="497740"/>
                    <a:pt x="643411" y="486177"/>
                    <a:pt x="660131" y="460470"/>
                  </a:cubicBezTo>
                  <a:cubicBezTo>
                    <a:pt x="694336" y="407910"/>
                    <a:pt x="650577" y="326680"/>
                    <a:pt x="574141" y="248317"/>
                  </a:cubicBezTo>
                  <a:cubicBezTo>
                    <a:pt x="590478" y="231299"/>
                    <a:pt x="605762" y="213299"/>
                    <a:pt x="619907" y="194419"/>
                  </a:cubicBezTo>
                  <a:cubicBezTo>
                    <a:pt x="668730" y="128289"/>
                    <a:pt x="682297" y="71714"/>
                    <a:pt x="658124" y="35209"/>
                  </a:cubicBezTo>
                  <a:cubicBezTo>
                    <a:pt x="644749" y="15140"/>
                    <a:pt x="621054" y="3577"/>
                    <a:pt x="589333" y="232"/>
                  </a:cubicBezTo>
                  <a:lnTo>
                    <a:pt x="588568" y="35496"/>
                  </a:lnTo>
                  <a:cubicBezTo>
                    <a:pt x="607677" y="37885"/>
                    <a:pt x="621627" y="44383"/>
                    <a:pt x="628602" y="54608"/>
                  </a:cubicBezTo>
                  <a:cubicBezTo>
                    <a:pt x="643506" y="77066"/>
                    <a:pt x="629652" y="121503"/>
                    <a:pt x="591530" y="173108"/>
                  </a:cubicBezTo>
                  <a:cubicBezTo>
                    <a:pt x="578346" y="190700"/>
                    <a:pt x="564082" y="207456"/>
                    <a:pt x="548822" y="223279"/>
                  </a:cubicBezTo>
                  <a:cubicBezTo>
                    <a:pt x="508345" y="185834"/>
                    <a:pt x="464746" y="151913"/>
                    <a:pt x="418500" y="121886"/>
                  </a:cubicBezTo>
                  <a:cubicBezTo>
                    <a:pt x="403595" y="112329"/>
                    <a:pt x="388212" y="102773"/>
                    <a:pt x="372639" y="93981"/>
                  </a:cubicBezTo>
                  <a:cubicBezTo>
                    <a:pt x="385346" y="87578"/>
                    <a:pt x="397862" y="81749"/>
                    <a:pt x="410856" y="76206"/>
                  </a:cubicBezTo>
                  <a:lnTo>
                    <a:pt x="396142" y="43810"/>
                  </a:lnTo>
                  <a:cubicBezTo>
                    <a:pt x="376078" y="52602"/>
                    <a:pt x="355823" y="62158"/>
                    <a:pt x="335280" y="73148"/>
                  </a:cubicBezTo>
                  <a:cubicBezTo>
                    <a:pt x="198461" y="2048"/>
                    <a:pt x="56291" y="-30253"/>
                    <a:pt x="11768" y="38171"/>
                  </a:cubicBezTo>
                  <a:cubicBezTo>
                    <a:pt x="-22437" y="90827"/>
                    <a:pt x="21322" y="171961"/>
                    <a:pt x="97757" y="250420"/>
                  </a:cubicBezTo>
                  <a:cubicBezTo>
                    <a:pt x="21800" y="330216"/>
                    <a:pt x="-21004" y="411828"/>
                    <a:pt x="13774" y="464006"/>
                  </a:cubicBezTo>
                  <a:close/>
                  <a:moveTo>
                    <a:pt x="298305" y="94650"/>
                  </a:moveTo>
                  <a:cubicBezTo>
                    <a:pt x="283018" y="104206"/>
                    <a:pt x="267635" y="113189"/>
                    <a:pt x="252444" y="123319"/>
                  </a:cubicBezTo>
                  <a:cubicBezTo>
                    <a:pt x="206449" y="153780"/>
                    <a:pt x="163166" y="188151"/>
                    <a:pt x="123077" y="226051"/>
                  </a:cubicBezTo>
                  <a:cubicBezTo>
                    <a:pt x="52470" y="153135"/>
                    <a:pt x="22277" y="88056"/>
                    <a:pt x="41673" y="58144"/>
                  </a:cubicBezTo>
                  <a:cubicBezTo>
                    <a:pt x="50367" y="44765"/>
                    <a:pt x="69572" y="37502"/>
                    <a:pt x="96611" y="36738"/>
                  </a:cubicBezTo>
                  <a:cubicBezTo>
                    <a:pt x="143714" y="35496"/>
                    <a:pt x="215754" y="54513"/>
                    <a:pt x="298305" y="94650"/>
                  </a:cubicBezTo>
                  <a:close/>
                  <a:moveTo>
                    <a:pt x="374740" y="404947"/>
                  </a:moveTo>
                  <a:cubicBezTo>
                    <a:pt x="390123" y="395869"/>
                    <a:pt x="405505" y="386408"/>
                    <a:pt x="420793" y="376278"/>
                  </a:cubicBezTo>
                  <a:cubicBezTo>
                    <a:pt x="466778" y="345840"/>
                    <a:pt x="510060" y="311501"/>
                    <a:pt x="550159" y="273642"/>
                  </a:cubicBezTo>
                  <a:cubicBezTo>
                    <a:pt x="620767" y="346462"/>
                    <a:pt x="650959" y="411541"/>
                    <a:pt x="631468" y="441453"/>
                  </a:cubicBezTo>
                  <a:cubicBezTo>
                    <a:pt x="606817" y="478341"/>
                    <a:pt x="503247" y="468307"/>
                    <a:pt x="374071" y="404947"/>
                  </a:cubicBezTo>
                  <a:close/>
                  <a:moveTo>
                    <a:pt x="123650" y="275649"/>
                  </a:moveTo>
                  <a:cubicBezTo>
                    <a:pt x="131484" y="267430"/>
                    <a:pt x="139797" y="259116"/>
                    <a:pt x="148683" y="250707"/>
                  </a:cubicBezTo>
                  <a:cubicBezTo>
                    <a:pt x="186809" y="214672"/>
                    <a:pt x="227948" y="181965"/>
                    <a:pt x="271648" y="152944"/>
                  </a:cubicBezTo>
                  <a:cubicBezTo>
                    <a:pt x="292732" y="138864"/>
                    <a:pt x="313911" y="125931"/>
                    <a:pt x="335185" y="114145"/>
                  </a:cubicBezTo>
                  <a:cubicBezTo>
                    <a:pt x="356205" y="125708"/>
                    <a:pt x="377606" y="138036"/>
                    <a:pt x="399487" y="152371"/>
                  </a:cubicBezTo>
                  <a:cubicBezTo>
                    <a:pt x="443580" y="180958"/>
                    <a:pt x="485135" y="213282"/>
                    <a:pt x="523694" y="248986"/>
                  </a:cubicBezTo>
                  <a:cubicBezTo>
                    <a:pt x="485315" y="285102"/>
                    <a:pt x="443921" y="317873"/>
                    <a:pt x="399964" y="346940"/>
                  </a:cubicBezTo>
                  <a:cubicBezTo>
                    <a:pt x="378753" y="361019"/>
                    <a:pt x="357479" y="374016"/>
                    <a:pt x="336141" y="385930"/>
                  </a:cubicBezTo>
                  <a:cubicBezTo>
                    <a:pt x="319038" y="376374"/>
                    <a:pt x="301649" y="366053"/>
                    <a:pt x="283973" y="354967"/>
                  </a:cubicBezTo>
                  <a:lnTo>
                    <a:pt x="263431" y="383637"/>
                  </a:lnTo>
                  <a:cubicBezTo>
                    <a:pt x="275088" y="390995"/>
                    <a:pt x="286744" y="398258"/>
                    <a:pt x="298687" y="405139"/>
                  </a:cubicBezTo>
                  <a:cubicBezTo>
                    <a:pt x="256631" y="426986"/>
                    <a:pt x="212282" y="444102"/>
                    <a:pt x="166453" y="456170"/>
                  </a:cubicBezTo>
                  <a:cubicBezTo>
                    <a:pt x="103967" y="471460"/>
                    <a:pt x="57724" y="467064"/>
                    <a:pt x="42819" y="444511"/>
                  </a:cubicBezTo>
                  <a:cubicBezTo>
                    <a:pt x="23519" y="414695"/>
                    <a:pt x="53043" y="349233"/>
                    <a:pt x="122981" y="275649"/>
                  </a:cubicBezTo>
                  <a:close/>
                </a:path>
              </a:pathLst>
            </a:custGeom>
            <a:solidFill>
              <a:srgbClr val="0E13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097444" y="3354770"/>
              <a:ext cx="110829" cy="110855"/>
            </a:xfrm>
            <a:custGeom>
              <a:rect b="b" l="l" r="r" t="t"/>
              <a:pathLst>
                <a:path extrusionOk="0" h="110855" w="110829">
                  <a:moveTo>
                    <a:pt x="-1" y="57114"/>
                  </a:moveTo>
                  <a:cubicBezTo>
                    <a:pt x="802" y="87715"/>
                    <a:pt x="26254" y="111871"/>
                    <a:pt x="56849" y="111068"/>
                  </a:cubicBezTo>
                  <a:cubicBezTo>
                    <a:pt x="87444" y="110265"/>
                    <a:pt x="111595" y="84807"/>
                    <a:pt x="110792" y="54206"/>
                  </a:cubicBezTo>
                  <a:cubicBezTo>
                    <a:pt x="109989" y="23605"/>
                    <a:pt x="84537" y="-551"/>
                    <a:pt x="53942" y="252"/>
                  </a:cubicBezTo>
                  <a:cubicBezTo>
                    <a:pt x="53923" y="252"/>
                    <a:pt x="53905" y="253"/>
                    <a:pt x="53886" y="253"/>
                  </a:cubicBezTo>
                  <a:cubicBezTo>
                    <a:pt x="23338" y="1138"/>
                    <a:pt x="-750" y="26555"/>
                    <a:pt x="-1" y="57114"/>
                  </a:cubicBezTo>
                  <a:close/>
                  <a:moveTo>
                    <a:pt x="35446" y="56158"/>
                  </a:moveTo>
                  <a:cubicBezTo>
                    <a:pt x="34976" y="45138"/>
                    <a:pt x="43527" y="35822"/>
                    <a:pt x="54546" y="35352"/>
                  </a:cubicBezTo>
                  <a:cubicBezTo>
                    <a:pt x="65564" y="34882"/>
                    <a:pt x="74877" y="43435"/>
                    <a:pt x="75347" y="54456"/>
                  </a:cubicBezTo>
                  <a:cubicBezTo>
                    <a:pt x="75817" y="65477"/>
                    <a:pt x="67267" y="74792"/>
                    <a:pt x="56248" y="75262"/>
                  </a:cubicBezTo>
                  <a:cubicBezTo>
                    <a:pt x="56162" y="75266"/>
                    <a:pt x="56075" y="75269"/>
                    <a:pt x="55988" y="75271"/>
                  </a:cubicBezTo>
                  <a:cubicBezTo>
                    <a:pt x="45066" y="75595"/>
                    <a:pt x="35912" y="67078"/>
                    <a:pt x="35446" y="56158"/>
                  </a:cubicBezTo>
                  <a:close/>
                </a:path>
              </a:pathLst>
            </a:custGeom>
            <a:solidFill>
              <a:srgbClr val="0E13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387757" y="3067640"/>
              <a:ext cx="110832" cy="110855"/>
            </a:xfrm>
            <a:custGeom>
              <a:rect b="b" l="l" r="r" t="t"/>
              <a:pathLst>
                <a:path extrusionOk="0" h="110855" w="110832">
                  <a:moveTo>
                    <a:pt x="110780" y="53729"/>
                  </a:moveTo>
                  <a:cubicBezTo>
                    <a:pt x="109714" y="23136"/>
                    <a:pt x="84054" y="-800"/>
                    <a:pt x="53467" y="267"/>
                  </a:cubicBezTo>
                  <a:cubicBezTo>
                    <a:pt x="22881" y="1333"/>
                    <a:pt x="-1050" y="26999"/>
                    <a:pt x="16" y="57592"/>
                  </a:cubicBezTo>
                  <a:cubicBezTo>
                    <a:pt x="1077" y="88015"/>
                    <a:pt x="26469" y="111889"/>
                    <a:pt x="56893" y="111067"/>
                  </a:cubicBezTo>
                  <a:cubicBezTo>
                    <a:pt x="87487" y="110241"/>
                    <a:pt x="111620" y="84765"/>
                    <a:pt x="110794" y="54165"/>
                  </a:cubicBezTo>
                  <a:cubicBezTo>
                    <a:pt x="110790" y="54020"/>
                    <a:pt x="110786" y="53874"/>
                    <a:pt x="110780" y="53729"/>
                  </a:cubicBezTo>
                  <a:close/>
                  <a:moveTo>
                    <a:pt x="75334" y="54685"/>
                  </a:moveTo>
                  <a:cubicBezTo>
                    <a:pt x="75806" y="65705"/>
                    <a:pt x="67255" y="75021"/>
                    <a:pt x="56237" y="75493"/>
                  </a:cubicBezTo>
                  <a:cubicBezTo>
                    <a:pt x="45219" y="75965"/>
                    <a:pt x="35904" y="67413"/>
                    <a:pt x="35433" y="56392"/>
                  </a:cubicBezTo>
                  <a:cubicBezTo>
                    <a:pt x="34961" y="45372"/>
                    <a:pt x="43512" y="36055"/>
                    <a:pt x="54530" y="35584"/>
                  </a:cubicBezTo>
                  <a:cubicBezTo>
                    <a:pt x="54649" y="35578"/>
                    <a:pt x="54768" y="35574"/>
                    <a:pt x="54887" y="35571"/>
                  </a:cubicBezTo>
                  <a:cubicBezTo>
                    <a:pt x="65804" y="35200"/>
                    <a:pt x="74954" y="43751"/>
                    <a:pt x="75326" y="54669"/>
                  </a:cubicBezTo>
                  <a:cubicBezTo>
                    <a:pt x="75329" y="54770"/>
                    <a:pt x="75332" y="54871"/>
                    <a:pt x="75334" y="54971"/>
                  </a:cubicBezTo>
                  <a:close/>
                </a:path>
              </a:pathLst>
            </a:custGeom>
            <a:solidFill>
              <a:srgbClr val="0E13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14" name="Google Shape;114;p2"/>
          <p:cNvSpPr/>
          <p:nvPr>
            <p:ph idx="2" type="pic"/>
          </p:nvPr>
        </p:nvSpPr>
        <p:spPr>
          <a:xfrm rot="-535742">
            <a:off x="-1492591" y="-1839677"/>
            <a:ext cx="5849112" cy="53690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3"/>
          <p:cNvGrpSpPr/>
          <p:nvPr/>
        </p:nvGrpSpPr>
        <p:grpSpPr>
          <a:xfrm>
            <a:off x="780891" y="2577826"/>
            <a:ext cx="672550" cy="584875"/>
            <a:chOff x="1065738" y="2749276"/>
            <a:chExt cx="672550" cy="584875"/>
          </a:xfrm>
        </p:grpSpPr>
        <p:sp>
          <p:nvSpPr>
            <p:cNvPr id="120" name="Google Shape;120;p3"/>
            <p:cNvSpPr/>
            <p:nvPr/>
          </p:nvSpPr>
          <p:spPr>
            <a:xfrm>
              <a:off x="1301411" y="3063058"/>
              <a:ext cx="161987" cy="161755"/>
            </a:xfrm>
            <a:custGeom>
              <a:rect b="b" l="l" r="r" t="t"/>
              <a:pathLst>
                <a:path extrusionOk="0" h="161755" w="161987">
                  <a:moveTo>
                    <a:pt x="80994" y="161755"/>
                  </a:moveTo>
                  <a:cubicBezTo>
                    <a:pt x="36262" y="161755"/>
                    <a:pt x="0" y="125545"/>
                    <a:pt x="0" y="80877"/>
                  </a:cubicBezTo>
                  <a:cubicBezTo>
                    <a:pt x="0" y="36210"/>
                    <a:pt x="36262" y="-1"/>
                    <a:pt x="80994" y="-1"/>
                  </a:cubicBezTo>
                  <a:cubicBezTo>
                    <a:pt x="125725" y="-1"/>
                    <a:pt x="161987" y="36210"/>
                    <a:pt x="161987" y="80877"/>
                  </a:cubicBezTo>
                  <a:cubicBezTo>
                    <a:pt x="161987" y="125545"/>
                    <a:pt x="125725" y="161755"/>
                    <a:pt x="80994" y="161755"/>
                  </a:cubicBezTo>
                  <a:close/>
                  <a:moveTo>
                    <a:pt x="80994" y="39283"/>
                  </a:moveTo>
                  <a:cubicBezTo>
                    <a:pt x="57922" y="39216"/>
                    <a:pt x="39164" y="57838"/>
                    <a:pt x="39097" y="80878"/>
                  </a:cubicBezTo>
                  <a:cubicBezTo>
                    <a:pt x="39029" y="103917"/>
                    <a:pt x="57678" y="122648"/>
                    <a:pt x="80750" y="122715"/>
                  </a:cubicBezTo>
                  <a:cubicBezTo>
                    <a:pt x="103822" y="122782"/>
                    <a:pt x="122580" y="104160"/>
                    <a:pt x="122647" y="81120"/>
                  </a:cubicBezTo>
                  <a:cubicBezTo>
                    <a:pt x="122648" y="81040"/>
                    <a:pt x="122648" y="80959"/>
                    <a:pt x="122647" y="80878"/>
                  </a:cubicBezTo>
                  <a:cubicBezTo>
                    <a:pt x="122581" y="57933"/>
                    <a:pt x="103971" y="39350"/>
                    <a:pt x="80994" y="392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576301" y="2906167"/>
              <a:ext cx="161987" cy="161755"/>
            </a:xfrm>
            <a:custGeom>
              <a:rect b="b" l="l" r="r" t="t"/>
              <a:pathLst>
                <a:path extrusionOk="0" h="161755" w="161987">
                  <a:moveTo>
                    <a:pt x="80994" y="161755"/>
                  </a:moveTo>
                  <a:cubicBezTo>
                    <a:pt x="36262" y="161755"/>
                    <a:pt x="0" y="125545"/>
                    <a:pt x="0" y="80877"/>
                  </a:cubicBezTo>
                  <a:cubicBezTo>
                    <a:pt x="0" y="36210"/>
                    <a:pt x="36262" y="-1"/>
                    <a:pt x="80994" y="-1"/>
                  </a:cubicBezTo>
                  <a:cubicBezTo>
                    <a:pt x="125725" y="-1"/>
                    <a:pt x="161987" y="36210"/>
                    <a:pt x="161987" y="80877"/>
                  </a:cubicBezTo>
                  <a:cubicBezTo>
                    <a:pt x="161987" y="125545"/>
                    <a:pt x="125725" y="161755"/>
                    <a:pt x="80994" y="161755"/>
                  </a:cubicBezTo>
                  <a:close/>
                  <a:moveTo>
                    <a:pt x="80994" y="39283"/>
                  </a:moveTo>
                  <a:cubicBezTo>
                    <a:pt x="57922" y="39283"/>
                    <a:pt x="39218" y="57960"/>
                    <a:pt x="39218" y="80999"/>
                  </a:cubicBezTo>
                  <a:cubicBezTo>
                    <a:pt x="39218" y="104038"/>
                    <a:pt x="57922" y="122715"/>
                    <a:pt x="80994" y="122715"/>
                  </a:cubicBezTo>
                  <a:cubicBezTo>
                    <a:pt x="104066" y="122715"/>
                    <a:pt x="122770" y="104038"/>
                    <a:pt x="122769" y="80999"/>
                  </a:cubicBezTo>
                  <a:cubicBezTo>
                    <a:pt x="122769" y="80958"/>
                    <a:pt x="122769" y="80918"/>
                    <a:pt x="122769" y="80877"/>
                  </a:cubicBezTo>
                  <a:cubicBezTo>
                    <a:pt x="122702" y="57886"/>
                    <a:pt x="104018" y="39283"/>
                    <a:pt x="80994" y="392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065738" y="2749276"/>
              <a:ext cx="161987" cy="161755"/>
            </a:xfrm>
            <a:custGeom>
              <a:rect b="b" l="l" r="r" t="t"/>
              <a:pathLst>
                <a:path extrusionOk="0" h="161755" w="161987">
                  <a:moveTo>
                    <a:pt x="80994" y="161755"/>
                  </a:moveTo>
                  <a:cubicBezTo>
                    <a:pt x="36262" y="161755"/>
                    <a:pt x="0" y="125545"/>
                    <a:pt x="0" y="80877"/>
                  </a:cubicBezTo>
                  <a:cubicBezTo>
                    <a:pt x="0" y="36210"/>
                    <a:pt x="36262" y="-1"/>
                    <a:pt x="80994" y="-1"/>
                  </a:cubicBezTo>
                  <a:cubicBezTo>
                    <a:pt x="125725" y="-1"/>
                    <a:pt x="161987" y="36210"/>
                    <a:pt x="161987" y="80877"/>
                  </a:cubicBezTo>
                  <a:cubicBezTo>
                    <a:pt x="161987" y="125545"/>
                    <a:pt x="125725" y="161755"/>
                    <a:pt x="80994" y="161755"/>
                  </a:cubicBezTo>
                  <a:close/>
                  <a:moveTo>
                    <a:pt x="80994" y="39283"/>
                  </a:moveTo>
                  <a:cubicBezTo>
                    <a:pt x="57922" y="39283"/>
                    <a:pt x="39218" y="57960"/>
                    <a:pt x="39218" y="80999"/>
                  </a:cubicBezTo>
                  <a:cubicBezTo>
                    <a:pt x="39218" y="104038"/>
                    <a:pt x="57922" y="122715"/>
                    <a:pt x="80994" y="122715"/>
                  </a:cubicBezTo>
                  <a:cubicBezTo>
                    <a:pt x="104066" y="122715"/>
                    <a:pt x="122770" y="104038"/>
                    <a:pt x="122769" y="80999"/>
                  </a:cubicBezTo>
                  <a:cubicBezTo>
                    <a:pt x="122769" y="80958"/>
                    <a:pt x="122769" y="80918"/>
                    <a:pt x="122769" y="80877"/>
                  </a:cubicBezTo>
                  <a:cubicBezTo>
                    <a:pt x="122702" y="57886"/>
                    <a:pt x="104018" y="39283"/>
                    <a:pt x="80994" y="392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-2209800">
              <a:off x="1243091" y="2855411"/>
              <a:ext cx="39339" cy="264404"/>
            </a:xfrm>
            <a:custGeom>
              <a:rect b="b" l="l" r="r" t="t"/>
              <a:pathLst>
                <a:path extrusionOk="0" h="264404" w="39339">
                  <a:moveTo>
                    <a:pt x="0" y="-1"/>
                  </a:moveTo>
                  <a:lnTo>
                    <a:pt x="39340" y="-1"/>
                  </a:lnTo>
                  <a:lnTo>
                    <a:pt x="39340" y="264403"/>
                  </a:lnTo>
                  <a:lnTo>
                    <a:pt x="0" y="26440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 rot="-1840136">
              <a:off x="1432774" y="3059470"/>
              <a:ext cx="165859" cy="39156"/>
            </a:xfrm>
            <a:custGeom>
              <a:rect b="b" l="l" r="r" t="t"/>
              <a:pathLst>
                <a:path extrusionOk="0" h="39156" w="165859">
                  <a:moveTo>
                    <a:pt x="0" y="0"/>
                  </a:moveTo>
                  <a:lnTo>
                    <a:pt x="165859" y="0"/>
                  </a:lnTo>
                  <a:lnTo>
                    <a:pt x="165859" y="39156"/>
                  </a:lnTo>
                  <a:lnTo>
                    <a:pt x="0" y="3915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091924" y="3306665"/>
              <a:ext cx="577429" cy="27486"/>
            </a:xfrm>
            <a:custGeom>
              <a:rect b="b" l="l" r="r" t="t"/>
              <a:pathLst>
                <a:path extrusionOk="0" h="27486" w="577429">
                  <a:moveTo>
                    <a:pt x="0" y="0"/>
                  </a:moveTo>
                  <a:lnTo>
                    <a:pt x="577429" y="0"/>
                  </a:lnTo>
                  <a:lnTo>
                    <a:pt x="577429" y="27486"/>
                  </a:lnTo>
                  <a:lnTo>
                    <a:pt x="0" y="2748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26" name="Google Shape;126;p3"/>
          <p:cNvGrpSpPr/>
          <p:nvPr/>
        </p:nvGrpSpPr>
        <p:grpSpPr>
          <a:xfrm>
            <a:off x="755923" y="520772"/>
            <a:ext cx="780338" cy="693239"/>
            <a:chOff x="1040770" y="520772"/>
            <a:chExt cx="780338" cy="693239"/>
          </a:xfrm>
        </p:grpSpPr>
        <p:sp>
          <p:nvSpPr>
            <p:cNvPr id="127" name="Google Shape;127;p3"/>
            <p:cNvSpPr/>
            <p:nvPr/>
          </p:nvSpPr>
          <p:spPr>
            <a:xfrm>
              <a:off x="1607846" y="811123"/>
              <a:ext cx="213262" cy="136823"/>
            </a:xfrm>
            <a:custGeom>
              <a:rect b="b" l="l" r="r" t="t"/>
              <a:pathLst>
                <a:path extrusionOk="0" h="136823" w="213262">
                  <a:moveTo>
                    <a:pt x="0" y="104594"/>
                  </a:moveTo>
                  <a:lnTo>
                    <a:pt x="27038" y="133053"/>
                  </a:lnTo>
                  <a:lnTo>
                    <a:pt x="108641" y="55702"/>
                  </a:lnTo>
                  <a:lnTo>
                    <a:pt x="184763" y="136824"/>
                  </a:lnTo>
                  <a:lnTo>
                    <a:pt x="213263" y="109824"/>
                  </a:lnTo>
                  <a:lnTo>
                    <a:pt x="111077" y="0"/>
                  </a:lnTo>
                  <a:lnTo>
                    <a:pt x="0" y="1045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554866" y="569705"/>
              <a:ext cx="144204" cy="143999"/>
            </a:xfrm>
            <a:custGeom>
              <a:rect b="b" l="l" r="r" t="t"/>
              <a:pathLst>
                <a:path extrusionOk="0" h="143999" w="144204">
                  <a:moveTo>
                    <a:pt x="72102" y="-1"/>
                  </a:moveTo>
                  <a:cubicBezTo>
                    <a:pt x="32281" y="0"/>
                    <a:pt x="0" y="32235"/>
                    <a:pt x="0" y="71999"/>
                  </a:cubicBezTo>
                  <a:cubicBezTo>
                    <a:pt x="0" y="111764"/>
                    <a:pt x="32282" y="143999"/>
                    <a:pt x="72103" y="143999"/>
                  </a:cubicBezTo>
                  <a:cubicBezTo>
                    <a:pt x="111924" y="143999"/>
                    <a:pt x="144205" y="111763"/>
                    <a:pt x="144205" y="71999"/>
                  </a:cubicBezTo>
                  <a:cubicBezTo>
                    <a:pt x="144205" y="71958"/>
                    <a:pt x="144205" y="71918"/>
                    <a:pt x="144205" y="71877"/>
                  </a:cubicBezTo>
                  <a:cubicBezTo>
                    <a:pt x="144138" y="32161"/>
                    <a:pt x="111876" y="-1"/>
                    <a:pt x="72102" y="-1"/>
                  </a:cubicBezTo>
                  <a:close/>
                  <a:moveTo>
                    <a:pt x="72102" y="104594"/>
                  </a:moveTo>
                  <a:cubicBezTo>
                    <a:pt x="54008" y="104594"/>
                    <a:pt x="39340" y="89946"/>
                    <a:pt x="39340" y="71877"/>
                  </a:cubicBezTo>
                  <a:cubicBezTo>
                    <a:pt x="39340" y="53809"/>
                    <a:pt x="54008" y="39161"/>
                    <a:pt x="72102" y="39161"/>
                  </a:cubicBezTo>
                  <a:cubicBezTo>
                    <a:pt x="90197" y="39161"/>
                    <a:pt x="104865" y="53809"/>
                    <a:pt x="104865" y="71877"/>
                  </a:cubicBezTo>
                  <a:cubicBezTo>
                    <a:pt x="104731" y="89831"/>
                    <a:pt x="90082" y="104296"/>
                    <a:pt x="72102" y="10422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317244" y="734745"/>
              <a:ext cx="198525" cy="270363"/>
            </a:xfrm>
            <a:custGeom>
              <a:rect b="b" l="l" r="r" t="t"/>
              <a:pathLst>
                <a:path extrusionOk="0" h="270363" w="198525">
                  <a:moveTo>
                    <a:pt x="0" y="-1"/>
                  </a:moveTo>
                  <a:lnTo>
                    <a:pt x="0" y="270363"/>
                  </a:lnTo>
                  <a:lnTo>
                    <a:pt x="198526" y="135120"/>
                  </a:lnTo>
                  <a:close/>
                  <a:moveTo>
                    <a:pt x="39340" y="74188"/>
                  </a:moveTo>
                  <a:lnTo>
                    <a:pt x="128859" y="134999"/>
                  </a:lnTo>
                  <a:lnTo>
                    <a:pt x="39340" y="19580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040770" y="520772"/>
              <a:ext cx="694230" cy="693239"/>
            </a:xfrm>
            <a:custGeom>
              <a:rect b="b" l="l" r="r" t="t"/>
              <a:pathLst>
                <a:path extrusionOk="0" h="693239" w="694230">
                  <a:moveTo>
                    <a:pt x="347237" y="39203"/>
                  </a:moveTo>
                  <a:cubicBezTo>
                    <a:pt x="177325" y="39203"/>
                    <a:pt x="39583" y="176748"/>
                    <a:pt x="39583" y="346418"/>
                  </a:cubicBezTo>
                  <a:cubicBezTo>
                    <a:pt x="39583" y="516088"/>
                    <a:pt x="177325" y="653632"/>
                    <a:pt x="347237" y="653632"/>
                  </a:cubicBezTo>
                  <a:cubicBezTo>
                    <a:pt x="517149" y="653632"/>
                    <a:pt x="654891" y="516088"/>
                    <a:pt x="654891" y="346418"/>
                  </a:cubicBezTo>
                  <a:cubicBezTo>
                    <a:pt x="654891" y="346418"/>
                    <a:pt x="654891" y="345323"/>
                    <a:pt x="654891" y="344715"/>
                  </a:cubicBezTo>
                  <a:lnTo>
                    <a:pt x="694230" y="344715"/>
                  </a:lnTo>
                  <a:lnTo>
                    <a:pt x="694230" y="346418"/>
                  </a:lnTo>
                  <a:cubicBezTo>
                    <a:pt x="694342" y="537851"/>
                    <a:pt x="539024" y="693128"/>
                    <a:pt x="347317" y="693239"/>
                  </a:cubicBezTo>
                  <a:cubicBezTo>
                    <a:pt x="155611" y="693351"/>
                    <a:pt x="112" y="538254"/>
                    <a:pt x="0" y="346821"/>
                  </a:cubicBezTo>
                  <a:cubicBezTo>
                    <a:pt x="-111" y="155388"/>
                    <a:pt x="155207" y="111"/>
                    <a:pt x="346913" y="-1"/>
                  </a:cubicBezTo>
                  <a:cubicBezTo>
                    <a:pt x="428757" y="-48"/>
                    <a:pt x="507986" y="28784"/>
                    <a:pt x="570609" y="81405"/>
                  </a:cubicBezTo>
                  <a:lnTo>
                    <a:pt x="546250" y="111811"/>
                  </a:lnTo>
                  <a:cubicBezTo>
                    <a:pt x="490609" y="64851"/>
                    <a:pt x="420090" y="39122"/>
                    <a:pt x="347237" y="392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31" name="Google Shape;131;p3"/>
          <p:cNvGrpSpPr/>
          <p:nvPr/>
        </p:nvGrpSpPr>
        <p:grpSpPr>
          <a:xfrm>
            <a:off x="3909281" y="556591"/>
            <a:ext cx="679979" cy="635189"/>
            <a:chOff x="3909281" y="556591"/>
            <a:chExt cx="679979" cy="635189"/>
          </a:xfrm>
        </p:grpSpPr>
        <p:sp>
          <p:nvSpPr>
            <p:cNvPr id="132" name="Google Shape;132;p3"/>
            <p:cNvSpPr/>
            <p:nvPr/>
          </p:nvSpPr>
          <p:spPr>
            <a:xfrm>
              <a:off x="3909281" y="652894"/>
              <a:ext cx="194628" cy="154580"/>
            </a:xfrm>
            <a:custGeom>
              <a:rect b="b" l="l" r="r" t="t"/>
              <a:pathLst>
                <a:path extrusionOk="0" h="154580" w="194628">
                  <a:moveTo>
                    <a:pt x="194628" y="101067"/>
                  </a:moveTo>
                  <a:lnTo>
                    <a:pt x="180865" y="64337"/>
                  </a:lnTo>
                  <a:lnTo>
                    <a:pt x="75513" y="104229"/>
                  </a:lnTo>
                  <a:lnTo>
                    <a:pt x="36782" y="0"/>
                  </a:lnTo>
                  <a:lnTo>
                    <a:pt x="0" y="13865"/>
                  </a:lnTo>
                  <a:lnTo>
                    <a:pt x="51641" y="154580"/>
                  </a:lnTo>
                  <a:lnTo>
                    <a:pt x="194628" y="10106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404376" y="961325"/>
              <a:ext cx="184884" cy="155310"/>
            </a:xfrm>
            <a:custGeom>
              <a:rect b="b" l="l" r="r" t="t"/>
              <a:pathLst>
                <a:path extrusionOk="0" h="155310" w="184884">
                  <a:moveTo>
                    <a:pt x="0" y="38919"/>
                  </a:moveTo>
                  <a:lnTo>
                    <a:pt x="10109" y="76743"/>
                  </a:lnTo>
                  <a:lnTo>
                    <a:pt x="118872" y="47676"/>
                  </a:lnTo>
                  <a:lnTo>
                    <a:pt x="146885" y="155310"/>
                  </a:lnTo>
                  <a:lnTo>
                    <a:pt x="184885" y="145216"/>
                  </a:lnTo>
                  <a:lnTo>
                    <a:pt x="147616" y="0"/>
                  </a:lnTo>
                  <a:lnTo>
                    <a:pt x="0" y="3891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966159" y="556591"/>
              <a:ext cx="603615" cy="269248"/>
            </a:xfrm>
            <a:custGeom>
              <a:rect b="b" l="l" r="r" t="t"/>
              <a:pathLst>
                <a:path extrusionOk="0" h="269248" w="603615">
                  <a:moveTo>
                    <a:pt x="291577" y="39262"/>
                  </a:moveTo>
                  <a:cubicBezTo>
                    <a:pt x="426601" y="39525"/>
                    <a:pt x="541993" y="136453"/>
                    <a:pt x="565372" y="269248"/>
                  </a:cubicBezTo>
                  <a:lnTo>
                    <a:pt x="603615" y="260004"/>
                  </a:lnTo>
                  <a:cubicBezTo>
                    <a:pt x="572161" y="87870"/>
                    <a:pt x="406920" y="-26209"/>
                    <a:pt x="234539" y="5201"/>
                  </a:cubicBezTo>
                  <a:cubicBezTo>
                    <a:pt x="130004" y="24249"/>
                    <a:pt x="41959" y="94288"/>
                    <a:pt x="0" y="191775"/>
                  </a:cubicBezTo>
                  <a:lnTo>
                    <a:pt x="34347" y="211478"/>
                  </a:lnTo>
                  <a:cubicBezTo>
                    <a:pt x="77312" y="107400"/>
                    <a:pt x="178843" y="39425"/>
                    <a:pt x="291577" y="3926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947646" y="930433"/>
              <a:ext cx="592775" cy="261347"/>
            </a:xfrm>
            <a:custGeom>
              <a:rect b="b" l="l" r="r" t="t"/>
              <a:pathLst>
                <a:path extrusionOk="0" h="261347" w="592775">
                  <a:moveTo>
                    <a:pt x="310090" y="221106"/>
                  </a:moveTo>
                  <a:cubicBezTo>
                    <a:pt x="178378" y="220969"/>
                    <a:pt x="64766" y="128727"/>
                    <a:pt x="37757" y="-1"/>
                  </a:cubicBezTo>
                  <a:lnTo>
                    <a:pt x="0" y="10945"/>
                  </a:lnTo>
                  <a:cubicBezTo>
                    <a:pt x="36436" y="181754"/>
                    <a:pt x="204638" y="290727"/>
                    <a:pt x="375691" y="254343"/>
                  </a:cubicBezTo>
                  <a:cubicBezTo>
                    <a:pt x="469775" y="234331"/>
                    <a:pt x="549648" y="172699"/>
                    <a:pt x="592776" y="86837"/>
                  </a:cubicBezTo>
                  <a:lnTo>
                    <a:pt x="559525" y="65310"/>
                  </a:lnTo>
                  <a:cubicBezTo>
                    <a:pt x="512935" y="160491"/>
                    <a:pt x="416184" y="220922"/>
                    <a:pt x="310090" y="22110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3934248" y="2469340"/>
            <a:ext cx="751961" cy="704185"/>
            <a:chOff x="3934248" y="2640790"/>
            <a:chExt cx="751961" cy="704185"/>
          </a:xfrm>
        </p:grpSpPr>
        <p:sp>
          <p:nvSpPr>
            <p:cNvPr id="137" name="Google Shape;137;p3"/>
            <p:cNvSpPr/>
            <p:nvPr/>
          </p:nvSpPr>
          <p:spPr>
            <a:xfrm>
              <a:off x="4133261" y="2640790"/>
              <a:ext cx="353692" cy="353187"/>
            </a:xfrm>
            <a:custGeom>
              <a:rect b="b" l="l" r="r" t="t"/>
              <a:pathLst>
                <a:path extrusionOk="0" h="353187" w="353692">
                  <a:moveTo>
                    <a:pt x="176968" y="353187"/>
                  </a:moveTo>
                  <a:cubicBezTo>
                    <a:pt x="79299" y="353254"/>
                    <a:pt x="67" y="274245"/>
                    <a:pt x="0" y="176715"/>
                  </a:cubicBezTo>
                  <a:cubicBezTo>
                    <a:pt x="-67" y="79185"/>
                    <a:pt x="79055" y="67"/>
                    <a:pt x="176724" y="-1"/>
                  </a:cubicBezTo>
                  <a:cubicBezTo>
                    <a:pt x="274394" y="-68"/>
                    <a:pt x="353625" y="78942"/>
                    <a:pt x="353692" y="176472"/>
                  </a:cubicBezTo>
                  <a:cubicBezTo>
                    <a:pt x="353692" y="176512"/>
                    <a:pt x="353692" y="176553"/>
                    <a:pt x="353692" y="176593"/>
                  </a:cubicBezTo>
                  <a:cubicBezTo>
                    <a:pt x="353625" y="274048"/>
                    <a:pt x="274562" y="353053"/>
                    <a:pt x="176968" y="353187"/>
                  </a:cubicBezTo>
                  <a:close/>
                  <a:moveTo>
                    <a:pt x="176968" y="39405"/>
                  </a:moveTo>
                  <a:cubicBezTo>
                    <a:pt x="101025" y="39338"/>
                    <a:pt x="39407" y="100759"/>
                    <a:pt x="39340" y="176593"/>
                  </a:cubicBezTo>
                  <a:cubicBezTo>
                    <a:pt x="39273" y="252428"/>
                    <a:pt x="100782" y="313958"/>
                    <a:pt x="176724" y="314025"/>
                  </a:cubicBezTo>
                  <a:cubicBezTo>
                    <a:pt x="252667" y="314092"/>
                    <a:pt x="314285" y="252671"/>
                    <a:pt x="314352" y="176837"/>
                  </a:cubicBezTo>
                  <a:cubicBezTo>
                    <a:pt x="314352" y="176756"/>
                    <a:pt x="314352" y="176674"/>
                    <a:pt x="314352" y="176593"/>
                  </a:cubicBezTo>
                  <a:cubicBezTo>
                    <a:pt x="313951" y="101072"/>
                    <a:pt x="252598" y="40024"/>
                    <a:pt x="176968" y="3989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934248" y="3055774"/>
              <a:ext cx="751961" cy="289201"/>
            </a:xfrm>
            <a:custGeom>
              <a:rect b="b" l="l" r="r" t="t"/>
              <a:pathLst>
                <a:path extrusionOk="0" h="289201" w="751961">
                  <a:moveTo>
                    <a:pt x="375981" y="39513"/>
                  </a:moveTo>
                  <a:cubicBezTo>
                    <a:pt x="530711" y="39726"/>
                    <a:pt x="667011" y="141188"/>
                    <a:pt x="711404" y="289201"/>
                  </a:cubicBezTo>
                  <a:lnTo>
                    <a:pt x="751961" y="289201"/>
                  </a:lnTo>
                  <a:cubicBezTo>
                    <a:pt x="697080" y="81849"/>
                    <a:pt x="484258" y="-41816"/>
                    <a:pt x="276609" y="12987"/>
                  </a:cubicBezTo>
                  <a:cubicBezTo>
                    <a:pt x="141368" y="48680"/>
                    <a:pt x="35744" y="154153"/>
                    <a:pt x="0" y="289201"/>
                  </a:cubicBezTo>
                  <a:lnTo>
                    <a:pt x="40558" y="289201"/>
                  </a:lnTo>
                  <a:cubicBezTo>
                    <a:pt x="84916" y="141164"/>
                    <a:pt x="221237" y="39686"/>
                    <a:pt x="375981" y="3951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39" name="Google Shape;139;p3"/>
          <p:cNvGrpSpPr/>
          <p:nvPr/>
        </p:nvGrpSpPr>
        <p:grpSpPr>
          <a:xfrm>
            <a:off x="796968" y="4645505"/>
            <a:ext cx="665365" cy="750159"/>
            <a:chOff x="1081815" y="4816955"/>
            <a:chExt cx="665365" cy="750159"/>
          </a:xfrm>
        </p:grpSpPr>
        <p:sp>
          <p:nvSpPr>
            <p:cNvPr id="140" name="Google Shape;140;p3"/>
            <p:cNvSpPr/>
            <p:nvPr/>
          </p:nvSpPr>
          <p:spPr>
            <a:xfrm>
              <a:off x="1081815" y="4920090"/>
              <a:ext cx="647948" cy="647024"/>
            </a:xfrm>
            <a:custGeom>
              <a:rect b="b" l="l" r="r" t="t"/>
              <a:pathLst>
                <a:path extrusionOk="0" h="647024" w="647948">
                  <a:moveTo>
                    <a:pt x="323852" y="647023"/>
                  </a:moveTo>
                  <a:cubicBezTo>
                    <a:pt x="144926" y="646956"/>
                    <a:pt x="-67" y="502060"/>
                    <a:pt x="0" y="323390"/>
                  </a:cubicBezTo>
                  <a:cubicBezTo>
                    <a:pt x="67" y="144719"/>
                    <a:pt x="145170" y="-68"/>
                    <a:pt x="324096" y="-1"/>
                  </a:cubicBezTo>
                  <a:cubicBezTo>
                    <a:pt x="502974" y="67"/>
                    <a:pt x="647948" y="144888"/>
                    <a:pt x="647948" y="323511"/>
                  </a:cubicBezTo>
                  <a:cubicBezTo>
                    <a:pt x="647747" y="502146"/>
                    <a:pt x="502743" y="646890"/>
                    <a:pt x="323852" y="647024"/>
                  </a:cubicBezTo>
                  <a:close/>
                  <a:moveTo>
                    <a:pt x="323852" y="38918"/>
                  </a:moveTo>
                  <a:cubicBezTo>
                    <a:pt x="166586" y="38918"/>
                    <a:pt x="39096" y="166226"/>
                    <a:pt x="39096" y="323268"/>
                  </a:cubicBezTo>
                  <a:cubicBezTo>
                    <a:pt x="39096" y="480310"/>
                    <a:pt x="166586" y="607618"/>
                    <a:pt x="323852" y="607618"/>
                  </a:cubicBezTo>
                  <a:cubicBezTo>
                    <a:pt x="481119" y="607618"/>
                    <a:pt x="608609" y="480310"/>
                    <a:pt x="608609" y="323268"/>
                  </a:cubicBezTo>
                  <a:cubicBezTo>
                    <a:pt x="608273" y="166404"/>
                    <a:pt x="480941" y="39362"/>
                    <a:pt x="323852" y="3916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285577" y="5063481"/>
              <a:ext cx="235063" cy="196782"/>
            </a:xfrm>
            <a:custGeom>
              <a:rect b="b" l="l" r="r" t="t"/>
              <a:pathLst>
                <a:path extrusionOk="0" h="196782" w="235063">
                  <a:moveTo>
                    <a:pt x="235064" y="20311"/>
                  </a:moveTo>
                  <a:lnTo>
                    <a:pt x="201449" y="0"/>
                  </a:lnTo>
                  <a:lnTo>
                    <a:pt x="115340" y="142418"/>
                  </a:lnTo>
                  <a:lnTo>
                    <a:pt x="20218" y="84527"/>
                  </a:lnTo>
                  <a:lnTo>
                    <a:pt x="0" y="118094"/>
                  </a:lnTo>
                  <a:lnTo>
                    <a:pt x="127763" y="196783"/>
                  </a:lnTo>
                  <a:lnTo>
                    <a:pt x="235064" y="2031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318218" y="4816955"/>
              <a:ext cx="164910" cy="120769"/>
            </a:xfrm>
            <a:custGeom>
              <a:rect b="b" l="l" r="r" t="t"/>
              <a:pathLst>
                <a:path extrusionOk="0" h="120769" w="164910">
                  <a:moveTo>
                    <a:pt x="164910" y="120770"/>
                  </a:moveTo>
                  <a:lnTo>
                    <a:pt x="123743" y="120770"/>
                  </a:lnTo>
                  <a:lnTo>
                    <a:pt x="123743" y="54851"/>
                  </a:lnTo>
                  <a:lnTo>
                    <a:pt x="41167" y="54851"/>
                  </a:lnTo>
                  <a:lnTo>
                    <a:pt x="41167" y="120770"/>
                  </a:lnTo>
                  <a:lnTo>
                    <a:pt x="0" y="120770"/>
                  </a:lnTo>
                  <a:lnTo>
                    <a:pt x="0" y="0"/>
                  </a:lnTo>
                  <a:lnTo>
                    <a:pt x="164910" y="0"/>
                  </a:lnTo>
                  <a:lnTo>
                    <a:pt x="164910" y="1207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01757" y="4956211"/>
              <a:ext cx="145423" cy="149107"/>
            </a:xfrm>
            <a:custGeom>
              <a:rect b="b" l="l" r="r" t="t"/>
              <a:pathLst>
                <a:path extrusionOk="0" h="149107" w="145423">
                  <a:moveTo>
                    <a:pt x="74538" y="149108"/>
                  </a:moveTo>
                  <a:lnTo>
                    <a:pt x="49692" y="118702"/>
                  </a:lnTo>
                  <a:lnTo>
                    <a:pt x="90250" y="85621"/>
                  </a:lnTo>
                  <a:lnTo>
                    <a:pt x="65282" y="55216"/>
                  </a:lnTo>
                  <a:lnTo>
                    <a:pt x="24846" y="88297"/>
                  </a:lnTo>
                  <a:lnTo>
                    <a:pt x="0" y="58013"/>
                  </a:lnTo>
                  <a:lnTo>
                    <a:pt x="70885" y="0"/>
                  </a:lnTo>
                  <a:lnTo>
                    <a:pt x="145423" y="91094"/>
                  </a:lnTo>
                  <a:lnTo>
                    <a:pt x="74538" y="14910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290693" y="4816955"/>
              <a:ext cx="219961" cy="54972"/>
            </a:xfrm>
            <a:custGeom>
              <a:rect b="b" l="l" r="r" t="t"/>
              <a:pathLst>
                <a:path extrusionOk="0" h="54972" w="219961">
                  <a:moveTo>
                    <a:pt x="0" y="0"/>
                  </a:moveTo>
                  <a:lnTo>
                    <a:pt x="219961" y="0"/>
                  </a:lnTo>
                  <a:lnTo>
                    <a:pt x="219961" y="54973"/>
                  </a:lnTo>
                  <a:lnTo>
                    <a:pt x="0" y="5497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45" name="Google Shape;145;p3"/>
          <p:cNvGrpSpPr/>
          <p:nvPr/>
        </p:nvGrpSpPr>
        <p:grpSpPr>
          <a:xfrm>
            <a:off x="3933762" y="4738788"/>
            <a:ext cx="605440" cy="604213"/>
            <a:chOff x="3933762" y="4910238"/>
            <a:chExt cx="605440" cy="604213"/>
          </a:xfrm>
        </p:grpSpPr>
        <p:sp>
          <p:nvSpPr>
            <p:cNvPr id="146" name="Google Shape;146;p3"/>
            <p:cNvSpPr/>
            <p:nvPr/>
          </p:nvSpPr>
          <p:spPr>
            <a:xfrm>
              <a:off x="3933762" y="5390155"/>
              <a:ext cx="124474" cy="124296"/>
            </a:xfrm>
            <a:custGeom>
              <a:rect b="b" l="l" r="r" t="t"/>
              <a:pathLst>
                <a:path extrusionOk="0" h="124296" w="124474">
                  <a:moveTo>
                    <a:pt x="62237" y="124296"/>
                  </a:moveTo>
                  <a:cubicBezTo>
                    <a:pt x="27864" y="124296"/>
                    <a:pt x="0" y="96471"/>
                    <a:pt x="0" y="62148"/>
                  </a:cubicBezTo>
                  <a:cubicBezTo>
                    <a:pt x="0" y="27824"/>
                    <a:pt x="27865" y="-1"/>
                    <a:pt x="62237" y="-1"/>
                  </a:cubicBezTo>
                  <a:cubicBezTo>
                    <a:pt x="96610" y="-1"/>
                    <a:pt x="124474" y="27824"/>
                    <a:pt x="124474" y="62148"/>
                  </a:cubicBezTo>
                  <a:cubicBezTo>
                    <a:pt x="124474" y="62188"/>
                    <a:pt x="124474" y="62229"/>
                    <a:pt x="124474" y="62269"/>
                  </a:cubicBezTo>
                  <a:cubicBezTo>
                    <a:pt x="124474" y="96526"/>
                    <a:pt x="96665" y="124296"/>
                    <a:pt x="62359" y="124296"/>
                  </a:cubicBezTo>
                  <a:cubicBezTo>
                    <a:pt x="62319" y="124296"/>
                    <a:pt x="62278" y="124296"/>
                    <a:pt x="62237" y="124296"/>
                  </a:cubicBezTo>
                  <a:close/>
                  <a:moveTo>
                    <a:pt x="62237" y="39161"/>
                  </a:moveTo>
                  <a:cubicBezTo>
                    <a:pt x="49591" y="39161"/>
                    <a:pt x="39340" y="49398"/>
                    <a:pt x="39340" y="62026"/>
                  </a:cubicBezTo>
                  <a:cubicBezTo>
                    <a:pt x="39340" y="74654"/>
                    <a:pt x="49591" y="84891"/>
                    <a:pt x="62237" y="84891"/>
                  </a:cubicBezTo>
                  <a:cubicBezTo>
                    <a:pt x="74883" y="84891"/>
                    <a:pt x="85135" y="74654"/>
                    <a:pt x="85135" y="62026"/>
                  </a:cubicBezTo>
                  <a:cubicBezTo>
                    <a:pt x="84804" y="49637"/>
                    <a:pt x="74649" y="39765"/>
                    <a:pt x="62237" y="397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018896" y="5061170"/>
              <a:ext cx="39339" cy="64824"/>
            </a:xfrm>
            <a:custGeom>
              <a:rect b="b" l="l" r="r" t="t"/>
              <a:pathLst>
                <a:path extrusionOk="0" h="64824" w="39339">
                  <a:moveTo>
                    <a:pt x="39340" y="0"/>
                  </a:moveTo>
                  <a:lnTo>
                    <a:pt x="0" y="122"/>
                  </a:lnTo>
                  <a:lnTo>
                    <a:pt x="244" y="64824"/>
                  </a:lnTo>
                  <a:lnTo>
                    <a:pt x="39340" y="64824"/>
                  </a:lnTo>
                  <a:lnTo>
                    <a:pt x="3934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99761" y="5159319"/>
              <a:ext cx="72833" cy="73945"/>
            </a:xfrm>
            <a:custGeom>
              <a:rect b="b" l="l" r="r" t="t"/>
              <a:pathLst>
                <a:path extrusionOk="0" h="73945" w="72833">
                  <a:moveTo>
                    <a:pt x="72833" y="26635"/>
                  </a:moveTo>
                  <a:lnTo>
                    <a:pt x="44090" y="0"/>
                  </a:lnTo>
                  <a:lnTo>
                    <a:pt x="0" y="47310"/>
                  </a:lnTo>
                  <a:lnTo>
                    <a:pt x="28500" y="73945"/>
                  </a:lnTo>
                  <a:lnTo>
                    <a:pt x="72833" y="266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019261" y="5269385"/>
              <a:ext cx="151025" cy="157621"/>
            </a:xfrm>
            <a:custGeom>
              <a:rect b="b" l="l" r="r" t="t"/>
              <a:pathLst>
                <a:path extrusionOk="0" h="157621" w="151025">
                  <a:moveTo>
                    <a:pt x="151026" y="26635"/>
                  </a:moveTo>
                  <a:lnTo>
                    <a:pt x="122160" y="0"/>
                  </a:lnTo>
                  <a:lnTo>
                    <a:pt x="0" y="130864"/>
                  </a:lnTo>
                  <a:lnTo>
                    <a:pt x="28622" y="157621"/>
                  </a:lnTo>
                  <a:lnTo>
                    <a:pt x="151026" y="266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322531" y="5383344"/>
              <a:ext cx="64916" cy="39161"/>
            </a:xfrm>
            <a:custGeom>
              <a:rect b="b" l="l" r="r" t="t"/>
              <a:pathLst>
                <a:path extrusionOk="0" h="39161" w="64916">
                  <a:moveTo>
                    <a:pt x="64916" y="39162"/>
                  </a:moveTo>
                  <a:lnTo>
                    <a:pt x="64795" y="0"/>
                  </a:lnTo>
                  <a:lnTo>
                    <a:pt x="0" y="122"/>
                  </a:lnTo>
                  <a:lnTo>
                    <a:pt x="0" y="39162"/>
                  </a:lnTo>
                  <a:lnTo>
                    <a:pt x="64916" y="3916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994415" y="4910238"/>
              <a:ext cx="544787" cy="541700"/>
            </a:xfrm>
            <a:custGeom>
              <a:rect b="b" l="l" r="r" t="t"/>
              <a:pathLst>
                <a:path extrusionOk="0" h="541700" w="544787">
                  <a:moveTo>
                    <a:pt x="1462" y="40135"/>
                  </a:moveTo>
                  <a:cubicBezTo>
                    <a:pt x="278884" y="40468"/>
                    <a:pt x="503846" y="264674"/>
                    <a:pt x="504718" y="541700"/>
                  </a:cubicBezTo>
                  <a:lnTo>
                    <a:pt x="544788" y="541700"/>
                  </a:lnTo>
                  <a:cubicBezTo>
                    <a:pt x="543983" y="242528"/>
                    <a:pt x="301061" y="333"/>
                    <a:pt x="1462" y="-1"/>
                  </a:cubicBezTo>
                  <a:lnTo>
                    <a:pt x="0" y="0"/>
                  </a:lnTo>
                  <a:lnTo>
                    <a:pt x="0" y="40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52" name="Google Shape;152;p3"/>
          <p:cNvSpPr/>
          <p:nvPr/>
        </p:nvSpPr>
        <p:spPr>
          <a:xfrm>
            <a:off x="6183148" y="-352323"/>
            <a:ext cx="8976638" cy="8527844"/>
          </a:xfrm>
          <a:custGeom>
            <a:rect b="b" l="l" r="r" t="t"/>
            <a:pathLst>
              <a:path extrusionOk="0" h="8527844" w="8976638">
                <a:moveTo>
                  <a:pt x="3114822" y="8527844"/>
                </a:moveTo>
                <a:cubicBezTo>
                  <a:pt x="2879275" y="8527706"/>
                  <a:pt x="2656557" y="8420667"/>
                  <a:pt x="2509502" y="8236927"/>
                </a:cubicBezTo>
                <a:lnTo>
                  <a:pt x="168119" y="5302332"/>
                </a:lnTo>
                <a:cubicBezTo>
                  <a:pt x="-3542" y="5086427"/>
                  <a:pt x="-47286" y="4795660"/>
                  <a:pt x="53266" y="4538917"/>
                </a:cubicBezTo>
                <a:lnTo>
                  <a:pt x="1427720" y="1046812"/>
                </a:lnTo>
                <a:cubicBezTo>
                  <a:pt x="1529260" y="790282"/>
                  <a:pt x="1759790" y="607056"/>
                  <a:pt x="2032919" y="565801"/>
                </a:cubicBezTo>
                <a:lnTo>
                  <a:pt x="2034989" y="579422"/>
                </a:lnTo>
                <a:lnTo>
                  <a:pt x="2032919" y="565801"/>
                </a:lnTo>
                <a:lnTo>
                  <a:pt x="5747660" y="8412"/>
                </a:lnTo>
                <a:cubicBezTo>
                  <a:pt x="6020723" y="-32082"/>
                  <a:pt x="6294747" y="75482"/>
                  <a:pt x="6467102" y="290816"/>
                </a:cubicBezTo>
                <a:lnTo>
                  <a:pt x="8808486" y="3225410"/>
                </a:lnTo>
                <a:cubicBezTo>
                  <a:pt x="8980194" y="3441295"/>
                  <a:pt x="9023942" y="3732088"/>
                  <a:pt x="8923339" y="3988825"/>
                </a:cubicBezTo>
                <a:lnTo>
                  <a:pt x="7549371" y="7480930"/>
                </a:lnTo>
                <a:cubicBezTo>
                  <a:pt x="7447960" y="7737356"/>
                  <a:pt x="7217626" y="7920572"/>
                  <a:pt x="6944660" y="7961941"/>
                </a:cubicBezTo>
                <a:lnTo>
                  <a:pt x="3228944" y="8519330"/>
                </a:lnTo>
                <a:cubicBezTo>
                  <a:pt x="3191169" y="8524997"/>
                  <a:pt x="3153022" y="8527843"/>
                  <a:pt x="3114822" y="8527844"/>
                </a:cubicBezTo>
                <a:close/>
                <a:moveTo>
                  <a:pt x="5862269" y="27384"/>
                </a:moveTo>
                <a:cubicBezTo>
                  <a:pt x="5825580" y="27408"/>
                  <a:pt x="5788942" y="30132"/>
                  <a:pt x="5752654" y="35533"/>
                </a:cubicBezTo>
                <a:lnTo>
                  <a:pt x="2036451" y="593044"/>
                </a:lnTo>
                <a:cubicBezTo>
                  <a:pt x="1773205" y="632912"/>
                  <a:pt x="1551071" y="809605"/>
                  <a:pt x="1453297" y="1056907"/>
                </a:cubicBezTo>
                <a:lnTo>
                  <a:pt x="78843" y="4549012"/>
                </a:lnTo>
                <a:cubicBezTo>
                  <a:pt x="-18146" y="4796601"/>
                  <a:pt x="24072" y="5077017"/>
                  <a:pt x="189676" y="5285184"/>
                </a:cubicBezTo>
                <a:lnTo>
                  <a:pt x="2530938" y="8219899"/>
                </a:lnTo>
                <a:cubicBezTo>
                  <a:pt x="2697298" y="8427613"/>
                  <a:pt x="2961713" y="8531328"/>
                  <a:pt x="3225168" y="8492209"/>
                </a:cubicBezTo>
                <a:lnTo>
                  <a:pt x="6941249" y="7934333"/>
                </a:lnTo>
                <a:cubicBezTo>
                  <a:pt x="7204495" y="7894465"/>
                  <a:pt x="7426628" y="7717772"/>
                  <a:pt x="7524403" y="7470471"/>
                </a:cubicBezTo>
                <a:lnTo>
                  <a:pt x="8898857" y="3978366"/>
                </a:lnTo>
                <a:cubicBezTo>
                  <a:pt x="8995845" y="3730777"/>
                  <a:pt x="8953629" y="3450361"/>
                  <a:pt x="8788024" y="3242194"/>
                </a:cubicBezTo>
                <a:lnTo>
                  <a:pt x="6446153" y="307843"/>
                </a:lnTo>
                <a:cubicBezTo>
                  <a:pt x="6304234" y="130716"/>
                  <a:pt x="6089435" y="27541"/>
                  <a:pt x="5862269" y="2738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7080173" y="3114511"/>
            <a:ext cx="30205" cy="879928"/>
          </a:xfrm>
          <a:custGeom>
            <a:rect b="b" l="l" r="r" t="t"/>
            <a:pathLst>
              <a:path extrusionOk="0" h="879928" w="30205">
                <a:moveTo>
                  <a:pt x="0" y="0"/>
                </a:moveTo>
                <a:lnTo>
                  <a:pt x="30205" y="0"/>
                </a:lnTo>
                <a:lnTo>
                  <a:pt x="30205" y="879928"/>
                </a:lnTo>
                <a:lnTo>
                  <a:pt x="0" y="8799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154" name="Google Shape;154;p3"/>
          <p:cNvGrpSpPr/>
          <p:nvPr/>
        </p:nvGrpSpPr>
        <p:grpSpPr>
          <a:xfrm>
            <a:off x="594039" y="1299676"/>
            <a:ext cx="2226264" cy="1048226"/>
            <a:chOff x="594039" y="1299676"/>
            <a:chExt cx="2226264" cy="1048226"/>
          </a:xfrm>
        </p:grpSpPr>
        <p:sp>
          <p:nvSpPr>
            <p:cNvPr id="155" name="Google Shape;155;p3"/>
            <p:cNvSpPr txBox="1"/>
            <p:nvPr/>
          </p:nvSpPr>
          <p:spPr>
            <a:xfrm>
              <a:off x="594039" y="1299676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Investment</a:t>
              </a:r>
              <a:endParaRPr b="1" sz="18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6" name="Google Shape;156;p3"/>
            <p:cNvSpPr txBox="1"/>
            <p:nvPr/>
          </p:nvSpPr>
          <p:spPr>
            <a:xfrm>
              <a:off x="601976" y="1609238"/>
              <a:ext cx="2218327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dolor sit amet, consectetur adipiscing elit, sed do eiusmod tempor incididunt ut labore</a:t>
              </a:r>
              <a:endParaRPr sz="105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57" name="Google Shape;157;p3"/>
          <p:cNvGrpSpPr/>
          <p:nvPr/>
        </p:nvGrpSpPr>
        <p:grpSpPr>
          <a:xfrm>
            <a:off x="594039" y="3414226"/>
            <a:ext cx="2226264" cy="1048226"/>
            <a:chOff x="594039" y="1299676"/>
            <a:chExt cx="2226264" cy="1048226"/>
          </a:xfrm>
        </p:grpSpPr>
        <p:sp>
          <p:nvSpPr>
            <p:cNvPr id="158" name="Google Shape;158;p3"/>
            <p:cNvSpPr txBox="1"/>
            <p:nvPr/>
          </p:nvSpPr>
          <p:spPr>
            <a:xfrm>
              <a:off x="594039" y="1299676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Investment</a:t>
              </a:r>
              <a:endParaRPr b="1" sz="18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9" name="Google Shape;159;p3"/>
            <p:cNvSpPr txBox="1"/>
            <p:nvPr/>
          </p:nvSpPr>
          <p:spPr>
            <a:xfrm>
              <a:off x="601976" y="1609238"/>
              <a:ext cx="2218327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dolor sit amet, consectetur adipiscing elit, sed do eiusmod tempor incididunt ut labore</a:t>
              </a:r>
              <a:endParaRPr sz="105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60" name="Google Shape;160;p3"/>
          <p:cNvGrpSpPr/>
          <p:nvPr/>
        </p:nvGrpSpPr>
        <p:grpSpPr>
          <a:xfrm>
            <a:off x="594039" y="5528776"/>
            <a:ext cx="2226264" cy="1048226"/>
            <a:chOff x="594039" y="1299676"/>
            <a:chExt cx="2226264" cy="1048226"/>
          </a:xfrm>
        </p:grpSpPr>
        <p:sp>
          <p:nvSpPr>
            <p:cNvPr id="161" name="Google Shape;161;p3"/>
            <p:cNvSpPr txBox="1"/>
            <p:nvPr/>
          </p:nvSpPr>
          <p:spPr>
            <a:xfrm>
              <a:off x="594039" y="1299676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Investment</a:t>
              </a:r>
              <a:endParaRPr b="1" sz="18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2" name="Google Shape;162;p3"/>
            <p:cNvSpPr txBox="1"/>
            <p:nvPr/>
          </p:nvSpPr>
          <p:spPr>
            <a:xfrm>
              <a:off x="601976" y="1609238"/>
              <a:ext cx="2218327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dolor sit amet, consectetur adipiscing elit, sed do eiusmod tempor incididunt ut labore</a:t>
              </a:r>
              <a:endParaRPr sz="105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63" name="Google Shape;163;p3"/>
          <p:cNvGrpSpPr/>
          <p:nvPr/>
        </p:nvGrpSpPr>
        <p:grpSpPr>
          <a:xfrm>
            <a:off x="3642039" y="1299676"/>
            <a:ext cx="2226264" cy="1048226"/>
            <a:chOff x="594039" y="1299676"/>
            <a:chExt cx="2226264" cy="1048226"/>
          </a:xfrm>
        </p:grpSpPr>
        <p:sp>
          <p:nvSpPr>
            <p:cNvPr id="164" name="Google Shape;164;p3"/>
            <p:cNvSpPr txBox="1"/>
            <p:nvPr/>
          </p:nvSpPr>
          <p:spPr>
            <a:xfrm>
              <a:off x="594039" y="1299676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Investment</a:t>
              </a:r>
              <a:endParaRPr b="1" sz="18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5" name="Google Shape;165;p3"/>
            <p:cNvSpPr txBox="1"/>
            <p:nvPr/>
          </p:nvSpPr>
          <p:spPr>
            <a:xfrm>
              <a:off x="601976" y="1609238"/>
              <a:ext cx="2218327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dolor sit amet, consectetur adipiscing elit, sed do eiusmod tempor incididunt ut labore</a:t>
              </a:r>
              <a:endParaRPr sz="105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3642039" y="3414226"/>
            <a:ext cx="2226264" cy="1048226"/>
            <a:chOff x="594039" y="1299676"/>
            <a:chExt cx="2226264" cy="1048226"/>
          </a:xfrm>
        </p:grpSpPr>
        <p:sp>
          <p:nvSpPr>
            <p:cNvPr id="167" name="Google Shape;167;p3"/>
            <p:cNvSpPr txBox="1"/>
            <p:nvPr/>
          </p:nvSpPr>
          <p:spPr>
            <a:xfrm>
              <a:off x="594039" y="1299676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Investment</a:t>
              </a:r>
              <a:endParaRPr b="1" sz="18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8" name="Google Shape;168;p3"/>
            <p:cNvSpPr txBox="1"/>
            <p:nvPr/>
          </p:nvSpPr>
          <p:spPr>
            <a:xfrm>
              <a:off x="601976" y="1609238"/>
              <a:ext cx="2218327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dolor sit amet, consectetur adipiscing elit, sed do eiusmod tempor incididunt ut labore</a:t>
              </a:r>
              <a:endParaRPr sz="105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69" name="Google Shape;169;p3"/>
          <p:cNvGrpSpPr/>
          <p:nvPr/>
        </p:nvGrpSpPr>
        <p:grpSpPr>
          <a:xfrm>
            <a:off x="3642039" y="5528776"/>
            <a:ext cx="2226264" cy="1048226"/>
            <a:chOff x="594039" y="1299676"/>
            <a:chExt cx="2226264" cy="1048226"/>
          </a:xfrm>
        </p:grpSpPr>
        <p:sp>
          <p:nvSpPr>
            <p:cNvPr id="170" name="Google Shape;170;p3"/>
            <p:cNvSpPr txBox="1"/>
            <p:nvPr/>
          </p:nvSpPr>
          <p:spPr>
            <a:xfrm>
              <a:off x="594039" y="1299676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Investment</a:t>
              </a:r>
              <a:endParaRPr b="1" sz="18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1" name="Google Shape;171;p3"/>
            <p:cNvSpPr txBox="1"/>
            <p:nvPr/>
          </p:nvSpPr>
          <p:spPr>
            <a:xfrm>
              <a:off x="601976" y="1609238"/>
              <a:ext cx="2218327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dolor sit amet, consectetur adipiscing elit, sed do eiusmod tempor incididunt ut labore</a:t>
              </a:r>
              <a:endParaRPr sz="105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172" name="Google Shape;172;p3"/>
          <p:cNvSpPr txBox="1"/>
          <p:nvPr/>
        </p:nvSpPr>
        <p:spPr>
          <a:xfrm>
            <a:off x="7351388" y="3682818"/>
            <a:ext cx="4043644" cy="1477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dolor sit amet, consectetur adipiscing elit.  Fusce convallis magna non. dolor sit amet, consectetur adipiscing elit. Fusce convallis magna non</a:t>
            </a:r>
            <a:endParaRPr/>
          </a:p>
        </p:txBody>
      </p:sp>
      <p:sp>
        <p:nvSpPr>
          <p:cNvPr id="173" name="Google Shape;173;p3"/>
          <p:cNvSpPr txBox="1"/>
          <p:nvPr/>
        </p:nvSpPr>
        <p:spPr>
          <a:xfrm>
            <a:off x="7303453" y="2515431"/>
            <a:ext cx="3762375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Your Headline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rPr>
              <a:t>goes here</a:t>
            </a:r>
            <a:endParaRPr sz="3200">
              <a:solidFill>
                <a:schemeClr val="accent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4" name="Google Shape;174;p3"/>
          <p:cNvSpPr/>
          <p:nvPr>
            <p:ph idx="2" type="pic"/>
          </p:nvPr>
        </p:nvSpPr>
        <p:spPr>
          <a:xfrm rot="-535742">
            <a:off x="6348539" y="-137769"/>
            <a:ext cx="9578571" cy="879240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4"/>
          <p:cNvGrpSpPr/>
          <p:nvPr/>
        </p:nvGrpSpPr>
        <p:grpSpPr>
          <a:xfrm>
            <a:off x="3251026" y="2299359"/>
            <a:ext cx="1332494" cy="1468709"/>
            <a:chOff x="3251026" y="2299359"/>
            <a:chExt cx="1332494" cy="1468709"/>
          </a:xfrm>
        </p:grpSpPr>
        <p:sp>
          <p:nvSpPr>
            <p:cNvPr id="180" name="Google Shape;180;p4"/>
            <p:cNvSpPr/>
            <p:nvPr/>
          </p:nvSpPr>
          <p:spPr>
            <a:xfrm>
              <a:off x="3807700" y="3029268"/>
              <a:ext cx="143481" cy="143435"/>
            </a:xfrm>
            <a:custGeom>
              <a:rect b="b" l="l" r="r" t="t"/>
              <a:pathLst>
                <a:path extrusionOk="0" h="143435" w="143481">
                  <a:moveTo>
                    <a:pt x="71702" y="143692"/>
                  </a:moveTo>
                  <a:cubicBezTo>
                    <a:pt x="32081" y="143692"/>
                    <a:pt x="-39" y="111583"/>
                    <a:pt x="-39" y="71974"/>
                  </a:cubicBezTo>
                  <a:cubicBezTo>
                    <a:pt x="-39" y="32366"/>
                    <a:pt x="32081" y="257"/>
                    <a:pt x="71702" y="257"/>
                  </a:cubicBezTo>
                  <a:cubicBezTo>
                    <a:pt x="111324" y="257"/>
                    <a:pt x="143443" y="32366"/>
                    <a:pt x="143443" y="71974"/>
                  </a:cubicBezTo>
                  <a:cubicBezTo>
                    <a:pt x="143443" y="72005"/>
                    <a:pt x="143443" y="72035"/>
                    <a:pt x="143443" y="72066"/>
                  </a:cubicBezTo>
                  <a:cubicBezTo>
                    <a:pt x="143392" y="111639"/>
                    <a:pt x="111288" y="143692"/>
                    <a:pt x="71702" y="143692"/>
                  </a:cubicBezTo>
                  <a:close/>
                  <a:moveTo>
                    <a:pt x="71702" y="35112"/>
                  </a:moveTo>
                  <a:cubicBezTo>
                    <a:pt x="51540" y="35364"/>
                    <a:pt x="35400" y="51907"/>
                    <a:pt x="35652" y="72063"/>
                  </a:cubicBezTo>
                  <a:cubicBezTo>
                    <a:pt x="35904" y="92218"/>
                    <a:pt x="52453" y="108353"/>
                    <a:pt x="72615" y="108101"/>
                  </a:cubicBezTo>
                  <a:cubicBezTo>
                    <a:pt x="92597" y="107851"/>
                    <a:pt x="108666" y="91587"/>
                    <a:pt x="108668" y="71609"/>
                  </a:cubicBezTo>
                  <a:cubicBezTo>
                    <a:pt x="108418" y="51379"/>
                    <a:pt x="91941" y="35110"/>
                    <a:pt x="71702" y="35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050943" y="2890304"/>
              <a:ext cx="143481" cy="143435"/>
            </a:xfrm>
            <a:custGeom>
              <a:rect b="b" l="l" r="r" t="t"/>
              <a:pathLst>
                <a:path extrusionOk="0" h="143435" w="143481">
                  <a:moveTo>
                    <a:pt x="71793" y="143692"/>
                  </a:moveTo>
                  <a:cubicBezTo>
                    <a:pt x="32172" y="143742"/>
                    <a:pt x="12" y="111674"/>
                    <a:pt x="-38" y="72066"/>
                  </a:cubicBezTo>
                  <a:cubicBezTo>
                    <a:pt x="-89" y="32457"/>
                    <a:pt x="31990" y="307"/>
                    <a:pt x="71611" y="257"/>
                  </a:cubicBezTo>
                  <a:cubicBezTo>
                    <a:pt x="111232" y="206"/>
                    <a:pt x="143392" y="32275"/>
                    <a:pt x="143443" y="71883"/>
                  </a:cubicBezTo>
                  <a:cubicBezTo>
                    <a:pt x="143443" y="71944"/>
                    <a:pt x="143443" y="72005"/>
                    <a:pt x="143443" y="72066"/>
                  </a:cubicBezTo>
                  <a:cubicBezTo>
                    <a:pt x="143342" y="111582"/>
                    <a:pt x="111323" y="143592"/>
                    <a:pt x="71793" y="143692"/>
                  </a:cubicBezTo>
                  <a:close/>
                  <a:moveTo>
                    <a:pt x="71793" y="35112"/>
                  </a:moveTo>
                  <a:cubicBezTo>
                    <a:pt x="51630" y="35114"/>
                    <a:pt x="35286" y="51455"/>
                    <a:pt x="35287" y="71612"/>
                  </a:cubicBezTo>
                  <a:cubicBezTo>
                    <a:pt x="35289" y="91769"/>
                    <a:pt x="51635" y="108108"/>
                    <a:pt x="71799" y="108107"/>
                  </a:cubicBezTo>
                  <a:cubicBezTo>
                    <a:pt x="91783" y="108105"/>
                    <a:pt x="108053" y="92042"/>
                    <a:pt x="108303" y="72066"/>
                  </a:cubicBezTo>
                  <a:cubicBezTo>
                    <a:pt x="108255" y="51854"/>
                    <a:pt x="92010" y="35410"/>
                    <a:pt x="71793" y="35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3599141" y="2751340"/>
              <a:ext cx="143481" cy="143435"/>
            </a:xfrm>
            <a:custGeom>
              <a:rect b="b" l="l" r="r" t="t"/>
              <a:pathLst>
                <a:path extrusionOk="0" h="143435" w="143481">
                  <a:moveTo>
                    <a:pt x="71793" y="143692"/>
                  </a:moveTo>
                  <a:cubicBezTo>
                    <a:pt x="32172" y="143742"/>
                    <a:pt x="12" y="111674"/>
                    <a:pt x="-38" y="72065"/>
                  </a:cubicBezTo>
                  <a:cubicBezTo>
                    <a:pt x="-89" y="32457"/>
                    <a:pt x="31990" y="307"/>
                    <a:pt x="71611" y="257"/>
                  </a:cubicBezTo>
                  <a:cubicBezTo>
                    <a:pt x="111232" y="206"/>
                    <a:pt x="143392" y="32275"/>
                    <a:pt x="143443" y="71883"/>
                  </a:cubicBezTo>
                  <a:cubicBezTo>
                    <a:pt x="143443" y="71944"/>
                    <a:pt x="143443" y="72005"/>
                    <a:pt x="143443" y="72065"/>
                  </a:cubicBezTo>
                  <a:cubicBezTo>
                    <a:pt x="143392" y="111603"/>
                    <a:pt x="111343" y="143641"/>
                    <a:pt x="71793" y="143692"/>
                  </a:cubicBezTo>
                  <a:close/>
                  <a:moveTo>
                    <a:pt x="71793" y="35112"/>
                  </a:moveTo>
                  <a:cubicBezTo>
                    <a:pt x="51632" y="35365"/>
                    <a:pt x="35493" y="51910"/>
                    <a:pt x="35746" y="72065"/>
                  </a:cubicBezTo>
                  <a:cubicBezTo>
                    <a:pt x="36000" y="92220"/>
                    <a:pt x="52550" y="108354"/>
                    <a:pt x="72712" y="108101"/>
                  </a:cubicBezTo>
                  <a:cubicBezTo>
                    <a:pt x="92516" y="107852"/>
                    <a:pt x="108510" y="91863"/>
                    <a:pt x="108759" y="72065"/>
                  </a:cubicBezTo>
                  <a:cubicBezTo>
                    <a:pt x="108809" y="51606"/>
                    <a:pt x="92259" y="34979"/>
                    <a:pt x="71793" y="349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-2209800">
              <a:off x="3756403" y="2845438"/>
              <a:ext cx="34775" cy="234222"/>
            </a:xfrm>
            <a:custGeom>
              <a:rect b="b" l="l" r="r" t="t"/>
              <a:pathLst>
                <a:path extrusionOk="0" h="234222" w="34775">
                  <a:moveTo>
                    <a:pt x="-38" y="257"/>
                  </a:moveTo>
                  <a:lnTo>
                    <a:pt x="34737" y="257"/>
                  </a:lnTo>
                  <a:lnTo>
                    <a:pt x="34737" y="234480"/>
                  </a:lnTo>
                  <a:lnTo>
                    <a:pt x="-38" y="2344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-1850400">
              <a:off x="3930568" y="3018868"/>
              <a:ext cx="146766" cy="34763"/>
            </a:xfrm>
            <a:custGeom>
              <a:rect b="b" l="l" r="r" t="t"/>
              <a:pathLst>
                <a:path extrusionOk="0" h="34763" w="146766">
                  <a:moveTo>
                    <a:pt x="-38" y="257"/>
                  </a:moveTo>
                  <a:lnTo>
                    <a:pt x="146728" y="257"/>
                  </a:lnTo>
                  <a:lnTo>
                    <a:pt x="146728" y="35021"/>
                  </a:lnTo>
                  <a:lnTo>
                    <a:pt x="-38" y="350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3622416" y="3245151"/>
              <a:ext cx="510946" cy="24362"/>
            </a:xfrm>
            <a:custGeom>
              <a:rect b="b" l="l" r="r" t="t"/>
              <a:pathLst>
                <a:path extrusionOk="0" h="24362" w="510946">
                  <a:moveTo>
                    <a:pt x="0" y="0"/>
                  </a:moveTo>
                  <a:lnTo>
                    <a:pt x="510946" y="0"/>
                  </a:lnTo>
                  <a:lnTo>
                    <a:pt x="510946" y="24362"/>
                  </a:lnTo>
                  <a:lnTo>
                    <a:pt x="0" y="243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3251026" y="2299359"/>
              <a:ext cx="1332494" cy="1468709"/>
            </a:xfrm>
            <a:custGeom>
              <a:rect b="b" l="l" r="r" t="t"/>
              <a:pathLst>
                <a:path extrusionOk="0" h="1468709" w="1332494">
                  <a:moveTo>
                    <a:pt x="666072" y="1468966"/>
                  </a:moveTo>
                  <a:cubicBezTo>
                    <a:pt x="627045" y="1468980"/>
                    <a:pt x="588703" y="1458721"/>
                    <a:pt x="554902" y="1439221"/>
                  </a:cubicBezTo>
                  <a:lnTo>
                    <a:pt x="111315" y="1183282"/>
                  </a:lnTo>
                  <a:cubicBezTo>
                    <a:pt x="42509" y="1143462"/>
                    <a:pt x="91" y="1070054"/>
                    <a:pt x="-39" y="990575"/>
                  </a:cubicBezTo>
                  <a:lnTo>
                    <a:pt x="-38" y="478607"/>
                  </a:lnTo>
                  <a:cubicBezTo>
                    <a:pt x="207" y="399255"/>
                    <a:pt x="42565" y="325995"/>
                    <a:pt x="111224" y="286174"/>
                  </a:cubicBezTo>
                  <a:lnTo>
                    <a:pt x="554902" y="29961"/>
                  </a:lnTo>
                  <a:cubicBezTo>
                    <a:pt x="623786" y="-9645"/>
                    <a:pt x="708541" y="-9645"/>
                    <a:pt x="777425" y="29961"/>
                  </a:cubicBezTo>
                  <a:lnTo>
                    <a:pt x="1221194" y="286174"/>
                  </a:lnTo>
                  <a:cubicBezTo>
                    <a:pt x="1289938" y="326045"/>
                    <a:pt x="1332308" y="399431"/>
                    <a:pt x="1332456" y="478880"/>
                  </a:cubicBezTo>
                  <a:lnTo>
                    <a:pt x="1332456" y="990575"/>
                  </a:lnTo>
                  <a:cubicBezTo>
                    <a:pt x="1332345" y="1070035"/>
                    <a:pt x="1289965" y="1143438"/>
                    <a:pt x="1221194" y="1183282"/>
                  </a:cubicBezTo>
                  <a:lnTo>
                    <a:pt x="777699" y="1439221"/>
                  </a:lnTo>
                  <a:cubicBezTo>
                    <a:pt x="743755" y="1458779"/>
                    <a:pt x="705250" y="1469039"/>
                    <a:pt x="666072" y="1468966"/>
                  </a:cubicBezTo>
                  <a:close/>
                  <a:moveTo>
                    <a:pt x="666072" y="18191"/>
                  </a:moveTo>
                  <a:cubicBezTo>
                    <a:pt x="630215" y="18204"/>
                    <a:pt x="594992" y="27644"/>
                    <a:pt x="563937" y="45564"/>
                  </a:cubicBezTo>
                  <a:lnTo>
                    <a:pt x="120351" y="301594"/>
                  </a:lnTo>
                  <a:cubicBezTo>
                    <a:pt x="57237" y="338151"/>
                    <a:pt x="18334" y="405505"/>
                    <a:pt x="18216" y="478424"/>
                  </a:cubicBezTo>
                  <a:lnTo>
                    <a:pt x="18216" y="990575"/>
                  </a:lnTo>
                  <a:cubicBezTo>
                    <a:pt x="18358" y="1063512"/>
                    <a:pt x="57250" y="1130883"/>
                    <a:pt x="120351" y="1167497"/>
                  </a:cubicBezTo>
                  <a:lnTo>
                    <a:pt x="564029" y="1423436"/>
                  </a:lnTo>
                  <a:cubicBezTo>
                    <a:pt x="627250" y="1459838"/>
                    <a:pt x="705077" y="1459838"/>
                    <a:pt x="768298" y="1423436"/>
                  </a:cubicBezTo>
                  <a:lnTo>
                    <a:pt x="1212067" y="1167497"/>
                  </a:lnTo>
                  <a:cubicBezTo>
                    <a:pt x="1275196" y="1130910"/>
                    <a:pt x="1314098" y="1063522"/>
                    <a:pt x="1314202" y="990575"/>
                  </a:cubicBezTo>
                  <a:lnTo>
                    <a:pt x="1314202" y="478607"/>
                  </a:lnTo>
                  <a:cubicBezTo>
                    <a:pt x="1314121" y="405677"/>
                    <a:pt x="1275208" y="338306"/>
                    <a:pt x="1212067" y="301776"/>
                  </a:cubicBezTo>
                  <a:lnTo>
                    <a:pt x="768572" y="45746"/>
                  </a:lnTo>
                  <a:cubicBezTo>
                    <a:pt x="737401" y="27796"/>
                    <a:pt x="702044" y="18386"/>
                    <a:pt x="666072" y="184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87" name="Google Shape;187;p4"/>
          <p:cNvGrpSpPr/>
          <p:nvPr/>
        </p:nvGrpSpPr>
        <p:grpSpPr>
          <a:xfrm>
            <a:off x="7273792" y="4553809"/>
            <a:ext cx="1332220" cy="1468253"/>
            <a:chOff x="7273792" y="4553809"/>
            <a:chExt cx="1332220" cy="1468253"/>
          </a:xfrm>
        </p:grpSpPr>
        <p:sp>
          <p:nvSpPr>
            <p:cNvPr id="188" name="Google Shape;188;p4"/>
            <p:cNvSpPr/>
            <p:nvPr/>
          </p:nvSpPr>
          <p:spPr>
            <a:xfrm>
              <a:off x="7644361" y="5101687"/>
              <a:ext cx="172140" cy="136956"/>
            </a:xfrm>
            <a:custGeom>
              <a:rect b="b" l="l" r="r" t="t"/>
              <a:pathLst>
                <a:path extrusionOk="0" h="136956" w="172140">
                  <a:moveTo>
                    <a:pt x="172141" y="89510"/>
                  </a:moveTo>
                  <a:lnTo>
                    <a:pt x="159910" y="57027"/>
                  </a:lnTo>
                  <a:lnTo>
                    <a:pt x="66721" y="92339"/>
                  </a:lnTo>
                  <a:lnTo>
                    <a:pt x="32493" y="0"/>
                  </a:lnTo>
                  <a:lnTo>
                    <a:pt x="0" y="12226"/>
                  </a:lnTo>
                  <a:lnTo>
                    <a:pt x="45637" y="136957"/>
                  </a:lnTo>
                  <a:lnTo>
                    <a:pt x="172141" y="895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8082380" y="5374871"/>
              <a:ext cx="163469" cy="137504"/>
            </a:xfrm>
            <a:custGeom>
              <a:rect b="b" l="l" r="r" t="t"/>
              <a:pathLst>
                <a:path extrusionOk="0" h="137504" w="163469">
                  <a:moveTo>
                    <a:pt x="0" y="34490"/>
                  </a:moveTo>
                  <a:lnTo>
                    <a:pt x="8853" y="67976"/>
                  </a:lnTo>
                  <a:lnTo>
                    <a:pt x="105055" y="42246"/>
                  </a:lnTo>
                  <a:lnTo>
                    <a:pt x="129881" y="137504"/>
                  </a:lnTo>
                  <a:lnTo>
                    <a:pt x="163470" y="128653"/>
                  </a:lnTo>
                  <a:lnTo>
                    <a:pt x="130612" y="0"/>
                  </a:lnTo>
                  <a:lnTo>
                    <a:pt x="0" y="344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7694926" y="5016306"/>
              <a:ext cx="534038" cy="238578"/>
            </a:xfrm>
            <a:custGeom>
              <a:rect b="b" l="l" r="r" t="t"/>
              <a:pathLst>
                <a:path extrusionOk="0" h="238578" w="534038">
                  <a:moveTo>
                    <a:pt x="257899" y="35088"/>
                  </a:moveTo>
                  <a:cubicBezTo>
                    <a:pt x="377375" y="35323"/>
                    <a:pt x="479473" y="121197"/>
                    <a:pt x="500137" y="238836"/>
                  </a:cubicBezTo>
                  <a:lnTo>
                    <a:pt x="534000" y="230623"/>
                  </a:lnTo>
                  <a:cubicBezTo>
                    <a:pt x="506235" y="78173"/>
                    <a:pt x="360102" y="-22913"/>
                    <a:pt x="207602" y="4843"/>
                  </a:cubicBezTo>
                  <a:cubicBezTo>
                    <a:pt x="115035" y="21691"/>
                    <a:pt x="37071" y="83786"/>
                    <a:pt x="-39" y="170220"/>
                  </a:cubicBezTo>
                  <a:lnTo>
                    <a:pt x="30355" y="187557"/>
                  </a:lnTo>
                  <a:cubicBezTo>
                    <a:pt x="68359" y="95392"/>
                    <a:pt x="158179" y="35208"/>
                    <a:pt x="257899" y="350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7678588" y="5347588"/>
              <a:ext cx="524454" cy="230131"/>
            </a:xfrm>
            <a:custGeom>
              <a:rect b="b" l="l" r="r" t="t"/>
              <a:pathLst>
                <a:path extrusionOk="0" h="230131" w="524454">
                  <a:moveTo>
                    <a:pt x="274237" y="195975"/>
                  </a:moveTo>
                  <a:cubicBezTo>
                    <a:pt x="157738" y="195874"/>
                    <a:pt x="57224" y="114232"/>
                    <a:pt x="33276" y="257"/>
                  </a:cubicBezTo>
                  <a:lnTo>
                    <a:pt x="-39" y="9381"/>
                  </a:lnTo>
                  <a:cubicBezTo>
                    <a:pt x="32852" y="160758"/>
                    <a:pt x="182270" y="256818"/>
                    <a:pt x="333696" y="223938"/>
                  </a:cubicBezTo>
                  <a:cubicBezTo>
                    <a:pt x="416202" y="206023"/>
                    <a:pt x="486253" y="151917"/>
                    <a:pt x="524416" y="76628"/>
                  </a:cubicBezTo>
                  <a:lnTo>
                    <a:pt x="495027" y="57558"/>
                  </a:lnTo>
                  <a:cubicBezTo>
                    <a:pt x="453851" y="142008"/>
                    <a:pt x="368214" y="195695"/>
                    <a:pt x="274237" y="1959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7273792" y="4553809"/>
              <a:ext cx="1332220" cy="1468253"/>
            </a:xfrm>
            <a:custGeom>
              <a:rect b="b" l="l" r="r" t="t"/>
              <a:pathLst>
                <a:path extrusionOk="0" h="1468253" w="1332220">
                  <a:moveTo>
                    <a:pt x="666072" y="1468510"/>
                  </a:moveTo>
                  <a:cubicBezTo>
                    <a:pt x="627016" y="1468531"/>
                    <a:pt x="588642" y="1458272"/>
                    <a:pt x="554810" y="1438764"/>
                  </a:cubicBezTo>
                  <a:lnTo>
                    <a:pt x="111223" y="1183282"/>
                  </a:lnTo>
                  <a:cubicBezTo>
                    <a:pt x="42467" y="1143425"/>
                    <a:pt x="91" y="1070030"/>
                    <a:pt x="-39" y="990575"/>
                  </a:cubicBezTo>
                  <a:lnTo>
                    <a:pt x="-39" y="478150"/>
                  </a:lnTo>
                  <a:cubicBezTo>
                    <a:pt x="35" y="398680"/>
                    <a:pt x="42425" y="325260"/>
                    <a:pt x="111223" y="285444"/>
                  </a:cubicBezTo>
                  <a:lnTo>
                    <a:pt x="554810" y="29961"/>
                  </a:lnTo>
                  <a:cubicBezTo>
                    <a:pt x="623694" y="-9645"/>
                    <a:pt x="708449" y="-9645"/>
                    <a:pt x="777334" y="29961"/>
                  </a:cubicBezTo>
                  <a:lnTo>
                    <a:pt x="1220829" y="285444"/>
                  </a:lnTo>
                  <a:cubicBezTo>
                    <a:pt x="1289621" y="325234"/>
                    <a:pt x="1332039" y="398608"/>
                    <a:pt x="1332182" y="478059"/>
                  </a:cubicBezTo>
                  <a:lnTo>
                    <a:pt x="1332182" y="990027"/>
                  </a:lnTo>
                  <a:cubicBezTo>
                    <a:pt x="1332015" y="1069496"/>
                    <a:pt x="1289608" y="1142886"/>
                    <a:pt x="1220829" y="1182734"/>
                  </a:cubicBezTo>
                  <a:lnTo>
                    <a:pt x="777334" y="1438217"/>
                  </a:lnTo>
                  <a:cubicBezTo>
                    <a:pt x="743550" y="1457905"/>
                    <a:pt x="705176" y="1468352"/>
                    <a:pt x="666072" y="1468510"/>
                  </a:cubicBezTo>
                  <a:close/>
                  <a:moveTo>
                    <a:pt x="666072" y="17735"/>
                  </a:moveTo>
                  <a:cubicBezTo>
                    <a:pt x="630215" y="17748"/>
                    <a:pt x="594992" y="27188"/>
                    <a:pt x="563937" y="45108"/>
                  </a:cubicBezTo>
                  <a:lnTo>
                    <a:pt x="120351" y="301138"/>
                  </a:lnTo>
                  <a:cubicBezTo>
                    <a:pt x="57237" y="337695"/>
                    <a:pt x="18334" y="405049"/>
                    <a:pt x="18216" y="477968"/>
                  </a:cubicBezTo>
                  <a:lnTo>
                    <a:pt x="18216" y="989937"/>
                  </a:lnTo>
                  <a:cubicBezTo>
                    <a:pt x="18358" y="1062874"/>
                    <a:pt x="57249" y="1130244"/>
                    <a:pt x="120351" y="1166858"/>
                  </a:cubicBezTo>
                  <a:lnTo>
                    <a:pt x="563937" y="1422340"/>
                  </a:lnTo>
                  <a:cubicBezTo>
                    <a:pt x="627158" y="1458742"/>
                    <a:pt x="704985" y="1458742"/>
                    <a:pt x="768206" y="1422340"/>
                  </a:cubicBezTo>
                  <a:lnTo>
                    <a:pt x="1211702" y="1166858"/>
                  </a:lnTo>
                  <a:cubicBezTo>
                    <a:pt x="1274866" y="1130294"/>
                    <a:pt x="1313805" y="1062902"/>
                    <a:pt x="1313928" y="989936"/>
                  </a:cubicBezTo>
                  <a:lnTo>
                    <a:pt x="1313928" y="478150"/>
                  </a:lnTo>
                  <a:cubicBezTo>
                    <a:pt x="1313810" y="405207"/>
                    <a:pt x="1274865" y="337840"/>
                    <a:pt x="1211702" y="301320"/>
                  </a:cubicBezTo>
                  <a:lnTo>
                    <a:pt x="768206" y="45290"/>
                  </a:lnTo>
                  <a:cubicBezTo>
                    <a:pt x="737143" y="27402"/>
                    <a:pt x="701920" y="17993"/>
                    <a:pt x="666072" y="180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93" name="Google Shape;193;p4"/>
          <p:cNvGrpSpPr/>
          <p:nvPr/>
        </p:nvGrpSpPr>
        <p:grpSpPr>
          <a:xfrm>
            <a:off x="7588867" y="1570139"/>
            <a:ext cx="1332129" cy="1468709"/>
            <a:chOff x="7588867" y="1570139"/>
            <a:chExt cx="1332129" cy="1468709"/>
          </a:xfrm>
        </p:grpSpPr>
        <p:sp>
          <p:nvSpPr>
            <p:cNvPr id="194" name="Google Shape;194;p4"/>
            <p:cNvSpPr/>
            <p:nvPr/>
          </p:nvSpPr>
          <p:spPr>
            <a:xfrm>
              <a:off x="8106750" y="1914908"/>
              <a:ext cx="312701" cy="312600"/>
            </a:xfrm>
            <a:custGeom>
              <a:rect b="b" l="l" r="r" t="t"/>
              <a:pathLst>
                <a:path extrusionOk="0" h="312600" w="312701">
                  <a:moveTo>
                    <a:pt x="156221" y="312858"/>
                  </a:moveTo>
                  <a:cubicBezTo>
                    <a:pt x="69871" y="312807"/>
                    <a:pt x="-89" y="242788"/>
                    <a:pt x="-38" y="156466"/>
                  </a:cubicBezTo>
                  <a:cubicBezTo>
                    <a:pt x="12" y="70144"/>
                    <a:pt x="70054" y="206"/>
                    <a:pt x="156404" y="257"/>
                  </a:cubicBezTo>
                  <a:cubicBezTo>
                    <a:pt x="242718" y="307"/>
                    <a:pt x="312663" y="70270"/>
                    <a:pt x="312663" y="156557"/>
                  </a:cubicBezTo>
                  <a:cubicBezTo>
                    <a:pt x="312562" y="242874"/>
                    <a:pt x="242565" y="312807"/>
                    <a:pt x="156221" y="312858"/>
                  </a:cubicBezTo>
                  <a:close/>
                  <a:moveTo>
                    <a:pt x="156221" y="34929"/>
                  </a:moveTo>
                  <a:cubicBezTo>
                    <a:pt x="89026" y="34929"/>
                    <a:pt x="34554" y="89384"/>
                    <a:pt x="34554" y="156557"/>
                  </a:cubicBezTo>
                  <a:cubicBezTo>
                    <a:pt x="34554" y="223731"/>
                    <a:pt x="89026" y="278185"/>
                    <a:pt x="156221" y="278185"/>
                  </a:cubicBezTo>
                  <a:cubicBezTo>
                    <a:pt x="223415" y="278185"/>
                    <a:pt x="277888" y="223731"/>
                    <a:pt x="277888" y="156557"/>
                  </a:cubicBezTo>
                  <a:cubicBezTo>
                    <a:pt x="277838" y="89405"/>
                    <a:pt x="223395" y="34980"/>
                    <a:pt x="156221" y="349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7930410" y="2282411"/>
              <a:ext cx="665289" cy="256056"/>
            </a:xfrm>
            <a:custGeom>
              <a:rect b="b" l="l" r="r" t="t"/>
              <a:pathLst>
                <a:path extrusionOk="0" h="256056" w="665289">
                  <a:moveTo>
                    <a:pt x="332560" y="35139"/>
                  </a:moveTo>
                  <a:cubicBezTo>
                    <a:pt x="469473" y="35336"/>
                    <a:pt x="590078" y="125205"/>
                    <a:pt x="629380" y="256314"/>
                  </a:cubicBezTo>
                  <a:lnTo>
                    <a:pt x="665251" y="256313"/>
                  </a:lnTo>
                  <a:cubicBezTo>
                    <a:pt x="616625" y="72658"/>
                    <a:pt x="428276" y="-36818"/>
                    <a:pt x="244561" y="11793"/>
                  </a:cubicBezTo>
                  <a:cubicBezTo>
                    <a:pt x="124993" y="43430"/>
                    <a:pt x="31609" y="136784"/>
                    <a:pt x="-39" y="256313"/>
                  </a:cubicBezTo>
                  <a:lnTo>
                    <a:pt x="35832" y="256313"/>
                  </a:lnTo>
                  <a:cubicBezTo>
                    <a:pt x="75124" y="125237"/>
                    <a:pt x="195681" y="35376"/>
                    <a:pt x="332560" y="351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7588867" y="1570139"/>
              <a:ext cx="1332129" cy="1468709"/>
            </a:xfrm>
            <a:custGeom>
              <a:rect b="b" l="l" r="r" t="t"/>
              <a:pathLst>
                <a:path extrusionOk="0" h="1468709" w="1332129">
                  <a:moveTo>
                    <a:pt x="666072" y="1468966"/>
                  </a:moveTo>
                  <a:cubicBezTo>
                    <a:pt x="627022" y="1469028"/>
                    <a:pt x="588646" y="1458800"/>
                    <a:pt x="554810" y="1439312"/>
                  </a:cubicBezTo>
                  <a:lnTo>
                    <a:pt x="111223" y="1183282"/>
                  </a:lnTo>
                  <a:cubicBezTo>
                    <a:pt x="42467" y="1143468"/>
                    <a:pt x="86" y="1070099"/>
                    <a:pt x="-39" y="990666"/>
                  </a:cubicBezTo>
                  <a:lnTo>
                    <a:pt x="-39" y="478607"/>
                  </a:lnTo>
                  <a:cubicBezTo>
                    <a:pt x="86" y="399174"/>
                    <a:pt x="42467" y="325805"/>
                    <a:pt x="111223" y="285991"/>
                  </a:cubicBezTo>
                  <a:lnTo>
                    <a:pt x="554810" y="29961"/>
                  </a:lnTo>
                  <a:cubicBezTo>
                    <a:pt x="623694" y="-9645"/>
                    <a:pt x="708449" y="-9645"/>
                    <a:pt x="777334" y="29961"/>
                  </a:cubicBezTo>
                  <a:lnTo>
                    <a:pt x="1220829" y="285991"/>
                  </a:lnTo>
                  <a:cubicBezTo>
                    <a:pt x="1289585" y="325805"/>
                    <a:pt x="1331966" y="399174"/>
                    <a:pt x="1332091" y="478607"/>
                  </a:cubicBezTo>
                  <a:lnTo>
                    <a:pt x="1332091" y="990666"/>
                  </a:lnTo>
                  <a:cubicBezTo>
                    <a:pt x="1331966" y="1070099"/>
                    <a:pt x="1289585" y="1143468"/>
                    <a:pt x="1220829" y="1183282"/>
                  </a:cubicBezTo>
                  <a:lnTo>
                    <a:pt x="777334" y="1439312"/>
                  </a:lnTo>
                  <a:cubicBezTo>
                    <a:pt x="743489" y="1458780"/>
                    <a:pt x="705118" y="1469007"/>
                    <a:pt x="666072" y="1468966"/>
                  </a:cubicBezTo>
                  <a:close/>
                  <a:moveTo>
                    <a:pt x="666072" y="18191"/>
                  </a:moveTo>
                  <a:cubicBezTo>
                    <a:pt x="630181" y="18171"/>
                    <a:pt x="594921" y="27613"/>
                    <a:pt x="563846" y="45564"/>
                  </a:cubicBezTo>
                  <a:lnTo>
                    <a:pt x="120351" y="301046"/>
                  </a:lnTo>
                  <a:cubicBezTo>
                    <a:pt x="57251" y="337617"/>
                    <a:pt x="18353" y="404962"/>
                    <a:pt x="18216" y="477877"/>
                  </a:cubicBezTo>
                  <a:lnTo>
                    <a:pt x="18216" y="989937"/>
                  </a:lnTo>
                  <a:cubicBezTo>
                    <a:pt x="18353" y="1062851"/>
                    <a:pt x="57251" y="1130196"/>
                    <a:pt x="120351" y="1166767"/>
                  </a:cubicBezTo>
                  <a:lnTo>
                    <a:pt x="563846" y="1422797"/>
                  </a:lnTo>
                  <a:cubicBezTo>
                    <a:pt x="627125" y="1459103"/>
                    <a:pt x="704927" y="1459103"/>
                    <a:pt x="768206" y="1422797"/>
                  </a:cubicBezTo>
                  <a:lnTo>
                    <a:pt x="1211701" y="1166767"/>
                  </a:lnTo>
                  <a:cubicBezTo>
                    <a:pt x="1274829" y="1130223"/>
                    <a:pt x="1313737" y="1062861"/>
                    <a:pt x="1313836" y="989936"/>
                  </a:cubicBezTo>
                  <a:lnTo>
                    <a:pt x="1313836" y="478607"/>
                  </a:lnTo>
                  <a:cubicBezTo>
                    <a:pt x="1313737" y="405682"/>
                    <a:pt x="1274829" y="338320"/>
                    <a:pt x="1211701" y="301776"/>
                  </a:cubicBezTo>
                  <a:lnTo>
                    <a:pt x="768206" y="46294"/>
                  </a:lnTo>
                  <a:cubicBezTo>
                    <a:pt x="737200" y="28214"/>
                    <a:pt x="701966" y="18645"/>
                    <a:pt x="666072" y="185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97" name="Google Shape;197;p4"/>
          <p:cNvSpPr/>
          <p:nvPr/>
        </p:nvSpPr>
        <p:spPr>
          <a:xfrm>
            <a:off x="4403334" y="1843390"/>
            <a:ext cx="3519646" cy="3509584"/>
          </a:xfrm>
          <a:custGeom>
            <a:rect b="b" l="l" r="r" t="t"/>
            <a:pathLst>
              <a:path extrusionOk="0" h="3509584" w="3519646">
                <a:moveTo>
                  <a:pt x="2387220" y="3509839"/>
                </a:moveTo>
                <a:cubicBezTo>
                  <a:pt x="1963531" y="3509839"/>
                  <a:pt x="1441814" y="3296420"/>
                  <a:pt x="958067" y="2919492"/>
                </a:cubicBezTo>
                <a:cubicBezTo>
                  <a:pt x="415358" y="2496760"/>
                  <a:pt x="60580" y="1977400"/>
                  <a:pt x="8828" y="1530215"/>
                </a:cubicBezTo>
                <a:cubicBezTo>
                  <a:pt x="-48765" y="1095895"/>
                  <a:pt x="175036" y="726175"/>
                  <a:pt x="656045" y="461203"/>
                </a:cubicBezTo>
                <a:cubicBezTo>
                  <a:pt x="1134042" y="197965"/>
                  <a:pt x="1708606" y="79805"/>
                  <a:pt x="2106464" y="27066"/>
                </a:cubicBezTo>
                <a:cubicBezTo>
                  <a:pt x="2622340" y="-32608"/>
                  <a:pt x="2913135" y="5623"/>
                  <a:pt x="3109920" y="159004"/>
                </a:cubicBezTo>
                <a:cubicBezTo>
                  <a:pt x="3306704" y="312385"/>
                  <a:pt x="3414863" y="584839"/>
                  <a:pt x="3483044" y="1099362"/>
                </a:cubicBezTo>
                <a:cubicBezTo>
                  <a:pt x="3528680" y="1498097"/>
                  <a:pt x="3554876" y="2083882"/>
                  <a:pt x="3416232" y="2611636"/>
                </a:cubicBezTo>
                <a:cubicBezTo>
                  <a:pt x="3276767" y="3142583"/>
                  <a:pt x="2972919" y="3449892"/>
                  <a:pt x="2537364" y="3500167"/>
                </a:cubicBezTo>
                <a:cubicBezTo>
                  <a:pt x="2487585" y="3506709"/>
                  <a:pt x="2437427" y="3509940"/>
                  <a:pt x="2387220" y="3509839"/>
                </a:cubicBezTo>
                <a:close/>
                <a:moveTo>
                  <a:pt x="2510165" y="18489"/>
                </a:moveTo>
                <a:cubicBezTo>
                  <a:pt x="2375901" y="19761"/>
                  <a:pt x="2241818" y="28657"/>
                  <a:pt x="2108564" y="45132"/>
                </a:cubicBezTo>
                <a:cubicBezTo>
                  <a:pt x="1712439" y="97688"/>
                  <a:pt x="1140340" y="215302"/>
                  <a:pt x="664716" y="477262"/>
                </a:cubicBezTo>
                <a:cubicBezTo>
                  <a:pt x="190918" y="738219"/>
                  <a:pt x="-29689" y="1101552"/>
                  <a:pt x="26809" y="1527934"/>
                </a:cubicBezTo>
                <a:cubicBezTo>
                  <a:pt x="77922" y="1970466"/>
                  <a:pt x="430144" y="2485263"/>
                  <a:pt x="969112" y="2905075"/>
                </a:cubicBezTo>
                <a:cubicBezTo>
                  <a:pt x="1508079" y="3324888"/>
                  <a:pt x="2093230" y="3540679"/>
                  <a:pt x="2534991" y="3482101"/>
                </a:cubicBezTo>
                <a:cubicBezTo>
                  <a:pt x="2962605" y="3432647"/>
                  <a:pt x="3261159" y="3130082"/>
                  <a:pt x="3398525" y="2606982"/>
                </a:cubicBezTo>
                <a:cubicBezTo>
                  <a:pt x="3536348" y="2081966"/>
                  <a:pt x="3510700" y="1498553"/>
                  <a:pt x="3464881" y="1101461"/>
                </a:cubicBezTo>
                <a:cubicBezTo>
                  <a:pt x="3397338" y="592321"/>
                  <a:pt x="3291462" y="323334"/>
                  <a:pt x="3098602" y="173238"/>
                </a:cubicBezTo>
                <a:cubicBezTo>
                  <a:pt x="2964157" y="68217"/>
                  <a:pt x="2782798" y="18489"/>
                  <a:pt x="2510530" y="184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8" name="Google Shape;198;p4"/>
          <p:cNvSpPr/>
          <p:nvPr/>
        </p:nvSpPr>
        <p:spPr>
          <a:xfrm>
            <a:off x="4784105" y="2007280"/>
            <a:ext cx="3001292" cy="2878297"/>
          </a:xfrm>
          <a:custGeom>
            <a:rect b="b" l="l" r="r" t="t"/>
            <a:pathLst>
              <a:path extrusionOk="0" h="2878297" w="3001292">
                <a:moveTo>
                  <a:pt x="2141260" y="30790"/>
                </a:moveTo>
                <a:cubicBezTo>
                  <a:pt x="2353378" y="107617"/>
                  <a:pt x="2508268" y="334084"/>
                  <a:pt x="2667449" y="667032"/>
                </a:cubicBezTo>
                <a:cubicBezTo>
                  <a:pt x="2818505" y="997152"/>
                  <a:pt x="2973944" y="1433480"/>
                  <a:pt x="2998587" y="1862781"/>
                </a:cubicBezTo>
                <a:cubicBezTo>
                  <a:pt x="3023231" y="2292083"/>
                  <a:pt x="2877559" y="2619283"/>
                  <a:pt x="2542222" y="2772938"/>
                </a:cubicBezTo>
                <a:cubicBezTo>
                  <a:pt x="2214643" y="2929512"/>
                  <a:pt x="1697034" y="2912176"/>
                  <a:pt x="1166373" y="2719743"/>
                </a:cubicBezTo>
                <a:cubicBezTo>
                  <a:pt x="635712" y="2527309"/>
                  <a:pt x="227174" y="2208778"/>
                  <a:pt x="76117" y="1879023"/>
                </a:cubicBezTo>
                <a:cubicBezTo>
                  <a:pt x="-83702" y="1546166"/>
                  <a:pt x="14690" y="1201356"/>
                  <a:pt x="308772" y="887842"/>
                </a:cubicBezTo>
                <a:cubicBezTo>
                  <a:pt x="602853" y="574329"/>
                  <a:pt x="1002447" y="338737"/>
                  <a:pt x="1329569" y="182163"/>
                </a:cubicBezTo>
                <a:cubicBezTo>
                  <a:pt x="1665180" y="28600"/>
                  <a:pt x="1929232" y="-46037"/>
                  <a:pt x="2141260" y="307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199" name="Google Shape;199;p4"/>
          <p:cNvGrpSpPr/>
          <p:nvPr/>
        </p:nvGrpSpPr>
        <p:grpSpPr>
          <a:xfrm>
            <a:off x="2292186" y="3928302"/>
            <a:ext cx="2226264" cy="740449"/>
            <a:chOff x="594039" y="1299676"/>
            <a:chExt cx="2226264" cy="740449"/>
          </a:xfrm>
        </p:grpSpPr>
        <p:sp>
          <p:nvSpPr>
            <p:cNvPr id="200" name="Google Shape;200;p4"/>
            <p:cNvSpPr txBox="1"/>
            <p:nvPr/>
          </p:nvSpPr>
          <p:spPr>
            <a:xfrm>
              <a:off x="594039" y="1299676"/>
              <a:ext cx="16129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Multi Agent</a:t>
              </a:r>
              <a:endParaRPr b="1" sz="1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1" name="Google Shape;201;p4"/>
            <p:cNvSpPr txBox="1"/>
            <p:nvPr/>
          </p:nvSpPr>
          <p:spPr>
            <a:xfrm>
              <a:off x="601976" y="1609238"/>
              <a:ext cx="22183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strike="noStrike">
                  <a:solidFill>
                    <a:srgbClr val="000000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Multi-agent system for file classification</a:t>
              </a:r>
              <a:endParaRPr sz="1100">
                <a:solidFill>
                  <a:schemeClr val="accent3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02" name="Google Shape;202;p4"/>
          <p:cNvGrpSpPr/>
          <p:nvPr/>
        </p:nvGrpSpPr>
        <p:grpSpPr>
          <a:xfrm>
            <a:off x="5416386" y="5642802"/>
            <a:ext cx="2226264" cy="771227"/>
            <a:chOff x="594039" y="1299676"/>
            <a:chExt cx="2226264" cy="771227"/>
          </a:xfrm>
        </p:grpSpPr>
        <p:sp>
          <p:nvSpPr>
            <p:cNvPr id="203" name="Google Shape;203;p4"/>
            <p:cNvSpPr txBox="1"/>
            <p:nvPr/>
          </p:nvSpPr>
          <p:spPr>
            <a:xfrm>
              <a:off x="594039" y="1299676"/>
              <a:ext cx="18165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Collaboration</a:t>
              </a:r>
              <a:endParaRPr b="1" sz="1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4" name="Google Shape;204;p4"/>
            <p:cNvSpPr txBox="1"/>
            <p:nvPr/>
          </p:nvSpPr>
          <p:spPr>
            <a:xfrm>
              <a:off x="601976" y="1609238"/>
              <a:ext cx="221832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strike="noStrike">
                  <a:solidFill>
                    <a:srgbClr val="000000"/>
                  </a:solidFill>
                  <a:latin typeface="Lato Light"/>
                  <a:ea typeface="Lato Light"/>
                  <a:cs typeface="Lato Light"/>
                  <a:sym typeface="Lato Light"/>
                </a:rPr>
                <a:t>Collaboration and interaction among agents</a:t>
              </a:r>
              <a:endParaRPr sz="1200">
                <a:solidFill>
                  <a:schemeClr val="accent3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05" name="Google Shape;205;p4"/>
          <p:cNvGrpSpPr/>
          <p:nvPr/>
        </p:nvGrpSpPr>
        <p:grpSpPr>
          <a:xfrm>
            <a:off x="8731086" y="2994852"/>
            <a:ext cx="2226264" cy="1094392"/>
            <a:chOff x="594039" y="1299676"/>
            <a:chExt cx="2226264" cy="1094392"/>
          </a:xfrm>
        </p:grpSpPr>
        <p:sp>
          <p:nvSpPr>
            <p:cNvPr id="206" name="Google Shape;206;p4"/>
            <p:cNvSpPr txBox="1"/>
            <p:nvPr/>
          </p:nvSpPr>
          <p:spPr>
            <a:xfrm>
              <a:off x="594039" y="1299676"/>
              <a:ext cx="20425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Reactive Agent</a:t>
              </a:r>
              <a:endParaRPr b="1" sz="1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7" name="Google Shape;207;p4"/>
            <p:cNvSpPr txBox="1"/>
            <p:nvPr/>
          </p:nvSpPr>
          <p:spPr>
            <a:xfrm>
              <a:off x="601976" y="1609238"/>
              <a:ext cx="2218327" cy="784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strike="noStrike">
                  <a:solidFill>
                    <a:srgbClr val="000000"/>
                  </a:solidFill>
                  <a:latin typeface="Lato Light"/>
                  <a:ea typeface="Lato Light"/>
                  <a:cs typeface="Lato Light"/>
                  <a:sym typeface="Lato Light"/>
                </a:rPr>
                <a:t>Use of reactive agents for fast and efficient response</a:t>
              </a:r>
              <a:endParaRPr b="0"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105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endParaRPr sz="1050">
                <a:solidFill>
                  <a:schemeClr val="accent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208" name="Google Shape;208;p4"/>
          <p:cNvSpPr txBox="1"/>
          <p:nvPr/>
        </p:nvSpPr>
        <p:spPr>
          <a:xfrm>
            <a:off x="4805578" y="3275016"/>
            <a:ext cx="29583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rPr>
              <a:t>Methodology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/>
          <p:nvPr/>
        </p:nvSpPr>
        <p:spPr>
          <a:xfrm>
            <a:off x="6406582" y="-1222546"/>
            <a:ext cx="9712417" cy="9709633"/>
          </a:xfrm>
          <a:custGeom>
            <a:rect b="b" l="l" r="r" t="t"/>
            <a:pathLst>
              <a:path extrusionOk="0" h="9709633" w="9712417">
                <a:moveTo>
                  <a:pt x="6446938" y="9709722"/>
                </a:moveTo>
                <a:cubicBezTo>
                  <a:pt x="5233999" y="9709722"/>
                  <a:pt x="3732010" y="9010486"/>
                  <a:pt x="2381468" y="7807617"/>
                </a:cubicBezTo>
                <a:cubicBezTo>
                  <a:pt x="956043" y="6537938"/>
                  <a:pt x="68232" y="5035844"/>
                  <a:pt x="6772" y="3789554"/>
                </a:cubicBezTo>
                <a:cubicBezTo>
                  <a:pt x="-73251" y="2580181"/>
                  <a:pt x="612036" y="1600077"/>
                  <a:pt x="1989007" y="955379"/>
                </a:cubicBezTo>
                <a:cubicBezTo>
                  <a:pt x="3360734" y="312463"/>
                  <a:pt x="4974105" y="90118"/>
                  <a:pt x="6085940" y="16387"/>
                </a:cubicBezTo>
                <a:cubicBezTo>
                  <a:pt x="7523741" y="-54722"/>
                  <a:pt x="8319886" y="103228"/>
                  <a:pt x="8834847" y="561763"/>
                </a:cubicBezTo>
                <a:cubicBezTo>
                  <a:pt x="9349809" y="1020299"/>
                  <a:pt x="9598375" y="1793056"/>
                  <a:pt x="9693501" y="3229284"/>
                </a:cubicBezTo>
                <a:cubicBezTo>
                  <a:pt x="9748458" y="4342377"/>
                  <a:pt x="9713113" y="5970641"/>
                  <a:pt x="9233077" y="7407604"/>
                </a:cubicBezTo>
                <a:cubicBezTo>
                  <a:pt x="8751573" y="8849705"/>
                  <a:pt x="7856945" y="9643228"/>
                  <a:pt x="6646210" y="9703115"/>
                </a:cubicBezTo>
                <a:cubicBezTo>
                  <a:pt x="6580868" y="9707415"/>
                  <a:pt x="6514270" y="9709722"/>
                  <a:pt x="6446938" y="9709722"/>
                </a:cubicBezTo>
                <a:close/>
                <a:moveTo>
                  <a:pt x="6698125" y="21002"/>
                </a:moveTo>
                <a:cubicBezTo>
                  <a:pt x="6508502" y="21002"/>
                  <a:pt x="6305349" y="26560"/>
                  <a:pt x="6087408" y="37363"/>
                </a:cubicBezTo>
                <a:cubicBezTo>
                  <a:pt x="4977357" y="110989"/>
                  <a:pt x="3366712" y="333439"/>
                  <a:pt x="1997607" y="974467"/>
                </a:cubicBezTo>
                <a:cubicBezTo>
                  <a:pt x="628502" y="1615494"/>
                  <a:pt x="-51751" y="2588362"/>
                  <a:pt x="27749" y="3788401"/>
                </a:cubicBezTo>
                <a:cubicBezTo>
                  <a:pt x="89103" y="5029342"/>
                  <a:pt x="974187" y="6525771"/>
                  <a:pt x="2395523" y="7791885"/>
                </a:cubicBezTo>
                <a:cubicBezTo>
                  <a:pt x="3742079" y="8991188"/>
                  <a:pt x="5239033" y="9688746"/>
                  <a:pt x="6446938" y="9688746"/>
                </a:cubicBezTo>
                <a:cubicBezTo>
                  <a:pt x="6513851" y="9688746"/>
                  <a:pt x="6579890" y="9686614"/>
                  <a:pt x="6645055" y="9682348"/>
                </a:cubicBezTo>
                <a:cubicBezTo>
                  <a:pt x="7846562" y="9622777"/>
                  <a:pt x="8734583" y="8833973"/>
                  <a:pt x="9213256" y="7401101"/>
                </a:cubicBezTo>
                <a:cubicBezTo>
                  <a:pt x="9691927" y="5968229"/>
                  <a:pt x="9727168" y="4341748"/>
                  <a:pt x="9672525" y="3230543"/>
                </a:cubicBezTo>
                <a:cubicBezTo>
                  <a:pt x="9578133" y="1800712"/>
                  <a:pt x="9331141" y="1032046"/>
                  <a:pt x="8820899" y="577076"/>
                </a:cubicBezTo>
                <a:cubicBezTo>
                  <a:pt x="8388268" y="192166"/>
                  <a:pt x="7753324" y="21002"/>
                  <a:pt x="6698125" y="210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4" name="Google Shape;214;p5"/>
          <p:cNvSpPr/>
          <p:nvPr/>
        </p:nvSpPr>
        <p:spPr>
          <a:xfrm>
            <a:off x="-5091762" y="1960088"/>
            <a:ext cx="8214472" cy="7696797"/>
          </a:xfrm>
          <a:custGeom>
            <a:rect b="b" l="l" r="r" t="t"/>
            <a:pathLst>
              <a:path extrusionOk="0" h="7696797" w="8214472">
                <a:moveTo>
                  <a:pt x="4867094" y="7696886"/>
                </a:moveTo>
                <a:cubicBezTo>
                  <a:pt x="4478873" y="7696002"/>
                  <a:pt x="4091302" y="7665075"/>
                  <a:pt x="3707854" y="7604382"/>
                </a:cubicBezTo>
                <a:cubicBezTo>
                  <a:pt x="2215410" y="7371443"/>
                  <a:pt x="980970" y="6753175"/>
                  <a:pt x="405073" y="5950632"/>
                </a:cubicBezTo>
                <a:cubicBezTo>
                  <a:pt x="-167153" y="5180183"/>
                  <a:pt x="-131808" y="4233955"/>
                  <a:pt x="507437" y="3214415"/>
                </a:cubicBezTo>
                <a:cubicBezTo>
                  <a:pt x="1144269" y="2198651"/>
                  <a:pt x="2121542" y="1358666"/>
                  <a:pt x="2829168" y="832797"/>
                </a:cubicBezTo>
                <a:cubicBezTo>
                  <a:pt x="3754945" y="168696"/>
                  <a:pt x="4352552" y="-67704"/>
                  <a:pt x="4891951" y="16410"/>
                </a:cubicBezTo>
                <a:cubicBezTo>
                  <a:pt x="5431349" y="100524"/>
                  <a:pt x="5928796" y="507878"/>
                  <a:pt x="6607894" y="1422433"/>
                </a:cubicBezTo>
                <a:cubicBezTo>
                  <a:pt x="7121807" y="2138974"/>
                  <a:pt x="7796606" y="3236859"/>
                  <a:pt x="8093731" y="4398197"/>
                </a:cubicBezTo>
                <a:cubicBezTo>
                  <a:pt x="8392010" y="5563730"/>
                  <a:pt x="8137361" y="6476187"/>
                  <a:pt x="7357368" y="7035617"/>
                </a:cubicBezTo>
                <a:cubicBezTo>
                  <a:pt x="6776332" y="7467409"/>
                  <a:pt x="5887892" y="7696886"/>
                  <a:pt x="4867094" y="7696886"/>
                </a:cubicBezTo>
                <a:close/>
                <a:moveTo>
                  <a:pt x="4680722" y="21025"/>
                </a:moveTo>
                <a:cubicBezTo>
                  <a:pt x="4198273" y="21025"/>
                  <a:pt x="3644611" y="273786"/>
                  <a:pt x="2841649" y="849578"/>
                </a:cubicBezTo>
                <a:cubicBezTo>
                  <a:pt x="2135596" y="1373978"/>
                  <a:pt x="1160420" y="2212390"/>
                  <a:pt x="525371" y="3225322"/>
                </a:cubicBezTo>
                <a:cubicBezTo>
                  <a:pt x="-109678" y="4238255"/>
                  <a:pt x="-144813" y="5175673"/>
                  <a:pt x="422589" y="5938257"/>
                </a:cubicBezTo>
                <a:cubicBezTo>
                  <a:pt x="995024" y="6736499"/>
                  <a:pt x="2224534" y="7351621"/>
                  <a:pt x="3711630" y="7583616"/>
                </a:cubicBezTo>
                <a:cubicBezTo>
                  <a:pt x="5198725" y="7815611"/>
                  <a:pt x="6557132" y="7604592"/>
                  <a:pt x="7345516" y="7018731"/>
                </a:cubicBezTo>
                <a:cubicBezTo>
                  <a:pt x="8117959" y="6464545"/>
                  <a:pt x="8369881" y="5560268"/>
                  <a:pt x="8073909" y="4403441"/>
                </a:cubicBezTo>
                <a:cubicBezTo>
                  <a:pt x="7777937" y="3246613"/>
                  <a:pt x="7103453" y="2149672"/>
                  <a:pt x="6591009" y="1434809"/>
                </a:cubicBezTo>
                <a:cubicBezTo>
                  <a:pt x="5915371" y="525288"/>
                  <a:pt x="5422225" y="120451"/>
                  <a:pt x="4888804" y="37176"/>
                </a:cubicBezTo>
                <a:cubicBezTo>
                  <a:pt x="4819968" y="26396"/>
                  <a:pt x="4750397" y="20996"/>
                  <a:pt x="4680722" y="21025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3000">
                <a:schemeClr val="accent1"/>
              </a:gs>
              <a:gs pos="61000">
                <a:schemeClr val="accent2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929209" y="-290381"/>
            <a:ext cx="13423293" cy="7550634"/>
          </a:xfrm>
          <a:custGeom>
            <a:rect b="b" l="l" r="r" t="t"/>
            <a:pathLst>
              <a:path extrusionOk="0" h="7550634" w="13423293">
                <a:moveTo>
                  <a:pt x="0" y="0"/>
                </a:moveTo>
                <a:lnTo>
                  <a:pt x="13423293" y="0"/>
                </a:lnTo>
                <a:lnTo>
                  <a:pt x="13423293" y="7550635"/>
                </a:lnTo>
                <a:lnTo>
                  <a:pt x="0" y="755063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216" name="Google Shape;216;p5"/>
          <p:cNvGrpSpPr/>
          <p:nvPr/>
        </p:nvGrpSpPr>
        <p:grpSpPr>
          <a:xfrm>
            <a:off x="5516493" y="1886945"/>
            <a:ext cx="2342604" cy="2587090"/>
            <a:chOff x="5535713" y="1883640"/>
            <a:chExt cx="2342604" cy="2587090"/>
          </a:xfrm>
        </p:grpSpPr>
        <p:sp>
          <p:nvSpPr>
            <p:cNvPr id="217" name="Google Shape;217;p5"/>
            <p:cNvSpPr/>
            <p:nvPr/>
          </p:nvSpPr>
          <p:spPr>
            <a:xfrm rot="-5572238">
              <a:off x="5535713" y="2167442"/>
              <a:ext cx="2342604" cy="2019486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0E13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5535713" y="1883640"/>
              <a:ext cx="2342604" cy="2587090"/>
            </a:xfrm>
            <a:custGeom>
              <a:rect b="b" l="l" r="r" t="t"/>
              <a:pathLst>
                <a:path extrusionOk="0" h="2587090" w="2342604">
                  <a:moveTo>
                    <a:pt x="1171199" y="275114"/>
                  </a:moveTo>
                  <a:cubicBezTo>
                    <a:pt x="1119477" y="275114"/>
                    <a:pt x="1067756" y="288493"/>
                    <a:pt x="1021412" y="315249"/>
                  </a:cubicBezTo>
                  <a:lnTo>
                    <a:pt x="398816" y="674687"/>
                  </a:lnTo>
                  <a:cubicBezTo>
                    <a:pt x="306114" y="728189"/>
                    <a:pt x="249011" y="827096"/>
                    <a:pt x="249030" y="934129"/>
                  </a:cubicBezTo>
                  <a:lnTo>
                    <a:pt x="249029" y="1652923"/>
                  </a:lnTo>
                  <a:cubicBezTo>
                    <a:pt x="249011" y="1759956"/>
                    <a:pt x="306114" y="1858863"/>
                    <a:pt x="398816" y="1912365"/>
                  </a:cubicBezTo>
                  <a:lnTo>
                    <a:pt x="1021412" y="2271803"/>
                  </a:lnTo>
                  <a:cubicBezTo>
                    <a:pt x="1114100" y="2325317"/>
                    <a:pt x="1228297" y="2325317"/>
                    <a:pt x="1320986" y="2271803"/>
                  </a:cubicBezTo>
                  <a:lnTo>
                    <a:pt x="1943582" y="1912696"/>
                  </a:lnTo>
                  <a:cubicBezTo>
                    <a:pt x="2036309" y="1859140"/>
                    <a:pt x="2093412" y="1760172"/>
                    <a:pt x="2093368" y="1653088"/>
                  </a:cubicBezTo>
                  <a:lnTo>
                    <a:pt x="2093368" y="934129"/>
                  </a:lnTo>
                  <a:cubicBezTo>
                    <a:pt x="2093353" y="827105"/>
                    <a:pt x="2036259" y="728214"/>
                    <a:pt x="1943582" y="674687"/>
                  </a:cubicBezTo>
                  <a:lnTo>
                    <a:pt x="1320986" y="315249"/>
                  </a:lnTo>
                  <a:cubicBezTo>
                    <a:pt x="1274642" y="288493"/>
                    <a:pt x="1222920" y="275114"/>
                    <a:pt x="1171199" y="275114"/>
                  </a:cubicBezTo>
                  <a:close/>
                  <a:moveTo>
                    <a:pt x="1171303" y="0"/>
                  </a:moveTo>
                  <a:cubicBezTo>
                    <a:pt x="1236998" y="0"/>
                    <a:pt x="1302692" y="16993"/>
                    <a:pt x="1361556" y="50978"/>
                  </a:cubicBezTo>
                  <a:lnTo>
                    <a:pt x="2152352" y="507521"/>
                  </a:lnTo>
                  <a:cubicBezTo>
                    <a:pt x="2270067" y="575509"/>
                    <a:pt x="2342585" y="701116"/>
                    <a:pt x="2342604" y="837054"/>
                  </a:cubicBezTo>
                  <a:lnTo>
                    <a:pt x="2342604" y="1750246"/>
                  </a:lnTo>
                  <a:cubicBezTo>
                    <a:pt x="2342660" y="1886259"/>
                    <a:pt x="2270131" y="2011964"/>
                    <a:pt x="2152352" y="2079989"/>
                  </a:cubicBezTo>
                  <a:lnTo>
                    <a:pt x="1361556" y="2536112"/>
                  </a:lnTo>
                  <a:cubicBezTo>
                    <a:pt x="1243827" y="2604083"/>
                    <a:pt x="1098779" y="2604083"/>
                    <a:pt x="981050" y="2536112"/>
                  </a:cubicBezTo>
                  <a:lnTo>
                    <a:pt x="190254" y="2079569"/>
                  </a:lnTo>
                  <a:cubicBezTo>
                    <a:pt x="72508" y="2011613"/>
                    <a:pt x="-22" y="1885985"/>
                    <a:pt x="1" y="1750036"/>
                  </a:cubicBezTo>
                  <a:lnTo>
                    <a:pt x="2" y="837054"/>
                  </a:lnTo>
                  <a:cubicBezTo>
                    <a:pt x="-22" y="701105"/>
                    <a:pt x="72508" y="575477"/>
                    <a:pt x="190255" y="507521"/>
                  </a:cubicBezTo>
                  <a:lnTo>
                    <a:pt x="981050" y="50978"/>
                  </a:lnTo>
                  <a:cubicBezTo>
                    <a:pt x="1039915" y="16993"/>
                    <a:pt x="1105609" y="0"/>
                    <a:pt x="1171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219" name="Google Shape;219;p5"/>
          <p:cNvSpPr/>
          <p:nvPr/>
        </p:nvSpPr>
        <p:spPr>
          <a:xfrm>
            <a:off x="807599" y="2591246"/>
            <a:ext cx="770134" cy="849679"/>
          </a:xfrm>
          <a:custGeom>
            <a:rect b="b" l="l" r="r" t="t"/>
            <a:pathLst>
              <a:path extrusionOk="0" h="849679" w="770134">
                <a:moveTo>
                  <a:pt x="707798" y="683143"/>
                </a:moveTo>
                <a:lnTo>
                  <a:pt x="448115" y="833017"/>
                </a:lnTo>
                <a:cubicBezTo>
                  <a:pt x="409473" y="855352"/>
                  <a:pt x="361845" y="855352"/>
                  <a:pt x="323202" y="833017"/>
                </a:cubicBezTo>
                <a:lnTo>
                  <a:pt x="63414" y="683143"/>
                </a:lnTo>
                <a:cubicBezTo>
                  <a:pt x="24614" y="660892"/>
                  <a:pt x="627" y="619635"/>
                  <a:pt x="486" y="574907"/>
                </a:cubicBezTo>
                <a:lnTo>
                  <a:pt x="486" y="274950"/>
                </a:lnTo>
                <a:cubicBezTo>
                  <a:pt x="627" y="230222"/>
                  <a:pt x="24614" y="188965"/>
                  <a:pt x="63414" y="166714"/>
                </a:cubicBezTo>
                <a:lnTo>
                  <a:pt x="323098" y="16840"/>
                </a:lnTo>
                <a:cubicBezTo>
                  <a:pt x="361740" y="-5495"/>
                  <a:pt x="409368" y="-5495"/>
                  <a:pt x="448010" y="16840"/>
                </a:cubicBezTo>
                <a:lnTo>
                  <a:pt x="707693" y="166714"/>
                </a:lnTo>
                <a:cubicBezTo>
                  <a:pt x="746525" y="188933"/>
                  <a:pt x="770523" y="230210"/>
                  <a:pt x="770621" y="274950"/>
                </a:cubicBezTo>
                <a:lnTo>
                  <a:pt x="770621" y="574907"/>
                </a:lnTo>
                <a:cubicBezTo>
                  <a:pt x="770545" y="619625"/>
                  <a:pt x="746590" y="660897"/>
                  <a:pt x="707798" y="68314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55%</a:t>
            </a:r>
            <a:endParaRPr/>
          </a:p>
        </p:txBody>
      </p:sp>
      <p:sp>
        <p:nvSpPr>
          <p:cNvPr id="220" name="Google Shape;220;p5"/>
          <p:cNvSpPr/>
          <p:nvPr/>
        </p:nvSpPr>
        <p:spPr>
          <a:xfrm>
            <a:off x="1661638" y="3892706"/>
            <a:ext cx="770239" cy="849465"/>
          </a:xfrm>
          <a:custGeom>
            <a:rect b="b" l="l" r="r" t="t"/>
            <a:pathLst>
              <a:path extrusionOk="0" h="849465" w="770239">
                <a:moveTo>
                  <a:pt x="707798" y="682931"/>
                </a:moveTo>
                <a:lnTo>
                  <a:pt x="448115" y="832805"/>
                </a:lnTo>
                <a:cubicBezTo>
                  <a:pt x="409434" y="855137"/>
                  <a:pt x="361778" y="855137"/>
                  <a:pt x="323098" y="832805"/>
                </a:cubicBezTo>
                <a:lnTo>
                  <a:pt x="63414" y="682931"/>
                </a:lnTo>
                <a:cubicBezTo>
                  <a:pt x="24614" y="660680"/>
                  <a:pt x="627" y="619423"/>
                  <a:pt x="486" y="574695"/>
                </a:cubicBezTo>
                <a:lnTo>
                  <a:pt x="486" y="274948"/>
                </a:lnTo>
                <a:cubicBezTo>
                  <a:pt x="627" y="230220"/>
                  <a:pt x="24614" y="188963"/>
                  <a:pt x="63414" y="166711"/>
                </a:cubicBezTo>
                <a:lnTo>
                  <a:pt x="323097" y="16838"/>
                </a:lnTo>
                <a:cubicBezTo>
                  <a:pt x="361778" y="-5494"/>
                  <a:pt x="409434" y="-5494"/>
                  <a:pt x="448115" y="16838"/>
                </a:cubicBezTo>
                <a:lnTo>
                  <a:pt x="707798" y="166711"/>
                </a:lnTo>
                <a:cubicBezTo>
                  <a:pt x="746630" y="188931"/>
                  <a:pt x="770628" y="230208"/>
                  <a:pt x="770726" y="274948"/>
                </a:cubicBezTo>
                <a:lnTo>
                  <a:pt x="770726" y="574905"/>
                </a:lnTo>
                <a:cubicBezTo>
                  <a:pt x="770553" y="619570"/>
                  <a:pt x="746565" y="660749"/>
                  <a:pt x="707798" y="6829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15%</a:t>
            </a:r>
            <a:endParaRPr/>
          </a:p>
        </p:txBody>
      </p:sp>
      <p:sp>
        <p:nvSpPr>
          <p:cNvPr id="221" name="Google Shape;221;p5"/>
          <p:cNvSpPr/>
          <p:nvPr/>
        </p:nvSpPr>
        <p:spPr>
          <a:xfrm>
            <a:off x="2277913" y="5194056"/>
            <a:ext cx="769715" cy="849365"/>
          </a:xfrm>
          <a:custGeom>
            <a:rect b="b" l="l" r="r" t="t"/>
            <a:pathLst>
              <a:path extrusionOk="0" h="849365" w="769715">
                <a:moveTo>
                  <a:pt x="707798" y="683143"/>
                </a:moveTo>
                <a:lnTo>
                  <a:pt x="448010" y="832703"/>
                </a:lnTo>
                <a:cubicBezTo>
                  <a:pt x="409368" y="855038"/>
                  <a:pt x="361740" y="855038"/>
                  <a:pt x="323098" y="832703"/>
                </a:cubicBezTo>
                <a:lnTo>
                  <a:pt x="63414" y="683143"/>
                </a:lnTo>
                <a:cubicBezTo>
                  <a:pt x="24582" y="660924"/>
                  <a:pt x="584" y="619647"/>
                  <a:pt x="486" y="574907"/>
                </a:cubicBezTo>
                <a:lnTo>
                  <a:pt x="486" y="274950"/>
                </a:lnTo>
                <a:cubicBezTo>
                  <a:pt x="584" y="230210"/>
                  <a:pt x="24582" y="188934"/>
                  <a:pt x="63414" y="166714"/>
                </a:cubicBezTo>
                <a:lnTo>
                  <a:pt x="323098" y="16840"/>
                </a:lnTo>
                <a:cubicBezTo>
                  <a:pt x="361740" y="-5495"/>
                  <a:pt x="409368" y="-5495"/>
                  <a:pt x="448010" y="16840"/>
                </a:cubicBezTo>
                <a:lnTo>
                  <a:pt x="707798" y="166714"/>
                </a:lnTo>
                <a:cubicBezTo>
                  <a:pt x="746412" y="189083"/>
                  <a:pt x="770190" y="230324"/>
                  <a:pt x="770202" y="274950"/>
                </a:cubicBezTo>
                <a:lnTo>
                  <a:pt x="770202" y="574907"/>
                </a:lnTo>
                <a:cubicBezTo>
                  <a:pt x="770190" y="619533"/>
                  <a:pt x="746413" y="660775"/>
                  <a:pt x="707798" y="68314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34%</a:t>
            </a:r>
            <a:endParaRPr/>
          </a:p>
        </p:txBody>
      </p:sp>
      <p:sp>
        <p:nvSpPr>
          <p:cNvPr id="222" name="Google Shape;222;p5"/>
          <p:cNvSpPr txBox="1"/>
          <p:nvPr/>
        </p:nvSpPr>
        <p:spPr>
          <a:xfrm>
            <a:off x="8101245" y="2867040"/>
            <a:ext cx="4043644" cy="1477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dolor sit amet, consectetur adipiscing elit.  Fusce convallis magna non. dolor sit amet, consectetur adipiscing elit. Fusce convallis magna non</a:t>
            </a:r>
            <a:endParaRPr/>
          </a:p>
        </p:txBody>
      </p:sp>
      <p:sp>
        <p:nvSpPr>
          <p:cNvPr id="223" name="Google Shape;223;p5"/>
          <p:cNvSpPr txBox="1"/>
          <p:nvPr/>
        </p:nvSpPr>
        <p:spPr>
          <a:xfrm>
            <a:off x="8053310" y="1699653"/>
            <a:ext cx="3762375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Project Design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rPr>
              <a:t>goes here</a:t>
            </a:r>
            <a:endParaRPr sz="3200">
              <a:solidFill>
                <a:schemeClr val="accent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224" name="Google Shape;224;p5"/>
          <p:cNvGrpSpPr/>
          <p:nvPr/>
        </p:nvGrpSpPr>
        <p:grpSpPr>
          <a:xfrm>
            <a:off x="1699343" y="2222550"/>
            <a:ext cx="3456471" cy="886643"/>
            <a:chOff x="594039" y="1299676"/>
            <a:chExt cx="1563248" cy="886643"/>
          </a:xfrm>
        </p:grpSpPr>
        <p:sp>
          <p:nvSpPr>
            <p:cNvPr id="225" name="Google Shape;225;p5"/>
            <p:cNvSpPr txBox="1"/>
            <p:nvPr/>
          </p:nvSpPr>
          <p:spPr>
            <a:xfrm>
              <a:off x="594039" y="1299676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Investment</a:t>
              </a:r>
              <a:endParaRPr b="1" sz="18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6" name="Google Shape;226;p5"/>
            <p:cNvSpPr txBox="1"/>
            <p:nvPr/>
          </p:nvSpPr>
          <p:spPr>
            <a:xfrm>
              <a:off x="601976" y="1609238"/>
              <a:ext cx="1455519" cy="577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dolor sit amet, consectetur adipiscing elit, sed do eiusmod tempor incididunt ut labore</a:t>
              </a:r>
              <a:endParaRPr sz="105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227" name="Google Shape;227;p5"/>
          <p:cNvGrpSpPr/>
          <p:nvPr/>
        </p:nvGrpSpPr>
        <p:grpSpPr>
          <a:xfrm>
            <a:off x="2556593" y="3670350"/>
            <a:ext cx="3456471" cy="886643"/>
            <a:chOff x="594039" y="1299676"/>
            <a:chExt cx="1563248" cy="886643"/>
          </a:xfrm>
        </p:grpSpPr>
        <p:sp>
          <p:nvSpPr>
            <p:cNvPr id="228" name="Google Shape;228;p5"/>
            <p:cNvSpPr txBox="1"/>
            <p:nvPr/>
          </p:nvSpPr>
          <p:spPr>
            <a:xfrm>
              <a:off x="594039" y="1299676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Investment</a:t>
              </a:r>
              <a:endParaRPr b="1" sz="18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9" name="Google Shape;229;p5"/>
            <p:cNvSpPr txBox="1"/>
            <p:nvPr/>
          </p:nvSpPr>
          <p:spPr>
            <a:xfrm>
              <a:off x="601976" y="1609238"/>
              <a:ext cx="1455519" cy="577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dolor sit amet, consectetur adipiscing elit, sed do eiusmod tempor incididunt ut labore</a:t>
              </a:r>
              <a:endParaRPr sz="105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230" name="Google Shape;230;p5"/>
          <p:cNvGrpSpPr/>
          <p:nvPr/>
        </p:nvGrpSpPr>
        <p:grpSpPr>
          <a:xfrm>
            <a:off x="3280493" y="5175300"/>
            <a:ext cx="3456471" cy="886643"/>
            <a:chOff x="594039" y="1299676"/>
            <a:chExt cx="1563248" cy="886643"/>
          </a:xfrm>
        </p:grpSpPr>
        <p:sp>
          <p:nvSpPr>
            <p:cNvPr id="231" name="Google Shape;231;p5"/>
            <p:cNvSpPr txBox="1"/>
            <p:nvPr/>
          </p:nvSpPr>
          <p:spPr>
            <a:xfrm>
              <a:off x="594039" y="1299676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Investment</a:t>
              </a:r>
              <a:endParaRPr b="1" sz="18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2" name="Google Shape;232;p5"/>
            <p:cNvSpPr txBox="1"/>
            <p:nvPr/>
          </p:nvSpPr>
          <p:spPr>
            <a:xfrm>
              <a:off x="601976" y="1609238"/>
              <a:ext cx="1455519" cy="577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dolor sit amet, consectetur adipiscing elit, sed do eiusmod tempor incididunt ut labore</a:t>
              </a:r>
              <a:endParaRPr sz="105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233" name="Google Shape;233;p5"/>
          <p:cNvSpPr txBox="1"/>
          <p:nvPr/>
        </p:nvSpPr>
        <p:spPr>
          <a:xfrm>
            <a:off x="5985822" y="2860154"/>
            <a:ext cx="14640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important title</a:t>
            </a:r>
            <a:endParaRPr sz="1800">
              <a:solidFill>
                <a:schemeClr val="accent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6"/>
          <p:cNvGrpSpPr/>
          <p:nvPr/>
        </p:nvGrpSpPr>
        <p:grpSpPr>
          <a:xfrm>
            <a:off x="1275287" y="1078033"/>
            <a:ext cx="4351397" cy="4701933"/>
            <a:chOff x="856187" y="929657"/>
            <a:chExt cx="4689873" cy="5067676"/>
          </a:xfrm>
        </p:grpSpPr>
        <p:sp>
          <p:nvSpPr>
            <p:cNvPr id="239" name="Google Shape;239;p6"/>
            <p:cNvSpPr/>
            <p:nvPr/>
          </p:nvSpPr>
          <p:spPr>
            <a:xfrm>
              <a:off x="856187" y="4743439"/>
              <a:ext cx="4261568" cy="27269"/>
            </a:xfrm>
            <a:custGeom>
              <a:rect b="b" l="l" r="r" t="t"/>
              <a:pathLst>
                <a:path extrusionOk="0" h="27269" w="4261568">
                  <a:moveTo>
                    <a:pt x="0" y="0"/>
                  </a:moveTo>
                  <a:lnTo>
                    <a:pt x="4261569" y="0"/>
                  </a:lnTo>
                  <a:lnTo>
                    <a:pt x="4261569" y="27269"/>
                  </a:lnTo>
                  <a:lnTo>
                    <a:pt x="0" y="27269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56187" y="3789943"/>
              <a:ext cx="4261568" cy="27269"/>
            </a:xfrm>
            <a:custGeom>
              <a:rect b="b" l="l" r="r" t="t"/>
              <a:pathLst>
                <a:path extrusionOk="0" h="27269" w="4261568">
                  <a:moveTo>
                    <a:pt x="0" y="0"/>
                  </a:moveTo>
                  <a:lnTo>
                    <a:pt x="4261569" y="0"/>
                  </a:lnTo>
                  <a:lnTo>
                    <a:pt x="4261569" y="27269"/>
                  </a:lnTo>
                  <a:lnTo>
                    <a:pt x="0" y="27269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856187" y="2836548"/>
              <a:ext cx="4261568" cy="27269"/>
            </a:xfrm>
            <a:custGeom>
              <a:rect b="b" l="l" r="r" t="t"/>
              <a:pathLst>
                <a:path extrusionOk="0" h="27269" w="4261568">
                  <a:moveTo>
                    <a:pt x="0" y="0"/>
                  </a:moveTo>
                  <a:lnTo>
                    <a:pt x="4261569" y="0"/>
                  </a:lnTo>
                  <a:lnTo>
                    <a:pt x="4261569" y="27269"/>
                  </a:lnTo>
                  <a:lnTo>
                    <a:pt x="0" y="27269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856187" y="1883051"/>
              <a:ext cx="4261568" cy="27269"/>
            </a:xfrm>
            <a:custGeom>
              <a:rect b="b" l="l" r="r" t="t"/>
              <a:pathLst>
                <a:path extrusionOk="0" h="27269" w="4261568">
                  <a:moveTo>
                    <a:pt x="0" y="0"/>
                  </a:moveTo>
                  <a:lnTo>
                    <a:pt x="4261569" y="0"/>
                  </a:lnTo>
                  <a:lnTo>
                    <a:pt x="4261569" y="27269"/>
                  </a:lnTo>
                  <a:lnTo>
                    <a:pt x="0" y="27269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856187" y="929657"/>
              <a:ext cx="4261568" cy="27269"/>
            </a:xfrm>
            <a:custGeom>
              <a:rect b="b" l="l" r="r" t="t"/>
              <a:pathLst>
                <a:path extrusionOk="0" h="27269" w="4261568">
                  <a:moveTo>
                    <a:pt x="0" y="0"/>
                  </a:moveTo>
                  <a:lnTo>
                    <a:pt x="4261569" y="0"/>
                  </a:lnTo>
                  <a:lnTo>
                    <a:pt x="4261569" y="27269"/>
                  </a:lnTo>
                  <a:lnTo>
                    <a:pt x="0" y="27269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856187" y="937827"/>
              <a:ext cx="27258" cy="3832881"/>
            </a:xfrm>
            <a:custGeom>
              <a:rect b="b" l="l" r="r" t="t"/>
              <a:pathLst>
                <a:path extrusionOk="0" h="3832881" w="27258">
                  <a:moveTo>
                    <a:pt x="0" y="0"/>
                  </a:moveTo>
                  <a:lnTo>
                    <a:pt x="27258" y="0"/>
                  </a:lnTo>
                  <a:lnTo>
                    <a:pt x="27258" y="3832881"/>
                  </a:lnTo>
                  <a:lnTo>
                    <a:pt x="0" y="3832881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1918134" y="937827"/>
              <a:ext cx="27258" cy="3832881"/>
            </a:xfrm>
            <a:custGeom>
              <a:rect b="b" l="l" r="r" t="t"/>
              <a:pathLst>
                <a:path extrusionOk="0" h="3832881" w="27258">
                  <a:moveTo>
                    <a:pt x="0" y="0"/>
                  </a:moveTo>
                  <a:lnTo>
                    <a:pt x="27258" y="0"/>
                  </a:lnTo>
                  <a:lnTo>
                    <a:pt x="27258" y="3832881"/>
                  </a:lnTo>
                  <a:lnTo>
                    <a:pt x="0" y="3832881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2980080" y="937827"/>
              <a:ext cx="27258" cy="3832881"/>
            </a:xfrm>
            <a:custGeom>
              <a:rect b="b" l="l" r="r" t="t"/>
              <a:pathLst>
                <a:path extrusionOk="0" h="3832881" w="27258">
                  <a:moveTo>
                    <a:pt x="0" y="0"/>
                  </a:moveTo>
                  <a:lnTo>
                    <a:pt x="27258" y="0"/>
                  </a:lnTo>
                  <a:lnTo>
                    <a:pt x="27258" y="3832881"/>
                  </a:lnTo>
                  <a:lnTo>
                    <a:pt x="0" y="3832881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4042129" y="937827"/>
              <a:ext cx="27258" cy="3832881"/>
            </a:xfrm>
            <a:custGeom>
              <a:rect b="b" l="l" r="r" t="t"/>
              <a:pathLst>
                <a:path extrusionOk="0" h="3832881" w="27258">
                  <a:moveTo>
                    <a:pt x="0" y="0"/>
                  </a:moveTo>
                  <a:lnTo>
                    <a:pt x="27258" y="0"/>
                  </a:lnTo>
                  <a:lnTo>
                    <a:pt x="27258" y="3832881"/>
                  </a:lnTo>
                  <a:lnTo>
                    <a:pt x="0" y="3832881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5104075" y="937827"/>
              <a:ext cx="27258" cy="3832881"/>
            </a:xfrm>
            <a:custGeom>
              <a:rect b="b" l="l" r="r" t="t"/>
              <a:pathLst>
                <a:path extrusionOk="0" h="3832881" w="27258">
                  <a:moveTo>
                    <a:pt x="0" y="0"/>
                  </a:moveTo>
                  <a:lnTo>
                    <a:pt x="27258" y="0"/>
                  </a:lnTo>
                  <a:lnTo>
                    <a:pt x="27258" y="3832881"/>
                  </a:lnTo>
                  <a:lnTo>
                    <a:pt x="0" y="3832881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2587938" y="2299341"/>
              <a:ext cx="812892" cy="756747"/>
            </a:xfrm>
            <a:custGeom>
              <a:rect b="b" l="l" r="r" t="t"/>
              <a:pathLst>
                <a:path extrusionOk="0" h="756747" w="812892">
                  <a:moveTo>
                    <a:pt x="423065" y="756970"/>
                  </a:moveTo>
                  <a:cubicBezTo>
                    <a:pt x="363444" y="758808"/>
                    <a:pt x="303211" y="718466"/>
                    <a:pt x="231441" y="652285"/>
                  </a:cubicBezTo>
                  <a:cubicBezTo>
                    <a:pt x="162020" y="586002"/>
                    <a:pt x="81062" y="493982"/>
                    <a:pt x="32875" y="391034"/>
                  </a:cubicBezTo>
                  <a:cubicBezTo>
                    <a:pt x="-15312" y="288086"/>
                    <a:pt x="-11637" y="193308"/>
                    <a:pt x="55743" y="122633"/>
                  </a:cubicBezTo>
                  <a:cubicBezTo>
                    <a:pt x="120775" y="52060"/>
                    <a:pt x="249715" y="5489"/>
                    <a:pt x="398666" y="688"/>
                  </a:cubicBezTo>
                  <a:cubicBezTo>
                    <a:pt x="547616" y="-4112"/>
                    <a:pt x="679313" y="33983"/>
                    <a:pt x="748734" y="100266"/>
                  </a:cubicBezTo>
                  <a:cubicBezTo>
                    <a:pt x="820198" y="166447"/>
                    <a:pt x="830407" y="260816"/>
                    <a:pt x="788856" y="366625"/>
                  </a:cubicBezTo>
                  <a:cubicBezTo>
                    <a:pt x="747305" y="472432"/>
                    <a:pt x="672575" y="569253"/>
                    <a:pt x="607441" y="640132"/>
                  </a:cubicBezTo>
                  <a:cubicBezTo>
                    <a:pt x="540163" y="710806"/>
                    <a:pt x="482686" y="755029"/>
                    <a:pt x="423065" y="7569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17%</a:t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4733168" y="1839123"/>
              <a:ext cx="812892" cy="756768"/>
            </a:xfrm>
            <a:custGeom>
              <a:rect b="b" l="l" r="r" t="t"/>
              <a:pathLst>
                <a:path extrusionOk="0" h="756768" w="812892">
                  <a:moveTo>
                    <a:pt x="423065" y="756984"/>
                  </a:moveTo>
                  <a:cubicBezTo>
                    <a:pt x="363444" y="758925"/>
                    <a:pt x="303211" y="718481"/>
                    <a:pt x="231441" y="652300"/>
                  </a:cubicBezTo>
                  <a:cubicBezTo>
                    <a:pt x="162020" y="586017"/>
                    <a:pt x="81062" y="493997"/>
                    <a:pt x="32875" y="391048"/>
                  </a:cubicBezTo>
                  <a:cubicBezTo>
                    <a:pt x="-15312" y="288100"/>
                    <a:pt x="-11637" y="193322"/>
                    <a:pt x="55743" y="122648"/>
                  </a:cubicBezTo>
                  <a:cubicBezTo>
                    <a:pt x="120775" y="52075"/>
                    <a:pt x="249715" y="5605"/>
                    <a:pt x="398666" y="703"/>
                  </a:cubicBezTo>
                  <a:cubicBezTo>
                    <a:pt x="547616" y="-4199"/>
                    <a:pt x="679415" y="34100"/>
                    <a:pt x="748734" y="100077"/>
                  </a:cubicBezTo>
                  <a:cubicBezTo>
                    <a:pt x="820197" y="166258"/>
                    <a:pt x="830407" y="260627"/>
                    <a:pt x="788856" y="366435"/>
                  </a:cubicBezTo>
                  <a:cubicBezTo>
                    <a:pt x="747305" y="472243"/>
                    <a:pt x="672473" y="569880"/>
                    <a:pt x="607951" y="640146"/>
                  </a:cubicBezTo>
                  <a:cubicBezTo>
                    <a:pt x="540163" y="710821"/>
                    <a:pt x="482584" y="755044"/>
                    <a:pt x="423065" y="7569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20%</a:t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880280" y="2827254"/>
              <a:ext cx="4239721" cy="1922619"/>
            </a:xfrm>
            <a:custGeom>
              <a:rect b="b" l="l" r="r" t="t"/>
              <a:pathLst>
                <a:path extrusionOk="0" h="1922619" w="4239721">
                  <a:moveTo>
                    <a:pt x="6227" y="1922620"/>
                  </a:moveTo>
                  <a:lnTo>
                    <a:pt x="0" y="1896065"/>
                  </a:lnTo>
                  <a:lnTo>
                    <a:pt x="1052963" y="1814871"/>
                  </a:lnTo>
                  <a:lnTo>
                    <a:pt x="2108886" y="1149589"/>
                  </a:lnTo>
                  <a:lnTo>
                    <a:pt x="3141839" y="787023"/>
                  </a:lnTo>
                  <a:lnTo>
                    <a:pt x="4239722" y="0"/>
                  </a:lnTo>
                  <a:lnTo>
                    <a:pt x="4235128" y="36767"/>
                  </a:lnTo>
                  <a:lnTo>
                    <a:pt x="3152763" y="812147"/>
                  </a:lnTo>
                  <a:lnTo>
                    <a:pt x="2119402" y="1174815"/>
                  </a:lnTo>
                  <a:lnTo>
                    <a:pt x="1063580" y="1840403"/>
                  </a:lnTo>
                  <a:lnTo>
                    <a:pt x="6227" y="19226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865273" y="3303492"/>
              <a:ext cx="4253809" cy="519337"/>
            </a:xfrm>
            <a:custGeom>
              <a:rect b="b" l="l" r="r" t="t"/>
              <a:pathLst>
                <a:path extrusionOk="0" h="519337" w="4253809">
                  <a:moveTo>
                    <a:pt x="1039895" y="519337"/>
                  </a:moveTo>
                  <a:lnTo>
                    <a:pt x="0" y="154321"/>
                  </a:lnTo>
                  <a:lnTo>
                    <a:pt x="8984" y="128583"/>
                  </a:lnTo>
                  <a:lnTo>
                    <a:pt x="1038670" y="490026"/>
                  </a:lnTo>
                  <a:lnTo>
                    <a:pt x="2127058" y="0"/>
                  </a:lnTo>
                  <a:lnTo>
                    <a:pt x="2131448" y="1022"/>
                  </a:lnTo>
                  <a:lnTo>
                    <a:pt x="3184308" y="237149"/>
                  </a:lnTo>
                  <a:lnTo>
                    <a:pt x="4253810" y="490945"/>
                  </a:lnTo>
                  <a:lnTo>
                    <a:pt x="4251053" y="518316"/>
                  </a:lnTo>
                  <a:lnTo>
                    <a:pt x="4249318" y="517907"/>
                  </a:lnTo>
                  <a:lnTo>
                    <a:pt x="3178285" y="263601"/>
                  </a:lnTo>
                  <a:lnTo>
                    <a:pt x="2129917" y="28597"/>
                  </a:lnTo>
                  <a:lnTo>
                    <a:pt x="1039895" y="5193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883547" y="5765641"/>
              <a:ext cx="210205" cy="231692"/>
            </a:xfrm>
            <a:custGeom>
              <a:rect b="b" l="l" r="r" t="t"/>
              <a:pathLst>
                <a:path extrusionOk="0" h="231692" w="210205">
                  <a:moveTo>
                    <a:pt x="193349" y="186599"/>
                  </a:moveTo>
                  <a:lnTo>
                    <a:pt x="122396" y="227452"/>
                  </a:lnTo>
                  <a:cubicBezTo>
                    <a:pt x="111830" y="233483"/>
                    <a:pt x="98865" y="233483"/>
                    <a:pt x="88298" y="227452"/>
                  </a:cubicBezTo>
                  <a:lnTo>
                    <a:pt x="17447" y="186599"/>
                  </a:lnTo>
                  <a:cubicBezTo>
                    <a:pt x="6858" y="180508"/>
                    <a:pt x="349" y="169202"/>
                    <a:pt x="398" y="156981"/>
                  </a:cubicBezTo>
                  <a:lnTo>
                    <a:pt x="398" y="75277"/>
                  </a:lnTo>
                  <a:cubicBezTo>
                    <a:pt x="349" y="63057"/>
                    <a:pt x="6858" y="51751"/>
                    <a:pt x="17447" y="45659"/>
                  </a:cubicBezTo>
                  <a:lnTo>
                    <a:pt x="88298" y="4806"/>
                  </a:lnTo>
                  <a:cubicBezTo>
                    <a:pt x="98865" y="-1225"/>
                    <a:pt x="111830" y="-1225"/>
                    <a:pt x="122396" y="4806"/>
                  </a:cubicBezTo>
                  <a:lnTo>
                    <a:pt x="193349" y="45659"/>
                  </a:lnTo>
                  <a:cubicBezTo>
                    <a:pt x="203877" y="51690"/>
                    <a:pt x="210437" y="62835"/>
                    <a:pt x="210603" y="74970"/>
                  </a:cubicBezTo>
                  <a:lnTo>
                    <a:pt x="210603" y="156675"/>
                  </a:lnTo>
                  <a:cubicBezTo>
                    <a:pt x="210655" y="169029"/>
                    <a:pt x="204066" y="180459"/>
                    <a:pt x="193349" y="1865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804609" y="3686965"/>
              <a:ext cx="210511" cy="231692"/>
            </a:xfrm>
            <a:custGeom>
              <a:rect b="b" l="l" r="r" t="t"/>
              <a:pathLst>
                <a:path extrusionOk="0" h="231692" w="210511">
                  <a:moveTo>
                    <a:pt x="193860" y="186599"/>
                  </a:moveTo>
                  <a:lnTo>
                    <a:pt x="122396" y="227452"/>
                  </a:lnTo>
                  <a:cubicBezTo>
                    <a:pt x="111830" y="233483"/>
                    <a:pt x="98865" y="233483"/>
                    <a:pt x="88298" y="227452"/>
                  </a:cubicBezTo>
                  <a:lnTo>
                    <a:pt x="17447" y="186599"/>
                  </a:lnTo>
                  <a:cubicBezTo>
                    <a:pt x="6858" y="180508"/>
                    <a:pt x="349" y="169201"/>
                    <a:pt x="398" y="156982"/>
                  </a:cubicBezTo>
                  <a:lnTo>
                    <a:pt x="398" y="75277"/>
                  </a:lnTo>
                  <a:cubicBezTo>
                    <a:pt x="349" y="63057"/>
                    <a:pt x="6858" y="51750"/>
                    <a:pt x="17447" y="45659"/>
                  </a:cubicBezTo>
                  <a:lnTo>
                    <a:pt x="88298" y="4806"/>
                  </a:lnTo>
                  <a:cubicBezTo>
                    <a:pt x="98865" y="-1225"/>
                    <a:pt x="111830" y="-1225"/>
                    <a:pt x="122396" y="4806"/>
                  </a:cubicBezTo>
                  <a:lnTo>
                    <a:pt x="193860" y="45659"/>
                  </a:lnTo>
                  <a:cubicBezTo>
                    <a:pt x="204403" y="51796"/>
                    <a:pt x="210894" y="63074"/>
                    <a:pt x="210909" y="75277"/>
                  </a:cubicBezTo>
                  <a:lnTo>
                    <a:pt x="210909" y="156982"/>
                  </a:lnTo>
                  <a:cubicBezTo>
                    <a:pt x="210894" y="169184"/>
                    <a:pt x="204403" y="180462"/>
                    <a:pt x="193860" y="186599"/>
                  </a:cubicBezTo>
                  <a:close/>
                </a:path>
              </a:pathLst>
            </a:custGeom>
            <a:solidFill>
              <a:srgbClr val="69C1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1835951" y="3721591"/>
              <a:ext cx="148337" cy="163176"/>
            </a:xfrm>
            <a:custGeom>
              <a:rect b="b" l="l" r="r" t="t"/>
              <a:pathLst>
                <a:path extrusionOk="0" h="163176" w="148337">
                  <a:moveTo>
                    <a:pt x="136689" y="131241"/>
                  </a:moveTo>
                  <a:lnTo>
                    <a:pt x="86562" y="160246"/>
                  </a:lnTo>
                  <a:cubicBezTo>
                    <a:pt x="79102" y="164530"/>
                    <a:pt x="69929" y="164530"/>
                    <a:pt x="62469" y="160246"/>
                  </a:cubicBezTo>
                  <a:lnTo>
                    <a:pt x="12445" y="131241"/>
                  </a:lnTo>
                  <a:cubicBezTo>
                    <a:pt x="5127" y="127016"/>
                    <a:pt x="556" y="119265"/>
                    <a:pt x="398" y="110814"/>
                  </a:cubicBezTo>
                  <a:lnTo>
                    <a:pt x="398" y="52906"/>
                  </a:lnTo>
                  <a:cubicBezTo>
                    <a:pt x="556" y="44455"/>
                    <a:pt x="5127" y="36705"/>
                    <a:pt x="12444" y="32480"/>
                  </a:cubicBezTo>
                  <a:lnTo>
                    <a:pt x="62469" y="3577"/>
                  </a:lnTo>
                  <a:cubicBezTo>
                    <a:pt x="69900" y="-815"/>
                    <a:pt x="79131" y="-815"/>
                    <a:pt x="86562" y="3577"/>
                  </a:cubicBezTo>
                  <a:lnTo>
                    <a:pt x="136689" y="32480"/>
                  </a:lnTo>
                  <a:cubicBezTo>
                    <a:pt x="144007" y="36705"/>
                    <a:pt x="148578" y="44455"/>
                    <a:pt x="148735" y="52906"/>
                  </a:cubicBezTo>
                  <a:lnTo>
                    <a:pt x="148735" y="110814"/>
                  </a:lnTo>
                  <a:cubicBezTo>
                    <a:pt x="148578" y="119265"/>
                    <a:pt x="144007" y="127016"/>
                    <a:pt x="136689" y="131241"/>
                  </a:cubicBezTo>
                  <a:close/>
                </a:path>
              </a:pathLst>
            </a:custGeom>
            <a:solidFill>
              <a:srgbClr val="232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2887484" y="3203499"/>
              <a:ext cx="210000" cy="231645"/>
            </a:xfrm>
            <a:custGeom>
              <a:rect b="b" l="l" r="r" t="t"/>
              <a:pathLst>
                <a:path extrusionOk="0" h="231645" w="210000">
                  <a:moveTo>
                    <a:pt x="193349" y="186474"/>
                  </a:moveTo>
                  <a:lnTo>
                    <a:pt x="122498" y="227327"/>
                  </a:lnTo>
                  <a:cubicBezTo>
                    <a:pt x="111960" y="233463"/>
                    <a:pt x="98939" y="233463"/>
                    <a:pt x="88400" y="227327"/>
                  </a:cubicBezTo>
                  <a:lnTo>
                    <a:pt x="17447" y="186474"/>
                  </a:lnTo>
                  <a:cubicBezTo>
                    <a:pt x="6905" y="180385"/>
                    <a:pt x="407" y="169136"/>
                    <a:pt x="398" y="156958"/>
                  </a:cubicBezTo>
                  <a:lnTo>
                    <a:pt x="398" y="75253"/>
                  </a:lnTo>
                  <a:cubicBezTo>
                    <a:pt x="428" y="63081"/>
                    <a:pt x="6921" y="51842"/>
                    <a:pt x="17447" y="45737"/>
                  </a:cubicBezTo>
                  <a:lnTo>
                    <a:pt x="88400" y="4885"/>
                  </a:lnTo>
                  <a:cubicBezTo>
                    <a:pt x="98939" y="-1251"/>
                    <a:pt x="111960" y="-1251"/>
                    <a:pt x="122498" y="4885"/>
                  </a:cubicBezTo>
                  <a:lnTo>
                    <a:pt x="193349" y="45737"/>
                  </a:lnTo>
                  <a:cubicBezTo>
                    <a:pt x="203907" y="51811"/>
                    <a:pt x="210410" y="63070"/>
                    <a:pt x="210399" y="75253"/>
                  </a:cubicBezTo>
                  <a:lnTo>
                    <a:pt x="210398" y="156958"/>
                  </a:lnTo>
                  <a:cubicBezTo>
                    <a:pt x="210431" y="169148"/>
                    <a:pt x="203922" y="180416"/>
                    <a:pt x="193349" y="186474"/>
                  </a:cubicBezTo>
                  <a:close/>
                </a:path>
              </a:pathLst>
            </a:custGeom>
            <a:solidFill>
              <a:srgbClr val="69C1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2918315" y="3237468"/>
              <a:ext cx="148337" cy="163402"/>
            </a:xfrm>
            <a:custGeom>
              <a:rect b="b" l="l" r="r" t="t"/>
              <a:pathLst>
                <a:path extrusionOk="0" h="163402" w="148337">
                  <a:moveTo>
                    <a:pt x="136689" y="131569"/>
                  </a:moveTo>
                  <a:lnTo>
                    <a:pt x="86664" y="160472"/>
                  </a:lnTo>
                  <a:cubicBezTo>
                    <a:pt x="79204" y="164757"/>
                    <a:pt x="70031" y="164757"/>
                    <a:pt x="62571" y="160472"/>
                  </a:cubicBezTo>
                  <a:lnTo>
                    <a:pt x="12444" y="131569"/>
                  </a:lnTo>
                  <a:cubicBezTo>
                    <a:pt x="5127" y="127344"/>
                    <a:pt x="555" y="119594"/>
                    <a:pt x="398" y="111143"/>
                  </a:cubicBezTo>
                  <a:lnTo>
                    <a:pt x="398" y="53336"/>
                  </a:lnTo>
                  <a:cubicBezTo>
                    <a:pt x="417" y="44714"/>
                    <a:pt x="5001" y="36747"/>
                    <a:pt x="12444" y="32400"/>
                  </a:cubicBezTo>
                  <a:lnTo>
                    <a:pt x="62571" y="3496"/>
                  </a:lnTo>
                  <a:cubicBezTo>
                    <a:pt x="70031" y="-788"/>
                    <a:pt x="79204" y="-788"/>
                    <a:pt x="86664" y="3496"/>
                  </a:cubicBezTo>
                  <a:lnTo>
                    <a:pt x="136689" y="32400"/>
                  </a:lnTo>
                  <a:cubicBezTo>
                    <a:pt x="144132" y="36747"/>
                    <a:pt x="148716" y="44714"/>
                    <a:pt x="148735" y="53336"/>
                  </a:cubicBezTo>
                  <a:lnTo>
                    <a:pt x="148735" y="111143"/>
                  </a:lnTo>
                  <a:cubicBezTo>
                    <a:pt x="148578" y="119594"/>
                    <a:pt x="144007" y="127344"/>
                    <a:pt x="136689" y="131569"/>
                  </a:cubicBezTo>
                  <a:close/>
                </a:path>
              </a:pathLst>
            </a:custGeom>
            <a:solidFill>
              <a:srgbClr val="232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3966479" y="3452086"/>
              <a:ext cx="210000" cy="231646"/>
            </a:xfrm>
            <a:custGeom>
              <a:rect b="b" l="l" r="r" t="t"/>
              <a:pathLst>
                <a:path extrusionOk="0" h="231646" w="210000">
                  <a:moveTo>
                    <a:pt x="193349" y="186474"/>
                  </a:moveTo>
                  <a:lnTo>
                    <a:pt x="122498" y="227327"/>
                  </a:lnTo>
                  <a:cubicBezTo>
                    <a:pt x="111960" y="233463"/>
                    <a:pt x="98939" y="233463"/>
                    <a:pt x="88400" y="227327"/>
                  </a:cubicBezTo>
                  <a:lnTo>
                    <a:pt x="17447" y="186474"/>
                  </a:lnTo>
                  <a:cubicBezTo>
                    <a:pt x="6905" y="180385"/>
                    <a:pt x="407" y="169136"/>
                    <a:pt x="398" y="156958"/>
                  </a:cubicBezTo>
                  <a:lnTo>
                    <a:pt x="398" y="75253"/>
                  </a:lnTo>
                  <a:cubicBezTo>
                    <a:pt x="407" y="63076"/>
                    <a:pt x="6905" y="51826"/>
                    <a:pt x="17447" y="45737"/>
                  </a:cubicBezTo>
                  <a:lnTo>
                    <a:pt x="88400" y="4885"/>
                  </a:lnTo>
                  <a:cubicBezTo>
                    <a:pt x="98939" y="-1251"/>
                    <a:pt x="111960" y="-1251"/>
                    <a:pt x="122498" y="4885"/>
                  </a:cubicBezTo>
                  <a:lnTo>
                    <a:pt x="193349" y="45737"/>
                  </a:lnTo>
                  <a:cubicBezTo>
                    <a:pt x="203922" y="51795"/>
                    <a:pt x="210432" y="63064"/>
                    <a:pt x="210399" y="75253"/>
                  </a:cubicBezTo>
                  <a:lnTo>
                    <a:pt x="210398" y="156958"/>
                  </a:lnTo>
                  <a:cubicBezTo>
                    <a:pt x="210431" y="169148"/>
                    <a:pt x="203922" y="180416"/>
                    <a:pt x="193349" y="186474"/>
                  </a:cubicBezTo>
                  <a:close/>
                </a:path>
              </a:pathLst>
            </a:custGeom>
            <a:solidFill>
              <a:srgbClr val="318E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3997311" y="3485851"/>
              <a:ext cx="148337" cy="163913"/>
            </a:xfrm>
            <a:custGeom>
              <a:rect b="b" l="l" r="r" t="t"/>
              <a:pathLst>
                <a:path extrusionOk="0" h="163913" w="148337">
                  <a:moveTo>
                    <a:pt x="136689" y="132079"/>
                  </a:moveTo>
                  <a:lnTo>
                    <a:pt x="86664" y="160983"/>
                  </a:lnTo>
                  <a:cubicBezTo>
                    <a:pt x="79204" y="165267"/>
                    <a:pt x="70031" y="165267"/>
                    <a:pt x="62571" y="160983"/>
                  </a:cubicBezTo>
                  <a:lnTo>
                    <a:pt x="12444" y="132079"/>
                  </a:lnTo>
                  <a:cubicBezTo>
                    <a:pt x="4970" y="127763"/>
                    <a:pt x="375" y="119776"/>
                    <a:pt x="398" y="111143"/>
                  </a:cubicBezTo>
                  <a:lnTo>
                    <a:pt x="398" y="53336"/>
                  </a:lnTo>
                  <a:cubicBezTo>
                    <a:pt x="375" y="44703"/>
                    <a:pt x="4971" y="36716"/>
                    <a:pt x="12444" y="32400"/>
                  </a:cubicBezTo>
                  <a:lnTo>
                    <a:pt x="62571" y="3496"/>
                  </a:lnTo>
                  <a:cubicBezTo>
                    <a:pt x="70031" y="-788"/>
                    <a:pt x="79204" y="-788"/>
                    <a:pt x="86664" y="3496"/>
                  </a:cubicBezTo>
                  <a:lnTo>
                    <a:pt x="136689" y="32399"/>
                  </a:lnTo>
                  <a:cubicBezTo>
                    <a:pt x="144163" y="36716"/>
                    <a:pt x="148758" y="44703"/>
                    <a:pt x="148736" y="53336"/>
                  </a:cubicBezTo>
                  <a:lnTo>
                    <a:pt x="148736" y="111143"/>
                  </a:lnTo>
                  <a:cubicBezTo>
                    <a:pt x="148758" y="119777"/>
                    <a:pt x="144163" y="127763"/>
                    <a:pt x="136689" y="132079"/>
                  </a:cubicBezTo>
                  <a:close/>
                </a:path>
              </a:pathLst>
            </a:custGeom>
            <a:solidFill>
              <a:srgbClr val="232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5008008" y="3693831"/>
              <a:ext cx="210102" cy="231747"/>
            </a:xfrm>
            <a:custGeom>
              <a:rect b="b" l="l" r="r" t="t"/>
              <a:pathLst>
                <a:path extrusionOk="0" h="231747" w="210102">
                  <a:moveTo>
                    <a:pt x="193349" y="186576"/>
                  </a:moveTo>
                  <a:lnTo>
                    <a:pt x="122498" y="227429"/>
                  </a:lnTo>
                  <a:cubicBezTo>
                    <a:pt x="111960" y="233565"/>
                    <a:pt x="98939" y="233565"/>
                    <a:pt x="88400" y="227429"/>
                  </a:cubicBezTo>
                  <a:lnTo>
                    <a:pt x="17447" y="186576"/>
                  </a:lnTo>
                  <a:cubicBezTo>
                    <a:pt x="6904" y="180438"/>
                    <a:pt x="413" y="169161"/>
                    <a:pt x="398" y="156958"/>
                  </a:cubicBezTo>
                  <a:lnTo>
                    <a:pt x="398" y="75253"/>
                  </a:lnTo>
                  <a:cubicBezTo>
                    <a:pt x="428" y="63081"/>
                    <a:pt x="6920" y="51842"/>
                    <a:pt x="17447" y="45737"/>
                  </a:cubicBezTo>
                  <a:lnTo>
                    <a:pt x="88400" y="4885"/>
                  </a:lnTo>
                  <a:cubicBezTo>
                    <a:pt x="98939" y="-1251"/>
                    <a:pt x="111960" y="-1251"/>
                    <a:pt x="122499" y="4885"/>
                  </a:cubicBezTo>
                  <a:lnTo>
                    <a:pt x="193349" y="45737"/>
                  </a:lnTo>
                  <a:cubicBezTo>
                    <a:pt x="203931" y="51800"/>
                    <a:pt x="210471" y="63054"/>
                    <a:pt x="210500" y="75253"/>
                  </a:cubicBezTo>
                  <a:lnTo>
                    <a:pt x="210500" y="156958"/>
                  </a:lnTo>
                  <a:cubicBezTo>
                    <a:pt x="210507" y="169194"/>
                    <a:pt x="203962" y="180495"/>
                    <a:pt x="193349" y="186576"/>
                  </a:cubicBezTo>
                  <a:close/>
                </a:path>
              </a:pathLst>
            </a:custGeom>
            <a:solidFill>
              <a:srgbClr val="69C1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5038839" y="3727595"/>
              <a:ext cx="148439" cy="163504"/>
            </a:xfrm>
            <a:custGeom>
              <a:rect b="b" l="l" r="r" t="t"/>
              <a:pathLst>
                <a:path extrusionOk="0" h="163504" w="148439">
                  <a:moveTo>
                    <a:pt x="136791" y="131671"/>
                  </a:moveTo>
                  <a:lnTo>
                    <a:pt x="86665" y="160574"/>
                  </a:lnTo>
                  <a:cubicBezTo>
                    <a:pt x="79205" y="164859"/>
                    <a:pt x="70031" y="164859"/>
                    <a:pt x="62571" y="160574"/>
                  </a:cubicBezTo>
                  <a:lnTo>
                    <a:pt x="12444" y="131671"/>
                  </a:lnTo>
                  <a:cubicBezTo>
                    <a:pt x="4970" y="127354"/>
                    <a:pt x="375" y="119368"/>
                    <a:pt x="398" y="110734"/>
                  </a:cubicBezTo>
                  <a:lnTo>
                    <a:pt x="398" y="52928"/>
                  </a:lnTo>
                  <a:cubicBezTo>
                    <a:pt x="555" y="44477"/>
                    <a:pt x="5127" y="36726"/>
                    <a:pt x="12444" y="32502"/>
                  </a:cubicBezTo>
                  <a:lnTo>
                    <a:pt x="62571" y="3496"/>
                  </a:lnTo>
                  <a:cubicBezTo>
                    <a:pt x="70031" y="-788"/>
                    <a:pt x="79205" y="-788"/>
                    <a:pt x="86665" y="3496"/>
                  </a:cubicBezTo>
                  <a:lnTo>
                    <a:pt x="136791" y="32502"/>
                  </a:lnTo>
                  <a:cubicBezTo>
                    <a:pt x="144109" y="36726"/>
                    <a:pt x="148680" y="44477"/>
                    <a:pt x="148837" y="52928"/>
                  </a:cubicBezTo>
                  <a:lnTo>
                    <a:pt x="148837" y="111245"/>
                  </a:lnTo>
                  <a:cubicBezTo>
                    <a:pt x="148680" y="119696"/>
                    <a:pt x="144109" y="127446"/>
                    <a:pt x="136791" y="131671"/>
                  </a:cubicBezTo>
                  <a:close/>
                </a:path>
              </a:pathLst>
            </a:custGeom>
            <a:solidFill>
              <a:srgbClr val="232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1825027" y="4538330"/>
              <a:ext cx="210511" cy="231668"/>
            </a:xfrm>
            <a:custGeom>
              <a:rect b="b" l="l" r="r" t="t"/>
              <a:pathLst>
                <a:path extrusionOk="0" h="231668" w="210511">
                  <a:moveTo>
                    <a:pt x="193860" y="186498"/>
                  </a:moveTo>
                  <a:lnTo>
                    <a:pt x="122396" y="227350"/>
                  </a:lnTo>
                  <a:cubicBezTo>
                    <a:pt x="111858" y="233486"/>
                    <a:pt x="98837" y="233486"/>
                    <a:pt x="88298" y="227350"/>
                  </a:cubicBezTo>
                  <a:lnTo>
                    <a:pt x="17447" y="186498"/>
                  </a:lnTo>
                  <a:cubicBezTo>
                    <a:pt x="6890" y="180424"/>
                    <a:pt x="386" y="169165"/>
                    <a:pt x="398" y="156982"/>
                  </a:cubicBezTo>
                  <a:lnTo>
                    <a:pt x="398" y="75277"/>
                  </a:lnTo>
                  <a:cubicBezTo>
                    <a:pt x="349" y="63057"/>
                    <a:pt x="6858" y="51750"/>
                    <a:pt x="17447" y="45659"/>
                  </a:cubicBezTo>
                  <a:lnTo>
                    <a:pt x="88298" y="4806"/>
                  </a:lnTo>
                  <a:cubicBezTo>
                    <a:pt x="98865" y="-1225"/>
                    <a:pt x="111830" y="-1225"/>
                    <a:pt x="122396" y="4806"/>
                  </a:cubicBezTo>
                  <a:lnTo>
                    <a:pt x="193860" y="45659"/>
                  </a:lnTo>
                  <a:cubicBezTo>
                    <a:pt x="204403" y="51796"/>
                    <a:pt x="210894" y="63074"/>
                    <a:pt x="210909" y="75277"/>
                  </a:cubicBezTo>
                  <a:lnTo>
                    <a:pt x="210909" y="156982"/>
                  </a:lnTo>
                  <a:cubicBezTo>
                    <a:pt x="210879" y="169154"/>
                    <a:pt x="204386" y="180393"/>
                    <a:pt x="193860" y="186498"/>
                  </a:cubicBezTo>
                  <a:close/>
                </a:path>
              </a:pathLst>
            </a:custGeom>
            <a:solidFill>
              <a:srgbClr val="318E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1856369" y="4572424"/>
              <a:ext cx="148337" cy="163606"/>
            </a:xfrm>
            <a:custGeom>
              <a:rect b="b" l="l" r="r" t="t"/>
              <a:pathLst>
                <a:path extrusionOk="0" h="163606" w="148337">
                  <a:moveTo>
                    <a:pt x="136689" y="131671"/>
                  </a:moveTo>
                  <a:lnTo>
                    <a:pt x="86562" y="160676"/>
                  </a:lnTo>
                  <a:cubicBezTo>
                    <a:pt x="79102" y="164960"/>
                    <a:pt x="69929" y="164960"/>
                    <a:pt x="62469" y="160676"/>
                  </a:cubicBezTo>
                  <a:lnTo>
                    <a:pt x="12445" y="131671"/>
                  </a:lnTo>
                  <a:cubicBezTo>
                    <a:pt x="5127" y="127446"/>
                    <a:pt x="556" y="119696"/>
                    <a:pt x="398" y="111245"/>
                  </a:cubicBezTo>
                  <a:lnTo>
                    <a:pt x="398" y="52826"/>
                  </a:lnTo>
                  <a:cubicBezTo>
                    <a:pt x="556" y="44375"/>
                    <a:pt x="5127" y="36624"/>
                    <a:pt x="12444" y="32399"/>
                  </a:cubicBezTo>
                  <a:lnTo>
                    <a:pt x="62469" y="3496"/>
                  </a:lnTo>
                  <a:cubicBezTo>
                    <a:pt x="69929" y="-788"/>
                    <a:pt x="79102" y="-788"/>
                    <a:pt x="86562" y="3496"/>
                  </a:cubicBezTo>
                  <a:lnTo>
                    <a:pt x="136689" y="32399"/>
                  </a:lnTo>
                  <a:cubicBezTo>
                    <a:pt x="144007" y="36624"/>
                    <a:pt x="148578" y="44375"/>
                    <a:pt x="148735" y="52826"/>
                  </a:cubicBezTo>
                  <a:lnTo>
                    <a:pt x="148735" y="110734"/>
                  </a:lnTo>
                  <a:cubicBezTo>
                    <a:pt x="148758" y="119368"/>
                    <a:pt x="144163" y="127354"/>
                    <a:pt x="136689" y="131671"/>
                  </a:cubicBezTo>
                  <a:close/>
                </a:path>
              </a:pathLst>
            </a:custGeom>
            <a:solidFill>
              <a:srgbClr val="232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2890853" y="3870927"/>
              <a:ext cx="210102" cy="231645"/>
            </a:xfrm>
            <a:custGeom>
              <a:rect b="b" l="l" r="r" t="t"/>
              <a:pathLst>
                <a:path extrusionOk="0" h="231645" w="210102">
                  <a:moveTo>
                    <a:pt x="193451" y="186474"/>
                  </a:moveTo>
                  <a:lnTo>
                    <a:pt x="122498" y="227327"/>
                  </a:lnTo>
                  <a:cubicBezTo>
                    <a:pt x="111959" y="233463"/>
                    <a:pt x="98939" y="233463"/>
                    <a:pt x="88400" y="227327"/>
                  </a:cubicBezTo>
                  <a:lnTo>
                    <a:pt x="17549" y="186474"/>
                  </a:lnTo>
                  <a:cubicBezTo>
                    <a:pt x="6952" y="180427"/>
                    <a:pt x="407" y="169163"/>
                    <a:pt x="398" y="156958"/>
                  </a:cubicBezTo>
                  <a:lnTo>
                    <a:pt x="398" y="75253"/>
                  </a:lnTo>
                  <a:cubicBezTo>
                    <a:pt x="407" y="63049"/>
                    <a:pt x="6952" y="51785"/>
                    <a:pt x="17549" y="45737"/>
                  </a:cubicBezTo>
                  <a:lnTo>
                    <a:pt x="88400" y="4885"/>
                  </a:lnTo>
                  <a:cubicBezTo>
                    <a:pt x="98939" y="-1251"/>
                    <a:pt x="111959" y="-1251"/>
                    <a:pt x="122498" y="4885"/>
                  </a:cubicBezTo>
                  <a:lnTo>
                    <a:pt x="193451" y="45737"/>
                  </a:lnTo>
                  <a:cubicBezTo>
                    <a:pt x="203993" y="51826"/>
                    <a:pt x="210491" y="63075"/>
                    <a:pt x="210500" y="75253"/>
                  </a:cubicBezTo>
                  <a:lnTo>
                    <a:pt x="210500" y="156958"/>
                  </a:lnTo>
                  <a:cubicBezTo>
                    <a:pt x="210491" y="169136"/>
                    <a:pt x="203993" y="180385"/>
                    <a:pt x="193451" y="186474"/>
                  </a:cubicBezTo>
                  <a:close/>
                </a:path>
              </a:pathLst>
            </a:custGeom>
            <a:solidFill>
              <a:srgbClr val="318E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2921684" y="3904691"/>
              <a:ext cx="148440" cy="163913"/>
            </a:xfrm>
            <a:custGeom>
              <a:rect b="b" l="l" r="r" t="t"/>
              <a:pathLst>
                <a:path extrusionOk="0" h="163913" w="148440">
                  <a:moveTo>
                    <a:pt x="136791" y="132079"/>
                  </a:moveTo>
                  <a:lnTo>
                    <a:pt x="86665" y="160982"/>
                  </a:lnTo>
                  <a:cubicBezTo>
                    <a:pt x="79204" y="165267"/>
                    <a:pt x="70031" y="165267"/>
                    <a:pt x="62571" y="160982"/>
                  </a:cubicBezTo>
                  <a:lnTo>
                    <a:pt x="12445" y="132079"/>
                  </a:lnTo>
                  <a:cubicBezTo>
                    <a:pt x="4986" y="127747"/>
                    <a:pt x="397" y="119771"/>
                    <a:pt x="398" y="111143"/>
                  </a:cubicBezTo>
                  <a:lnTo>
                    <a:pt x="398" y="53336"/>
                  </a:lnTo>
                  <a:cubicBezTo>
                    <a:pt x="375" y="44703"/>
                    <a:pt x="4971" y="36716"/>
                    <a:pt x="12444" y="32400"/>
                  </a:cubicBezTo>
                  <a:lnTo>
                    <a:pt x="62571" y="3496"/>
                  </a:lnTo>
                  <a:cubicBezTo>
                    <a:pt x="70032" y="-788"/>
                    <a:pt x="79205" y="-788"/>
                    <a:pt x="86665" y="3496"/>
                  </a:cubicBezTo>
                  <a:lnTo>
                    <a:pt x="136791" y="32399"/>
                  </a:lnTo>
                  <a:cubicBezTo>
                    <a:pt x="144265" y="36716"/>
                    <a:pt x="148860" y="44703"/>
                    <a:pt x="148838" y="53336"/>
                  </a:cubicBezTo>
                  <a:lnTo>
                    <a:pt x="148838" y="111142"/>
                  </a:lnTo>
                  <a:cubicBezTo>
                    <a:pt x="148839" y="119771"/>
                    <a:pt x="144250" y="127747"/>
                    <a:pt x="136791" y="132079"/>
                  </a:cubicBezTo>
                  <a:close/>
                </a:path>
              </a:pathLst>
            </a:custGeom>
            <a:solidFill>
              <a:srgbClr val="232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5008008" y="2730121"/>
              <a:ext cx="210102" cy="231747"/>
            </a:xfrm>
            <a:custGeom>
              <a:rect b="b" l="l" r="r" t="t"/>
              <a:pathLst>
                <a:path extrusionOk="0" h="231747" w="210102">
                  <a:moveTo>
                    <a:pt x="193349" y="186576"/>
                  </a:moveTo>
                  <a:lnTo>
                    <a:pt x="122498" y="227429"/>
                  </a:lnTo>
                  <a:cubicBezTo>
                    <a:pt x="111960" y="233565"/>
                    <a:pt x="98939" y="233565"/>
                    <a:pt x="88400" y="227429"/>
                  </a:cubicBezTo>
                  <a:lnTo>
                    <a:pt x="17447" y="186576"/>
                  </a:lnTo>
                  <a:cubicBezTo>
                    <a:pt x="6921" y="180472"/>
                    <a:pt x="428" y="169232"/>
                    <a:pt x="398" y="157060"/>
                  </a:cubicBezTo>
                  <a:lnTo>
                    <a:pt x="398" y="75355"/>
                  </a:lnTo>
                  <a:cubicBezTo>
                    <a:pt x="433" y="63158"/>
                    <a:pt x="6919" y="51890"/>
                    <a:pt x="17447" y="45737"/>
                  </a:cubicBezTo>
                  <a:lnTo>
                    <a:pt x="88400" y="4885"/>
                  </a:lnTo>
                  <a:cubicBezTo>
                    <a:pt x="98939" y="-1251"/>
                    <a:pt x="111960" y="-1251"/>
                    <a:pt x="122499" y="4885"/>
                  </a:cubicBezTo>
                  <a:lnTo>
                    <a:pt x="193349" y="45737"/>
                  </a:lnTo>
                  <a:cubicBezTo>
                    <a:pt x="203932" y="51849"/>
                    <a:pt x="210465" y="63131"/>
                    <a:pt x="210500" y="75355"/>
                  </a:cubicBezTo>
                  <a:lnTo>
                    <a:pt x="210500" y="157060"/>
                  </a:lnTo>
                  <a:cubicBezTo>
                    <a:pt x="210470" y="169259"/>
                    <a:pt x="203930" y="180513"/>
                    <a:pt x="193349" y="186576"/>
                  </a:cubicBezTo>
                  <a:close/>
                </a:path>
              </a:pathLst>
            </a:custGeom>
            <a:solidFill>
              <a:srgbClr val="318E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5038839" y="2764192"/>
              <a:ext cx="148746" cy="163708"/>
            </a:xfrm>
            <a:custGeom>
              <a:rect b="b" l="l" r="r" t="t"/>
              <a:pathLst>
                <a:path extrusionOk="0" h="163708" w="148746">
                  <a:moveTo>
                    <a:pt x="136791" y="131875"/>
                  </a:moveTo>
                  <a:lnTo>
                    <a:pt x="86665" y="160778"/>
                  </a:lnTo>
                  <a:cubicBezTo>
                    <a:pt x="79205" y="165063"/>
                    <a:pt x="70031" y="165063"/>
                    <a:pt x="62571" y="160778"/>
                  </a:cubicBezTo>
                  <a:lnTo>
                    <a:pt x="12444" y="131875"/>
                  </a:lnTo>
                  <a:cubicBezTo>
                    <a:pt x="5001" y="127528"/>
                    <a:pt x="417" y="119561"/>
                    <a:pt x="398" y="110939"/>
                  </a:cubicBezTo>
                  <a:lnTo>
                    <a:pt x="398" y="53336"/>
                  </a:lnTo>
                  <a:cubicBezTo>
                    <a:pt x="375" y="44703"/>
                    <a:pt x="4970" y="36716"/>
                    <a:pt x="12444" y="32400"/>
                  </a:cubicBezTo>
                  <a:lnTo>
                    <a:pt x="62571" y="3496"/>
                  </a:lnTo>
                  <a:cubicBezTo>
                    <a:pt x="70031" y="-788"/>
                    <a:pt x="79205" y="-788"/>
                    <a:pt x="86665" y="3496"/>
                  </a:cubicBezTo>
                  <a:lnTo>
                    <a:pt x="136791" y="32400"/>
                  </a:lnTo>
                  <a:cubicBezTo>
                    <a:pt x="144383" y="36638"/>
                    <a:pt x="149103" y="44639"/>
                    <a:pt x="149144" y="53336"/>
                  </a:cubicBezTo>
                  <a:lnTo>
                    <a:pt x="149144" y="111143"/>
                  </a:lnTo>
                  <a:cubicBezTo>
                    <a:pt x="148989" y="119755"/>
                    <a:pt x="144290" y="127642"/>
                    <a:pt x="136791" y="1318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3477159" y="5765641"/>
              <a:ext cx="209698" cy="231692"/>
            </a:xfrm>
            <a:custGeom>
              <a:rect b="b" l="l" r="r" t="t"/>
              <a:pathLst>
                <a:path extrusionOk="0" h="231692" w="209698">
                  <a:moveTo>
                    <a:pt x="193349" y="186599"/>
                  </a:moveTo>
                  <a:lnTo>
                    <a:pt x="122498" y="227452"/>
                  </a:lnTo>
                  <a:cubicBezTo>
                    <a:pt x="111932" y="233483"/>
                    <a:pt x="98967" y="233483"/>
                    <a:pt x="88400" y="227452"/>
                  </a:cubicBezTo>
                  <a:lnTo>
                    <a:pt x="17447" y="186599"/>
                  </a:lnTo>
                  <a:cubicBezTo>
                    <a:pt x="6904" y="180462"/>
                    <a:pt x="413" y="169185"/>
                    <a:pt x="398" y="156981"/>
                  </a:cubicBezTo>
                  <a:lnTo>
                    <a:pt x="398" y="75277"/>
                  </a:lnTo>
                  <a:cubicBezTo>
                    <a:pt x="412" y="63074"/>
                    <a:pt x="6904" y="51797"/>
                    <a:pt x="17447" y="45659"/>
                  </a:cubicBezTo>
                  <a:lnTo>
                    <a:pt x="88400" y="4806"/>
                  </a:lnTo>
                  <a:cubicBezTo>
                    <a:pt x="98967" y="-1225"/>
                    <a:pt x="111931" y="-1225"/>
                    <a:pt x="122498" y="4806"/>
                  </a:cubicBezTo>
                  <a:lnTo>
                    <a:pt x="193349" y="45659"/>
                  </a:lnTo>
                  <a:cubicBezTo>
                    <a:pt x="203710" y="51788"/>
                    <a:pt x="210074" y="62928"/>
                    <a:pt x="210092" y="74970"/>
                  </a:cubicBezTo>
                  <a:lnTo>
                    <a:pt x="210092" y="156675"/>
                  </a:lnTo>
                  <a:cubicBezTo>
                    <a:pt x="210293" y="168935"/>
                    <a:pt x="203901" y="180360"/>
                    <a:pt x="193349" y="1865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269" name="Google Shape;269;p6"/>
          <p:cNvSpPr txBox="1"/>
          <p:nvPr/>
        </p:nvSpPr>
        <p:spPr>
          <a:xfrm>
            <a:off x="7476692" y="3079610"/>
            <a:ext cx="4043644" cy="1477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dolor sit amet, consectetur adipiscing elit.  Fusce convallis magna non. dolor sit amet, consectetur adipiscing elit. Fusce convallis magna non</a:t>
            </a:r>
            <a:endParaRPr/>
          </a:p>
        </p:txBody>
      </p:sp>
      <p:sp>
        <p:nvSpPr>
          <p:cNvPr id="270" name="Google Shape;270;p6"/>
          <p:cNvSpPr txBox="1"/>
          <p:nvPr/>
        </p:nvSpPr>
        <p:spPr>
          <a:xfrm>
            <a:off x="7428757" y="1912223"/>
            <a:ext cx="3762375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Your Headline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E1330"/>
                </a:solidFill>
                <a:latin typeface="Lato Black"/>
                <a:ea typeface="Lato Black"/>
                <a:cs typeface="Lato Black"/>
                <a:sym typeface="Lato Black"/>
              </a:rPr>
              <a:t>goes here</a:t>
            </a:r>
            <a:endParaRPr sz="3200">
              <a:solidFill>
                <a:srgbClr val="0E133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1" name="Google Shape;271;p6"/>
          <p:cNvSpPr txBox="1"/>
          <p:nvPr/>
        </p:nvSpPr>
        <p:spPr>
          <a:xfrm>
            <a:off x="898710" y="4437060"/>
            <a:ext cx="3781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0</a:t>
            </a:r>
            <a:endParaRPr/>
          </a:p>
        </p:txBody>
      </p:sp>
      <p:sp>
        <p:nvSpPr>
          <p:cNvPr id="272" name="Google Shape;272;p6"/>
          <p:cNvSpPr txBox="1"/>
          <p:nvPr/>
        </p:nvSpPr>
        <p:spPr>
          <a:xfrm>
            <a:off x="726760" y="3600297"/>
            <a:ext cx="5500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10</a:t>
            </a:r>
            <a:endParaRPr/>
          </a:p>
        </p:txBody>
      </p:sp>
      <p:sp>
        <p:nvSpPr>
          <p:cNvPr id="273" name="Google Shape;273;p6"/>
          <p:cNvSpPr txBox="1"/>
          <p:nvPr/>
        </p:nvSpPr>
        <p:spPr>
          <a:xfrm>
            <a:off x="726760" y="2694524"/>
            <a:ext cx="5500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20</a:t>
            </a:r>
            <a:endParaRPr/>
          </a:p>
        </p:txBody>
      </p:sp>
      <p:sp>
        <p:nvSpPr>
          <p:cNvPr id="274" name="Google Shape;274;p6"/>
          <p:cNvSpPr txBox="1"/>
          <p:nvPr/>
        </p:nvSpPr>
        <p:spPr>
          <a:xfrm>
            <a:off x="726760" y="1831883"/>
            <a:ext cx="5500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30</a:t>
            </a:r>
            <a:endParaRPr/>
          </a:p>
        </p:txBody>
      </p:sp>
      <p:sp>
        <p:nvSpPr>
          <p:cNvPr id="275" name="Google Shape;275;p6"/>
          <p:cNvSpPr txBox="1"/>
          <p:nvPr/>
        </p:nvSpPr>
        <p:spPr>
          <a:xfrm>
            <a:off x="726760" y="943362"/>
            <a:ext cx="5500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40</a:t>
            </a:r>
            <a:endParaRPr/>
          </a:p>
        </p:txBody>
      </p:sp>
      <p:sp>
        <p:nvSpPr>
          <p:cNvPr id="276" name="Google Shape;276;p6"/>
          <p:cNvSpPr txBox="1"/>
          <p:nvPr/>
        </p:nvSpPr>
        <p:spPr>
          <a:xfrm>
            <a:off x="1129570" y="4720587"/>
            <a:ext cx="4951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Jan</a:t>
            </a:r>
            <a:endParaRPr/>
          </a:p>
        </p:txBody>
      </p:sp>
      <p:sp>
        <p:nvSpPr>
          <p:cNvPr id="277" name="Google Shape;277;p6"/>
          <p:cNvSpPr txBox="1"/>
          <p:nvPr/>
        </p:nvSpPr>
        <p:spPr>
          <a:xfrm>
            <a:off x="1957706" y="4720587"/>
            <a:ext cx="6043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Feb.</a:t>
            </a:r>
            <a:endParaRPr/>
          </a:p>
        </p:txBody>
      </p:sp>
      <p:sp>
        <p:nvSpPr>
          <p:cNvPr id="278" name="Google Shape;278;p6"/>
          <p:cNvSpPr txBox="1"/>
          <p:nvPr/>
        </p:nvSpPr>
        <p:spPr>
          <a:xfrm>
            <a:off x="2923864" y="4720587"/>
            <a:ext cx="6043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Mar.</a:t>
            </a:r>
            <a:endParaRPr/>
          </a:p>
        </p:txBody>
      </p:sp>
      <p:sp>
        <p:nvSpPr>
          <p:cNvPr id="279" name="Google Shape;279;p6"/>
          <p:cNvSpPr txBox="1"/>
          <p:nvPr/>
        </p:nvSpPr>
        <p:spPr>
          <a:xfrm>
            <a:off x="3890023" y="4720587"/>
            <a:ext cx="6043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Apr</a:t>
            </a:r>
            <a:endParaRPr/>
          </a:p>
        </p:txBody>
      </p:sp>
      <p:sp>
        <p:nvSpPr>
          <p:cNvPr id="280" name="Google Shape;280;p6"/>
          <p:cNvSpPr txBox="1"/>
          <p:nvPr/>
        </p:nvSpPr>
        <p:spPr>
          <a:xfrm>
            <a:off x="4899314" y="4720587"/>
            <a:ext cx="6043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Jun.</a:t>
            </a:r>
            <a:endParaRPr/>
          </a:p>
        </p:txBody>
      </p:sp>
      <p:sp>
        <p:nvSpPr>
          <p:cNvPr id="281" name="Google Shape;281;p6"/>
          <p:cNvSpPr txBox="1"/>
          <p:nvPr/>
        </p:nvSpPr>
        <p:spPr>
          <a:xfrm>
            <a:off x="1595396" y="5505591"/>
            <a:ext cx="85744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2021</a:t>
            </a:r>
            <a:endParaRPr/>
          </a:p>
        </p:txBody>
      </p:sp>
      <p:sp>
        <p:nvSpPr>
          <p:cNvPr id="282" name="Google Shape;282;p6"/>
          <p:cNvSpPr txBox="1"/>
          <p:nvPr/>
        </p:nvSpPr>
        <p:spPr>
          <a:xfrm>
            <a:off x="4010792" y="5505591"/>
            <a:ext cx="11166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2022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"/>
          <p:cNvSpPr/>
          <p:nvPr>
            <p:ph idx="2" type="pic"/>
          </p:nvPr>
        </p:nvSpPr>
        <p:spPr>
          <a:xfrm>
            <a:off x="1193800" y="1676400"/>
            <a:ext cx="1790700" cy="286543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8" name="Google Shape;288;p7"/>
          <p:cNvGrpSpPr/>
          <p:nvPr/>
        </p:nvGrpSpPr>
        <p:grpSpPr>
          <a:xfrm>
            <a:off x="5674200" y="3513277"/>
            <a:ext cx="602693" cy="545290"/>
            <a:chOff x="5992744" y="4287977"/>
            <a:chExt cx="602693" cy="545290"/>
          </a:xfrm>
        </p:grpSpPr>
        <p:sp>
          <p:nvSpPr>
            <p:cNvPr id="289" name="Google Shape;289;p7"/>
            <p:cNvSpPr/>
            <p:nvPr/>
          </p:nvSpPr>
          <p:spPr>
            <a:xfrm>
              <a:off x="5992744" y="4287977"/>
              <a:ext cx="531895" cy="496456"/>
            </a:xfrm>
            <a:custGeom>
              <a:rect b="b" l="l" r="r" t="t"/>
              <a:pathLst>
                <a:path extrusionOk="0" h="496456" w="531895">
                  <a:moveTo>
                    <a:pt x="35429" y="496689"/>
                  </a:moveTo>
                  <a:lnTo>
                    <a:pt x="-18" y="496689"/>
                  </a:lnTo>
                  <a:lnTo>
                    <a:pt x="-18" y="102200"/>
                  </a:lnTo>
                  <a:cubicBezTo>
                    <a:pt x="87" y="45928"/>
                    <a:pt x="45668" y="338"/>
                    <a:pt x="101928" y="232"/>
                  </a:cubicBezTo>
                  <a:lnTo>
                    <a:pt x="531878" y="233"/>
                  </a:lnTo>
                  <a:lnTo>
                    <a:pt x="531878" y="35687"/>
                  </a:lnTo>
                  <a:lnTo>
                    <a:pt x="101928" y="35687"/>
                  </a:lnTo>
                  <a:cubicBezTo>
                    <a:pt x="64991" y="35687"/>
                    <a:pt x="35047" y="65637"/>
                    <a:pt x="35047" y="10258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6403967" y="4642616"/>
              <a:ext cx="106340" cy="106363"/>
            </a:xfrm>
            <a:custGeom>
              <a:rect b="b" l="l" r="r" t="t"/>
              <a:pathLst>
                <a:path extrusionOk="0" h="106363" w="106340">
                  <a:moveTo>
                    <a:pt x="106341" y="35455"/>
                  </a:moveTo>
                  <a:lnTo>
                    <a:pt x="70894" y="35455"/>
                  </a:lnTo>
                  <a:lnTo>
                    <a:pt x="70894" y="0"/>
                  </a:lnTo>
                  <a:lnTo>
                    <a:pt x="35447" y="0"/>
                  </a:lnTo>
                  <a:lnTo>
                    <a:pt x="35447" y="35455"/>
                  </a:lnTo>
                  <a:lnTo>
                    <a:pt x="0" y="35455"/>
                  </a:lnTo>
                  <a:lnTo>
                    <a:pt x="0" y="70909"/>
                  </a:lnTo>
                  <a:lnTo>
                    <a:pt x="35447" y="70909"/>
                  </a:lnTo>
                  <a:lnTo>
                    <a:pt x="35447" y="106363"/>
                  </a:lnTo>
                  <a:lnTo>
                    <a:pt x="70894" y="106363"/>
                  </a:lnTo>
                  <a:lnTo>
                    <a:pt x="70894" y="70909"/>
                  </a:lnTo>
                  <a:lnTo>
                    <a:pt x="106341" y="70909"/>
                  </a:lnTo>
                  <a:lnTo>
                    <a:pt x="106341" y="3545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6081410" y="4429890"/>
              <a:ext cx="319022" cy="319089"/>
            </a:xfrm>
            <a:custGeom>
              <a:rect b="b" l="l" r="r" t="t"/>
              <a:pathLst>
                <a:path extrusionOk="0" h="319089" w="319022">
                  <a:moveTo>
                    <a:pt x="319023" y="35455"/>
                  </a:moveTo>
                  <a:lnTo>
                    <a:pt x="283575" y="35455"/>
                  </a:lnTo>
                  <a:lnTo>
                    <a:pt x="283575" y="0"/>
                  </a:lnTo>
                  <a:lnTo>
                    <a:pt x="248128" y="0"/>
                  </a:lnTo>
                  <a:lnTo>
                    <a:pt x="248128" y="35455"/>
                  </a:lnTo>
                  <a:lnTo>
                    <a:pt x="141788" y="35455"/>
                  </a:lnTo>
                  <a:lnTo>
                    <a:pt x="141788" y="0"/>
                  </a:lnTo>
                  <a:lnTo>
                    <a:pt x="106341" y="0"/>
                  </a:lnTo>
                  <a:lnTo>
                    <a:pt x="106341" y="35455"/>
                  </a:lnTo>
                  <a:lnTo>
                    <a:pt x="0" y="35455"/>
                  </a:lnTo>
                  <a:lnTo>
                    <a:pt x="0" y="70909"/>
                  </a:lnTo>
                  <a:lnTo>
                    <a:pt x="106341" y="70909"/>
                  </a:lnTo>
                  <a:lnTo>
                    <a:pt x="106341" y="141818"/>
                  </a:lnTo>
                  <a:lnTo>
                    <a:pt x="0" y="141818"/>
                  </a:lnTo>
                  <a:lnTo>
                    <a:pt x="0" y="177272"/>
                  </a:lnTo>
                  <a:lnTo>
                    <a:pt x="106341" y="177272"/>
                  </a:lnTo>
                  <a:lnTo>
                    <a:pt x="106341" y="248181"/>
                  </a:lnTo>
                  <a:lnTo>
                    <a:pt x="0" y="248181"/>
                  </a:lnTo>
                  <a:lnTo>
                    <a:pt x="0" y="283635"/>
                  </a:lnTo>
                  <a:lnTo>
                    <a:pt x="106341" y="283635"/>
                  </a:lnTo>
                  <a:lnTo>
                    <a:pt x="106341" y="319090"/>
                  </a:lnTo>
                  <a:lnTo>
                    <a:pt x="141788" y="319090"/>
                  </a:lnTo>
                  <a:lnTo>
                    <a:pt x="141788" y="283635"/>
                  </a:lnTo>
                  <a:lnTo>
                    <a:pt x="177235" y="283635"/>
                  </a:lnTo>
                  <a:lnTo>
                    <a:pt x="177235" y="248181"/>
                  </a:lnTo>
                  <a:lnTo>
                    <a:pt x="141788" y="248181"/>
                  </a:lnTo>
                  <a:lnTo>
                    <a:pt x="141788" y="177272"/>
                  </a:lnTo>
                  <a:lnTo>
                    <a:pt x="212682" y="177272"/>
                  </a:lnTo>
                  <a:lnTo>
                    <a:pt x="212682" y="141818"/>
                  </a:lnTo>
                  <a:lnTo>
                    <a:pt x="141788" y="141818"/>
                  </a:lnTo>
                  <a:lnTo>
                    <a:pt x="141788" y="70909"/>
                  </a:lnTo>
                  <a:lnTo>
                    <a:pt x="248128" y="70909"/>
                  </a:lnTo>
                  <a:lnTo>
                    <a:pt x="248128" y="106363"/>
                  </a:lnTo>
                  <a:lnTo>
                    <a:pt x="283575" y="106363"/>
                  </a:lnTo>
                  <a:lnTo>
                    <a:pt x="283575" y="70909"/>
                  </a:lnTo>
                  <a:lnTo>
                    <a:pt x="319023" y="70909"/>
                  </a:lnTo>
                  <a:lnTo>
                    <a:pt x="319023" y="3545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6320652" y="4558424"/>
              <a:ext cx="274785" cy="274843"/>
            </a:xfrm>
            <a:custGeom>
              <a:rect b="b" l="l" r="r" t="t"/>
              <a:pathLst>
                <a:path extrusionOk="0" h="274843" w="274785">
                  <a:moveTo>
                    <a:pt x="137375" y="232"/>
                  </a:moveTo>
                  <a:cubicBezTo>
                    <a:pt x="61495" y="232"/>
                    <a:pt x="-18" y="61758"/>
                    <a:pt x="-18" y="137654"/>
                  </a:cubicBezTo>
                  <a:cubicBezTo>
                    <a:pt x="-18" y="213550"/>
                    <a:pt x="61495" y="275076"/>
                    <a:pt x="137375" y="275076"/>
                  </a:cubicBezTo>
                  <a:cubicBezTo>
                    <a:pt x="213254" y="275076"/>
                    <a:pt x="274768" y="213550"/>
                    <a:pt x="274768" y="137654"/>
                  </a:cubicBezTo>
                  <a:cubicBezTo>
                    <a:pt x="274768" y="137622"/>
                    <a:pt x="274768" y="137590"/>
                    <a:pt x="274768" y="137558"/>
                  </a:cubicBezTo>
                  <a:cubicBezTo>
                    <a:pt x="274662" y="61722"/>
                    <a:pt x="213196" y="285"/>
                    <a:pt x="137375" y="232"/>
                  </a:cubicBezTo>
                  <a:close/>
                  <a:moveTo>
                    <a:pt x="137375" y="239143"/>
                  </a:moveTo>
                  <a:cubicBezTo>
                    <a:pt x="81072" y="239143"/>
                    <a:pt x="35429" y="193491"/>
                    <a:pt x="35429" y="137176"/>
                  </a:cubicBezTo>
                  <a:cubicBezTo>
                    <a:pt x="35429" y="80861"/>
                    <a:pt x="81072" y="35209"/>
                    <a:pt x="137375" y="35209"/>
                  </a:cubicBezTo>
                  <a:cubicBezTo>
                    <a:pt x="193678" y="35209"/>
                    <a:pt x="239320" y="80861"/>
                    <a:pt x="239320" y="137176"/>
                  </a:cubicBezTo>
                  <a:cubicBezTo>
                    <a:pt x="239531" y="193490"/>
                    <a:pt x="194060" y="239314"/>
                    <a:pt x="137757" y="239525"/>
                  </a:cubicBezTo>
                  <a:cubicBezTo>
                    <a:pt x="137630" y="239525"/>
                    <a:pt x="137502" y="239525"/>
                    <a:pt x="137374" y="23952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93" name="Google Shape;293;p7"/>
          <p:cNvGrpSpPr/>
          <p:nvPr/>
        </p:nvGrpSpPr>
        <p:grpSpPr>
          <a:xfrm>
            <a:off x="5622798" y="4753462"/>
            <a:ext cx="704829" cy="627093"/>
            <a:chOff x="5941342" y="5528162"/>
            <a:chExt cx="704829" cy="627093"/>
          </a:xfrm>
        </p:grpSpPr>
        <p:sp>
          <p:nvSpPr>
            <p:cNvPr id="294" name="Google Shape;294;p7"/>
            <p:cNvSpPr/>
            <p:nvPr/>
          </p:nvSpPr>
          <p:spPr>
            <a:xfrm>
              <a:off x="6453650" y="5790918"/>
              <a:ext cx="192521" cy="123660"/>
            </a:xfrm>
            <a:custGeom>
              <a:rect b="b" l="l" r="r" t="t"/>
              <a:pathLst>
                <a:path extrusionOk="0" h="123660" w="192521">
                  <a:moveTo>
                    <a:pt x="0" y="94608"/>
                  </a:moveTo>
                  <a:lnTo>
                    <a:pt x="24364" y="120315"/>
                  </a:lnTo>
                  <a:lnTo>
                    <a:pt x="98028" y="50362"/>
                  </a:lnTo>
                  <a:lnTo>
                    <a:pt x="166724" y="123660"/>
                  </a:lnTo>
                  <a:lnTo>
                    <a:pt x="192521" y="99291"/>
                  </a:lnTo>
                  <a:lnTo>
                    <a:pt x="100226" y="0"/>
                  </a:lnTo>
                  <a:lnTo>
                    <a:pt x="0" y="9460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6405687" y="5572649"/>
              <a:ext cx="130131" cy="130159"/>
            </a:xfrm>
            <a:custGeom>
              <a:rect b="b" l="l" r="r" t="t"/>
              <a:pathLst>
                <a:path extrusionOk="0" h="130159" w="130131">
                  <a:moveTo>
                    <a:pt x="65143" y="232"/>
                  </a:moveTo>
                  <a:cubicBezTo>
                    <a:pt x="29209" y="180"/>
                    <a:pt x="35" y="29274"/>
                    <a:pt x="-18" y="65216"/>
                  </a:cubicBezTo>
                  <a:cubicBezTo>
                    <a:pt x="-70" y="101159"/>
                    <a:pt x="29017" y="130338"/>
                    <a:pt x="64952" y="130391"/>
                  </a:cubicBezTo>
                  <a:cubicBezTo>
                    <a:pt x="100887" y="130444"/>
                    <a:pt x="130060" y="101350"/>
                    <a:pt x="130113" y="65408"/>
                  </a:cubicBezTo>
                  <a:cubicBezTo>
                    <a:pt x="130113" y="65376"/>
                    <a:pt x="130113" y="65344"/>
                    <a:pt x="130113" y="65312"/>
                  </a:cubicBezTo>
                  <a:cubicBezTo>
                    <a:pt x="130113" y="29407"/>
                    <a:pt x="101041" y="285"/>
                    <a:pt x="65143" y="233"/>
                  </a:cubicBezTo>
                  <a:close/>
                  <a:moveTo>
                    <a:pt x="65143" y="94841"/>
                  </a:moveTo>
                  <a:cubicBezTo>
                    <a:pt x="48785" y="94894"/>
                    <a:pt x="35482" y="81673"/>
                    <a:pt x="35429" y="65311"/>
                  </a:cubicBezTo>
                  <a:cubicBezTo>
                    <a:pt x="35377" y="48950"/>
                    <a:pt x="48595" y="35644"/>
                    <a:pt x="64953" y="35591"/>
                  </a:cubicBezTo>
                  <a:cubicBezTo>
                    <a:pt x="81311" y="35539"/>
                    <a:pt x="94614" y="48759"/>
                    <a:pt x="94667" y="65121"/>
                  </a:cubicBezTo>
                  <a:cubicBezTo>
                    <a:pt x="94667" y="65184"/>
                    <a:pt x="94667" y="65248"/>
                    <a:pt x="94667" y="65311"/>
                  </a:cubicBezTo>
                  <a:cubicBezTo>
                    <a:pt x="94614" y="81598"/>
                    <a:pt x="81427" y="94789"/>
                    <a:pt x="65143" y="9484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6191381" y="5722303"/>
              <a:ext cx="179623" cy="244453"/>
            </a:xfrm>
            <a:custGeom>
              <a:rect b="b" l="l" r="r" t="t"/>
              <a:pathLst>
                <a:path extrusionOk="0" h="244453" w="179623">
                  <a:moveTo>
                    <a:pt x="-18" y="232"/>
                  </a:moveTo>
                  <a:lnTo>
                    <a:pt x="-18" y="244686"/>
                  </a:lnTo>
                  <a:lnTo>
                    <a:pt x="179605" y="122650"/>
                  </a:lnTo>
                  <a:close/>
                  <a:moveTo>
                    <a:pt x="35429" y="67127"/>
                  </a:moveTo>
                  <a:lnTo>
                    <a:pt x="116259" y="122268"/>
                  </a:lnTo>
                  <a:lnTo>
                    <a:pt x="35429" y="17731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5941342" y="5528162"/>
              <a:ext cx="626961" cy="627093"/>
            </a:xfrm>
            <a:custGeom>
              <a:rect b="b" l="l" r="r" t="t"/>
              <a:pathLst>
                <a:path extrusionOk="0" h="627093" w="626961">
                  <a:moveTo>
                    <a:pt x="313845" y="35831"/>
                  </a:moveTo>
                  <a:cubicBezTo>
                    <a:pt x="160449" y="35779"/>
                    <a:pt x="36055" y="160114"/>
                    <a:pt x="36002" y="313542"/>
                  </a:cubicBezTo>
                  <a:cubicBezTo>
                    <a:pt x="35949" y="466970"/>
                    <a:pt x="160258" y="591390"/>
                    <a:pt x="313654" y="591443"/>
                  </a:cubicBezTo>
                  <a:cubicBezTo>
                    <a:pt x="467049" y="591495"/>
                    <a:pt x="591443" y="467161"/>
                    <a:pt x="591497" y="313733"/>
                  </a:cubicBezTo>
                  <a:cubicBezTo>
                    <a:pt x="591497" y="313701"/>
                    <a:pt x="591497" y="313669"/>
                    <a:pt x="591497" y="313637"/>
                  </a:cubicBezTo>
                  <a:lnTo>
                    <a:pt x="591497" y="312204"/>
                  </a:lnTo>
                  <a:lnTo>
                    <a:pt x="626944" y="312204"/>
                  </a:lnTo>
                  <a:cubicBezTo>
                    <a:pt x="626944" y="312681"/>
                    <a:pt x="626944" y="313159"/>
                    <a:pt x="626944" y="313637"/>
                  </a:cubicBezTo>
                  <a:cubicBezTo>
                    <a:pt x="627022" y="486804"/>
                    <a:pt x="486736" y="627247"/>
                    <a:pt x="313605" y="627326"/>
                  </a:cubicBezTo>
                  <a:cubicBezTo>
                    <a:pt x="140474" y="627404"/>
                    <a:pt x="61" y="487089"/>
                    <a:pt x="-18" y="313921"/>
                  </a:cubicBezTo>
                  <a:cubicBezTo>
                    <a:pt x="-97" y="140754"/>
                    <a:pt x="140190" y="311"/>
                    <a:pt x="313321" y="232"/>
                  </a:cubicBezTo>
                  <a:cubicBezTo>
                    <a:pt x="387371" y="199"/>
                    <a:pt x="459042" y="26385"/>
                    <a:pt x="515635" y="74152"/>
                  </a:cubicBezTo>
                  <a:lnTo>
                    <a:pt x="493182" y="101579"/>
                  </a:lnTo>
                  <a:cubicBezTo>
                    <a:pt x="443058" y="59139"/>
                    <a:pt x="379517" y="35844"/>
                    <a:pt x="313845" y="3583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98" name="Google Shape;298;p7"/>
          <p:cNvGrpSpPr/>
          <p:nvPr/>
        </p:nvGrpSpPr>
        <p:grpSpPr>
          <a:xfrm>
            <a:off x="5639484" y="2292940"/>
            <a:ext cx="671934" cy="525191"/>
            <a:chOff x="5958028" y="3067640"/>
            <a:chExt cx="671934" cy="525191"/>
          </a:xfrm>
        </p:grpSpPr>
        <p:sp>
          <p:nvSpPr>
            <p:cNvPr id="299" name="Google Shape;299;p7"/>
            <p:cNvSpPr/>
            <p:nvPr/>
          </p:nvSpPr>
          <p:spPr>
            <a:xfrm>
              <a:off x="5958028" y="3092658"/>
              <a:ext cx="671934" cy="500173"/>
            </a:xfrm>
            <a:custGeom>
              <a:rect b="b" l="l" r="r" t="t"/>
              <a:pathLst>
                <a:path extrusionOk="0" h="500173" w="671934">
                  <a:moveTo>
                    <a:pt x="13774" y="464006"/>
                  </a:moveTo>
                  <a:cubicBezTo>
                    <a:pt x="30494" y="489235"/>
                    <a:pt x="63075" y="501563"/>
                    <a:pt x="107981" y="500321"/>
                  </a:cubicBezTo>
                  <a:cubicBezTo>
                    <a:pt x="130550" y="499513"/>
                    <a:pt x="152969" y="496310"/>
                    <a:pt x="174862" y="490764"/>
                  </a:cubicBezTo>
                  <a:cubicBezTo>
                    <a:pt x="231244" y="475960"/>
                    <a:pt x="285576" y="454229"/>
                    <a:pt x="336618" y="426067"/>
                  </a:cubicBezTo>
                  <a:cubicBezTo>
                    <a:pt x="423086" y="471078"/>
                    <a:pt x="511751" y="500512"/>
                    <a:pt x="576530" y="498696"/>
                  </a:cubicBezTo>
                  <a:cubicBezTo>
                    <a:pt x="614174" y="497740"/>
                    <a:pt x="643411" y="486177"/>
                    <a:pt x="660131" y="460470"/>
                  </a:cubicBezTo>
                  <a:cubicBezTo>
                    <a:pt x="694336" y="407910"/>
                    <a:pt x="650577" y="326680"/>
                    <a:pt x="574141" y="248317"/>
                  </a:cubicBezTo>
                  <a:cubicBezTo>
                    <a:pt x="590478" y="231299"/>
                    <a:pt x="605762" y="213299"/>
                    <a:pt x="619907" y="194419"/>
                  </a:cubicBezTo>
                  <a:cubicBezTo>
                    <a:pt x="668730" y="128289"/>
                    <a:pt x="682297" y="71714"/>
                    <a:pt x="658124" y="35209"/>
                  </a:cubicBezTo>
                  <a:cubicBezTo>
                    <a:pt x="644749" y="15140"/>
                    <a:pt x="621054" y="3577"/>
                    <a:pt x="589333" y="232"/>
                  </a:cubicBezTo>
                  <a:lnTo>
                    <a:pt x="588568" y="35496"/>
                  </a:lnTo>
                  <a:cubicBezTo>
                    <a:pt x="607677" y="37885"/>
                    <a:pt x="621627" y="44383"/>
                    <a:pt x="628602" y="54608"/>
                  </a:cubicBezTo>
                  <a:cubicBezTo>
                    <a:pt x="643506" y="77066"/>
                    <a:pt x="629652" y="121503"/>
                    <a:pt x="591530" y="173108"/>
                  </a:cubicBezTo>
                  <a:cubicBezTo>
                    <a:pt x="578346" y="190700"/>
                    <a:pt x="564082" y="207456"/>
                    <a:pt x="548822" y="223279"/>
                  </a:cubicBezTo>
                  <a:cubicBezTo>
                    <a:pt x="508345" y="185834"/>
                    <a:pt x="464746" y="151913"/>
                    <a:pt x="418500" y="121886"/>
                  </a:cubicBezTo>
                  <a:cubicBezTo>
                    <a:pt x="403595" y="112329"/>
                    <a:pt x="388212" y="102773"/>
                    <a:pt x="372639" y="93981"/>
                  </a:cubicBezTo>
                  <a:cubicBezTo>
                    <a:pt x="385346" y="87578"/>
                    <a:pt x="397862" y="81749"/>
                    <a:pt x="410856" y="76206"/>
                  </a:cubicBezTo>
                  <a:lnTo>
                    <a:pt x="396142" y="43810"/>
                  </a:lnTo>
                  <a:cubicBezTo>
                    <a:pt x="376078" y="52602"/>
                    <a:pt x="355823" y="62158"/>
                    <a:pt x="335280" y="73148"/>
                  </a:cubicBezTo>
                  <a:cubicBezTo>
                    <a:pt x="198461" y="2048"/>
                    <a:pt x="56291" y="-30253"/>
                    <a:pt x="11768" y="38171"/>
                  </a:cubicBezTo>
                  <a:cubicBezTo>
                    <a:pt x="-22437" y="90827"/>
                    <a:pt x="21322" y="171961"/>
                    <a:pt x="97757" y="250420"/>
                  </a:cubicBezTo>
                  <a:cubicBezTo>
                    <a:pt x="21800" y="330216"/>
                    <a:pt x="-21004" y="411828"/>
                    <a:pt x="13774" y="464006"/>
                  </a:cubicBezTo>
                  <a:close/>
                  <a:moveTo>
                    <a:pt x="298305" y="94650"/>
                  </a:moveTo>
                  <a:cubicBezTo>
                    <a:pt x="283018" y="104206"/>
                    <a:pt x="267635" y="113189"/>
                    <a:pt x="252444" y="123319"/>
                  </a:cubicBezTo>
                  <a:cubicBezTo>
                    <a:pt x="206449" y="153780"/>
                    <a:pt x="163166" y="188151"/>
                    <a:pt x="123077" y="226051"/>
                  </a:cubicBezTo>
                  <a:cubicBezTo>
                    <a:pt x="52470" y="153135"/>
                    <a:pt x="22277" y="88056"/>
                    <a:pt x="41673" y="58144"/>
                  </a:cubicBezTo>
                  <a:cubicBezTo>
                    <a:pt x="50367" y="44765"/>
                    <a:pt x="69572" y="37502"/>
                    <a:pt x="96611" y="36738"/>
                  </a:cubicBezTo>
                  <a:cubicBezTo>
                    <a:pt x="143714" y="35496"/>
                    <a:pt x="215754" y="54513"/>
                    <a:pt x="298305" y="94650"/>
                  </a:cubicBezTo>
                  <a:close/>
                  <a:moveTo>
                    <a:pt x="374740" y="404947"/>
                  </a:moveTo>
                  <a:cubicBezTo>
                    <a:pt x="390123" y="395869"/>
                    <a:pt x="405505" y="386408"/>
                    <a:pt x="420793" y="376278"/>
                  </a:cubicBezTo>
                  <a:cubicBezTo>
                    <a:pt x="466778" y="345840"/>
                    <a:pt x="510060" y="311501"/>
                    <a:pt x="550159" y="273642"/>
                  </a:cubicBezTo>
                  <a:cubicBezTo>
                    <a:pt x="620767" y="346462"/>
                    <a:pt x="650959" y="411541"/>
                    <a:pt x="631468" y="441453"/>
                  </a:cubicBezTo>
                  <a:cubicBezTo>
                    <a:pt x="606817" y="478341"/>
                    <a:pt x="503247" y="468307"/>
                    <a:pt x="374071" y="404947"/>
                  </a:cubicBezTo>
                  <a:close/>
                  <a:moveTo>
                    <a:pt x="123650" y="275649"/>
                  </a:moveTo>
                  <a:cubicBezTo>
                    <a:pt x="131484" y="267430"/>
                    <a:pt x="139797" y="259116"/>
                    <a:pt x="148683" y="250707"/>
                  </a:cubicBezTo>
                  <a:cubicBezTo>
                    <a:pt x="186809" y="214672"/>
                    <a:pt x="227948" y="181965"/>
                    <a:pt x="271648" y="152944"/>
                  </a:cubicBezTo>
                  <a:cubicBezTo>
                    <a:pt x="292732" y="138864"/>
                    <a:pt x="313911" y="125931"/>
                    <a:pt x="335185" y="114145"/>
                  </a:cubicBezTo>
                  <a:cubicBezTo>
                    <a:pt x="356205" y="125708"/>
                    <a:pt x="377606" y="138036"/>
                    <a:pt x="399487" y="152371"/>
                  </a:cubicBezTo>
                  <a:cubicBezTo>
                    <a:pt x="443580" y="180958"/>
                    <a:pt x="485135" y="213282"/>
                    <a:pt x="523694" y="248986"/>
                  </a:cubicBezTo>
                  <a:cubicBezTo>
                    <a:pt x="485315" y="285102"/>
                    <a:pt x="443921" y="317873"/>
                    <a:pt x="399964" y="346940"/>
                  </a:cubicBezTo>
                  <a:cubicBezTo>
                    <a:pt x="378753" y="361019"/>
                    <a:pt x="357479" y="374016"/>
                    <a:pt x="336141" y="385930"/>
                  </a:cubicBezTo>
                  <a:cubicBezTo>
                    <a:pt x="319038" y="376374"/>
                    <a:pt x="301649" y="366053"/>
                    <a:pt x="283973" y="354967"/>
                  </a:cubicBezTo>
                  <a:lnTo>
                    <a:pt x="263431" y="383637"/>
                  </a:lnTo>
                  <a:cubicBezTo>
                    <a:pt x="275088" y="390995"/>
                    <a:pt x="286744" y="398258"/>
                    <a:pt x="298687" y="405139"/>
                  </a:cubicBezTo>
                  <a:cubicBezTo>
                    <a:pt x="256631" y="426986"/>
                    <a:pt x="212282" y="444102"/>
                    <a:pt x="166453" y="456170"/>
                  </a:cubicBezTo>
                  <a:cubicBezTo>
                    <a:pt x="103967" y="471460"/>
                    <a:pt x="57724" y="467064"/>
                    <a:pt x="42819" y="444511"/>
                  </a:cubicBezTo>
                  <a:cubicBezTo>
                    <a:pt x="23519" y="414695"/>
                    <a:pt x="53043" y="349233"/>
                    <a:pt x="122981" y="27564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6097444" y="3354770"/>
              <a:ext cx="110829" cy="110855"/>
            </a:xfrm>
            <a:custGeom>
              <a:rect b="b" l="l" r="r" t="t"/>
              <a:pathLst>
                <a:path extrusionOk="0" h="110855" w="110829">
                  <a:moveTo>
                    <a:pt x="-1" y="57114"/>
                  </a:moveTo>
                  <a:cubicBezTo>
                    <a:pt x="802" y="87715"/>
                    <a:pt x="26254" y="111871"/>
                    <a:pt x="56849" y="111068"/>
                  </a:cubicBezTo>
                  <a:cubicBezTo>
                    <a:pt x="87444" y="110265"/>
                    <a:pt x="111595" y="84807"/>
                    <a:pt x="110792" y="54206"/>
                  </a:cubicBezTo>
                  <a:cubicBezTo>
                    <a:pt x="109989" y="23605"/>
                    <a:pt x="84537" y="-551"/>
                    <a:pt x="53942" y="252"/>
                  </a:cubicBezTo>
                  <a:cubicBezTo>
                    <a:pt x="53923" y="252"/>
                    <a:pt x="53905" y="253"/>
                    <a:pt x="53886" y="253"/>
                  </a:cubicBezTo>
                  <a:cubicBezTo>
                    <a:pt x="23338" y="1138"/>
                    <a:pt x="-750" y="26555"/>
                    <a:pt x="-1" y="57114"/>
                  </a:cubicBezTo>
                  <a:close/>
                  <a:moveTo>
                    <a:pt x="35446" y="56158"/>
                  </a:moveTo>
                  <a:cubicBezTo>
                    <a:pt x="34976" y="45138"/>
                    <a:pt x="43527" y="35822"/>
                    <a:pt x="54546" y="35352"/>
                  </a:cubicBezTo>
                  <a:cubicBezTo>
                    <a:pt x="65564" y="34882"/>
                    <a:pt x="74877" y="43435"/>
                    <a:pt x="75347" y="54456"/>
                  </a:cubicBezTo>
                  <a:cubicBezTo>
                    <a:pt x="75817" y="65477"/>
                    <a:pt x="67267" y="74792"/>
                    <a:pt x="56248" y="75262"/>
                  </a:cubicBezTo>
                  <a:cubicBezTo>
                    <a:pt x="56162" y="75266"/>
                    <a:pt x="56075" y="75269"/>
                    <a:pt x="55988" y="75271"/>
                  </a:cubicBezTo>
                  <a:cubicBezTo>
                    <a:pt x="45066" y="75595"/>
                    <a:pt x="35912" y="67078"/>
                    <a:pt x="35446" y="5615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6387757" y="3067640"/>
              <a:ext cx="110832" cy="110855"/>
            </a:xfrm>
            <a:custGeom>
              <a:rect b="b" l="l" r="r" t="t"/>
              <a:pathLst>
                <a:path extrusionOk="0" h="110855" w="110832">
                  <a:moveTo>
                    <a:pt x="110780" y="53729"/>
                  </a:moveTo>
                  <a:cubicBezTo>
                    <a:pt x="109714" y="23136"/>
                    <a:pt x="84054" y="-800"/>
                    <a:pt x="53467" y="267"/>
                  </a:cubicBezTo>
                  <a:cubicBezTo>
                    <a:pt x="22881" y="1333"/>
                    <a:pt x="-1050" y="26999"/>
                    <a:pt x="16" y="57592"/>
                  </a:cubicBezTo>
                  <a:cubicBezTo>
                    <a:pt x="1077" y="88015"/>
                    <a:pt x="26469" y="111889"/>
                    <a:pt x="56893" y="111067"/>
                  </a:cubicBezTo>
                  <a:cubicBezTo>
                    <a:pt x="87487" y="110241"/>
                    <a:pt x="111620" y="84765"/>
                    <a:pt x="110794" y="54165"/>
                  </a:cubicBezTo>
                  <a:cubicBezTo>
                    <a:pt x="110790" y="54020"/>
                    <a:pt x="110786" y="53874"/>
                    <a:pt x="110780" y="53729"/>
                  </a:cubicBezTo>
                  <a:close/>
                  <a:moveTo>
                    <a:pt x="75334" y="54685"/>
                  </a:moveTo>
                  <a:cubicBezTo>
                    <a:pt x="75806" y="65705"/>
                    <a:pt x="67255" y="75021"/>
                    <a:pt x="56237" y="75493"/>
                  </a:cubicBezTo>
                  <a:cubicBezTo>
                    <a:pt x="45219" y="75965"/>
                    <a:pt x="35904" y="67413"/>
                    <a:pt x="35433" y="56392"/>
                  </a:cubicBezTo>
                  <a:cubicBezTo>
                    <a:pt x="34961" y="45372"/>
                    <a:pt x="43512" y="36055"/>
                    <a:pt x="54530" y="35584"/>
                  </a:cubicBezTo>
                  <a:cubicBezTo>
                    <a:pt x="54649" y="35578"/>
                    <a:pt x="54768" y="35574"/>
                    <a:pt x="54887" y="35571"/>
                  </a:cubicBezTo>
                  <a:cubicBezTo>
                    <a:pt x="65804" y="35200"/>
                    <a:pt x="74954" y="43751"/>
                    <a:pt x="75326" y="54669"/>
                  </a:cubicBezTo>
                  <a:cubicBezTo>
                    <a:pt x="75329" y="54770"/>
                    <a:pt x="75332" y="54871"/>
                    <a:pt x="75334" y="5497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302" name="Google Shape;302;p7"/>
          <p:cNvGrpSpPr/>
          <p:nvPr/>
        </p:nvGrpSpPr>
        <p:grpSpPr>
          <a:xfrm>
            <a:off x="6327627" y="709974"/>
            <a:ext cx="4857184" cy="1033815"/>
            <a:chOff x="6327627" y="1570031"/>
            <a:chExt cx="4857184" cy="1033815"/>
          </a:xfrm>
        </p:grpSpPr>
        <p:sp>
          <p:nvSpPr>
            <p:cNvPr id="303" name="Google Shape;303;p7"/>
            <p:cNvSpPr/>
            <p:nvPr/>
          </p:nvSpPr>
          <p:spPr>
            <a:xfrm>
              <a:off x="6327627" y="2239555"/>
              <a:ext cx="798368" cy="27331"/>
            </a:xfrm>
            <a:custGeom>
              <a:rect b="b" l="l" r="r" t="t"/>
              <a:pathLst>
                <a:path extrusionOk="0" h="27331" w="798368">
                  <a:moveTo>
                    <a:pt x="0" y="0"/>
                  </a:moveTo>
                  <a:lnTo>
                    <a:pt x="798368" y="0"/>
                  </a:lnTo>
                  <a:lnTo>
                    <a:pt x="798368" y="27331"/>
                  </a:lnTo>
                  <a:lnTo>
                    <a:pt x="0" y="2733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7386640" y="2239460"/>
              <a:ext cx="397177" cy="27331"/>
            </a:xfrm>
            <a:custGeom>
              <a:rect b="b" l="l" r="r" t="t"/>
              <a:pathLst>
                <a:path extrusionOk="0" h="27331" w="397177">
                  <a:moveTo>
                    <a:pt x="0" y="0"/>
                  </a:moveTo>
                  <a:lnTo>
                    <a:pt x="397178" y="0"/>
                  </a:lnTo>
                  <a:lnTo>
                    <a:pt x="397178" y="27331"/>
                  </a:lnTo>
                  <a:lnTo>
                    <a:pt x="0" y="2733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8022870" y="2239555"/>
              <a:ext cx="2350676" cy="27331"/>
            </a:xfrm>
            <a:custGeom>
              <a:rect b="b" l="l" r="r" t="t"/>
              <a:pathLst>
                <a:path extrusionOk="0" h="27331" w="2350676">
                  <a:moveTo>
                    <a:pt x="0" y="0"/>
                  </a:moveTo>
                  <a:lnTo>
                    <a:pt x="2350677" y="0"/>
                  </a:lnTo>
                  <a:lnTo>
                    <a:pt x="2350677" y="27331"/>
                  </a:lnTo>
                  <a:lnTo>
                    <a:pt x="0" y="2733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10248192" y="1570031"/>
              <a:ext cx="936619" cy="1033815"/>
            </a:xfrm>
            <a:custGeom>
              <a:rect b="b" l="l" r="r" t="t"/>
              <a:pathLst>
                <a:path extrusionOk="0" h="1033815" w="936619">
                  <a:moveTo>
                    <a:pt x="860166" y="831260"/>
                  </a:moveTo>
                  <a:lnTo>
                    <a:pt x="544298" y="1013692"/>
                  </a:lnTo>
                  <a:cubicBezTo>
                    <a:pt x="497260" y="1040832"/>
                    <a:pt x="439325" y="1040832"/>
                    <a:pt x="392286" y="1013692"/>
                  </a:cubicBezTo>
                  <a:lnTo>
                    <a:pt x="76417" y="831260"/>
                  </a:lnTo>
                  <a:cubicBezTo>
                    <a:pt x="29230" y="804192"/>
                    <a:pt x="85" y="753981"/>
                    <a:pt x="-18" y="699572"/>
                  </a:cubicBezTo>
                  <a:lnTo>
                    <a:pt x="-18" y="334708"/>
                  </a:lnTo>
                  <a:cubicBezTo>
                    <a:pt x="45" y="280288"/>
                    <a:pt x="29200" y="230058"/>
                    <a:pt x="76417" y="203020"/>
                  </a:cubicBezTo>
                  <a:lnTo>
                    <a:pt x="392286" y="20587"/>
                  </a:lnTo>
                  <a:cubicBezTo>
                    <a:pt x="439324" y="-6553"/>
                    <a:pt x="497259" y="-6553"/>
                    <a:pt x="544298" y="20587"/>
                  </a:cubicBezTo>
                  <a:lnTo>
                    <a:pt x="860166" y="203020"/>
                  </a:lnTo>
                  <a:cubicBezTo>
                    <a:pt x="907383" y="230058"/>
                    <a:pt x="936539" y="280288"/>
                    <a:pt x="936602" y="334708"/>
                  </a:cubicBezTo>
                  <a:lnTo>
                    <a:pt x="936602" y="699572"/>
                  </a:lnTo>
                  <a:cubicBezTo>
                    <a:pt x="936499" y="753981"/>
                    <a:pt x="907354" y="804192"/>
                    <a:pt x="860166" y="83126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3000">
                  <a:schemeClr val="accent1"/>
                </a:gs>
                <a:gs pos="61000">
                  <a:schemeClr val="accent2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10865860" y="1740408"/>
              <a:ext cx="58316" cy="34485"/>
            </a:xfrm>
            <a:custGeom>
              <a:rect b="b" l="l" r="r" t="t"/>
              <a:pathLst>
                <a:path extrusionOk="0" h="34485" w="58316">
                  <a:moveTo>
                    <a:pt x="54373" y="21080"/>
                  </a:moveTo>
                  <a:cubicBezTo>
                    <a:pt x="39969" y="13414"/>
                    <a:pt x="25136" y="6586"/>
                    <a:pt x="9945" y="629"/>
                  </a:cubicBezTo>
                  <a:cubicBezTo>
                    <a:pt x="6071" y="-667"/>
                    <a:pt x="1863" y="1311"/>
                    <a:pt x="390" y="5121"/>
                  </a:cubicBezTo>
                  <a:lnTo>
                    <a:pt x="390" y="5121"/>
                  </a:lnTo>
                  <a:cubicBezTo>
                    <a:pt x="-917" y="8968"/>
                    <a:pt x="1014" y="13166"/>
                    <a:pt x="4785" y="14677"/>
                  </a:cubicBezTo>
                  <a:cubicBezTo>
                    <a:pt x="19358" y="20191"/>
                    <a:pt x="33588" y="26573"/>
                    <a:pt x="47397" y="33790"/>
                  </a:cubicBezTo>
                  <a:cubicBezTo>
                    <a:pt x="51040" y="35783"/>
                    <a:pt x="55607" y="34459"/>
                    <a:pt x="57620" y="30828"/>
                  </a:cubicBezTo>
                  <a:lnTo>
                    <a:pt x="57621" y="30828"/>
                  </a:lnTo>
                  <a:cubicBezTo>
                    <a:pt x="59256" y="27229"/>
                    <a:pt x="57840" y="22977"/>
                    <a:pt x="54373" y="21080"/>
                  </a:cubicBezTo>
                  <a:close/>
                </a:path>
              </a:pathLst>
            </a:custGeom>
            <a:solidFill>
              <a:srgbClr val="232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0543309" y="1712421"/>
              <a:ext cx="272488" cy="55151"/>
            </a:xfrm>
            <a:custGeom>
              <a:rect b="b" l="l" r="r" t="t"/>
              <a:pathLst>
                <a:path extrusionOk="0" h="55151" w="272488">
                  <a:moveTo>
                    <a:pt x="182872" y="15811"/>
                  </a:moveTo>
                  <a:cubicBezTo>
                    <a:pt x="209863" y="15778"/>
                    <a:pt x="236786" y="18499"/>
                    <a:pt x="263225" y="23934"/>
                  </a:cubicBezTo>
                  <a:cubicBezTo>
                    <a:pt x="267232" y="24877"/>
                    <a:pt x="271244" y="22392"/>
                    <a:pt x="272186" y="18385"/>
                  </a:cubicBezTo>
                  <a:cubicBezTo>
                    <a:pt x="272193" y="18355"/>
                    <a:pt x="272200" y="18325"/>
                    <a:pt x="272206" y="18296"/>
                  </a:cubicBezTo>
                  <a:lnTo>
                    <a:pt x="272207" y="18296"/>
                  </a:lnTo>
                  <a:cubicBezTo>
                    <a:pt x="273308" y="14165"/>
                    <a:pt x="270852" y="9924"/>
                    <a:pt x="266722" y="8823"/>
                  </a:cubicBezTo>
                  <a:cubicBezTo>
                    <a:pt x="266608" y="8792"/>
                    <a:pt x="266493" y="8764"/>
                    <a:pt x="266379" y="8739"/>
                  </a:cubicBezTo>
                  <a:cubicBezTo>
                    <a:pt x="238904" y="3083"/>
                    <a:pt x="210924" y="233"/>
                    <a:pt x="182873" y="234"/>
                  </a:cubicBezTo>
                  <a:cubicBezTo>
                    <a:pt x="121040" y="52"/>
                    <a:pt x="59976" y="13941"/>
                    <a:pt x="4302" y="40849"/>
                  </a:cubicBezTo>
                  <a:cubicBezTo>
                    <a:pt x="475" y="42771"/>
                    <a:pt x="-1099" y="47410"/>
                    <a:pt x="767" y="51265"/>
                  </a:cubicBezTo>
                  <a:lnTo>
                    <a:pt x="765" y="51265"/>
                  </a:lnTo>
                  <a:cubicBezTo>
                    <a:pt x="2677" y="54941"/>
                    <a:pt x="7169" y="56425"/>
                    <a:pt x="10894" y="54610"/>
                  </a:cubicBezTo>
                  <a:cubicBezTo>
                    <a:pt x="64537" y="28800"/>
                    <a:pt x="123347" y="15533"/>
                    <a:pt x="182873" y="15811"/>
                  </a:cubicBezTo>
                  <a:close/>
                </a:path>
              </a:pathLst>
            </a:custGeom>
            <a:solidFill>
              <a:srgbClr val="232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0668007" y="1766026"/>
              <a:ext cx="329702" cy="134623"/>
            </a:xfrm>
            <a:custGeom>
              <a:rect b="b" l="l" r="r" t="t"/>
              <a:pathLst>
                <a:path extrusionOk="0" h="134623" w="329702">
                  <a:moveTo>
                    <a:pt x="84" y="12759"/>
                  </a:moveTo>
                  <a:lnTo>
                    <a:pt x="84" y="12759"/>
                  </a:lnTo>
                  <a:cubicBezTo>
                    <a:pt x="769" y="16844"/>
                    <a:pt x="4581" y="19641"/>
                    <a:pt x="8683" y="19066"/>
                  </a:cubicBezTo>
                  <a:cubicBezTo>
                    <a:pt x="123753" y="2447"/>
                    <a:pt x="239441" y="44995"/>
                    <a:pt x="316335" y="132214"/>
                  </a:cubicBezTo>
                  <a:cubicBezTo>
                    <a:pt x="319033" y="135368"/>
                    <a:pt x="323771" y="135753"/>
                    <a:pt x="326941" y="133075"/>
                  </a:cubicBezTo>
                  <a:lnTo>
                    <a:pt x="326941" y="133075"/>
                  </a:lnTo>
                  <a:cubicBezTo>
                    <a:pt x="330181" y="130368"/>
                    <a:pt x="330613" y="125547"/>
                    <a:pt x="327908" y="122306"/>
                  </a:cubicBezTo>
                  <a:cubicBezTo>
                    <a:pt x="327873" y="122264"/>
                    <a:pt x="327836" y="122222"/>
                    <a:pt x="327800" y="122180"/>
                  </a:cubicBezTo>
                  <a:cubicBezTo>
                    <a:pt x="247562" y="30981"/>
                    <a:pt x="126683" y="-13491"/>
                    <a:pt x="6485" y="3967"/>
                  </a:cubicBezTo>
                  <a:cubicBezTo>
                    <a:pt x="2311" y="4598"/>
                    <a:pt x="-562" y="8494"/>
                    <a:pt x="69" y="12669"/>
                  </a:cubicBezTo>
                  <a:cubicBezTo>
                    <a:pt x="74" y="12699"/>
                    <a:pt x="78" y="12729"/>
                    <a:pt x="83" y="12759"/>
                  </a:cubicBezTo>
                  <a:close/>
                </a:path>
              </a:pathLst>
            </a:custGeom>
            <a:solidFill>
              <a:srgbClr val="232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0459193" y="1787708"/>
              <a:ext cx="154453" cy="108723"/>
            </a:xfrm>
            <a:custGeom>
              <a:rect b="b" l="l" r="r" t="t"/>
              <a:pathLst>
                <a:path extrusionOk="0" h="108723" w="154453">
                  <a:moveTo>
                    <a:pt x="153960" y="5316"/>
                  </a:moveTo>
                  <a:lnTo>
                    <a:pt x="153960" y="5316"/>
                  </a:lnTo>
                  <a:cubicBezTo>
                    <a:pt x="152604" y="1394"/>
                    <a:pt x="148336" y="-698"/>
                    <a:pt x="144406" y="633"/>
                  </a:cubicBezTo>
                  <a:cubicBezTo>
                    <a:pt x="89931" y="20573"/>
                    <a:pt x="41066" y="53354"/>
                    <a:pt x="1949" y="96198"/>
                  </a:cubicBezTo>
                  <a:cubicBezTo>
                    <a:pt x="-878" y="99334"/>
                    <a:pt x="-628" y="104168"/>
                    <a:pt x="2507" y="106995"/>
                  </a:cubicBezTo>
                  <a:cubicBezTo>
                    <a:pt x="2544" y="107028"/>
                    <a:pt x="2580" y="107060"/>
                    <a:pt x="2617" y="107092"/>
                  </a:cubicBezTo>
                  <a:lnTo>
                    <a:pt x="2618" y="107092"/>
                  </a:lnTo>
                  <a:cubicBezTo>
                    <a:pt x="5738" y="109817"/>
                    <a:pt x="10471" y="109519"/>
                    <a:pt x="13224" y="106423"/>
                  </a:cubicBezTo>
                  <a:cubicBezTo>
                    <a:pt x="50731" y="65457"/>
                    <a:pt x="97520" y="34094"/>
                    <a:pt x="149661" y="14968"/>
                  </a:cubicBezTo>
                  <a:cubicBezTo>
                    <a:pt x="153482" y="13457"/>
                    <a:pt x="155392" y="9167"/>
                    <a:pt x="153960" y="5316"/>
                  </a:cubicBezTo>
                  <a:close/>
                </a:path>
              </a:pathLst>
            </a:custGeom>
            <a:solidFill>
              <a:srgbClr val="232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0947097" y="1925588"/>
              <a:ext cx="77290" cy="137256"/>
            </a:xfrm>
            <a:custGeom>
              <a:rect b="b" l="l" r="r" t="t"/>
              <a:pathLst>
                <a:path extrusionOk="0" h="137256" w="77290">
                  <a:moveTo>
                    <a:pt x="2467" y="2373"/>
                  </a:moveTo>
                  <a:lnTo>
                    <a:pt x="2467" y="2373"/>
                  </a:lnTo>
                  <a:cubicBezTo>
                    <a:pt x="-566" y="5117"/>
                    <a:pt x="-863" y="9779"/>
                    <a:pt x="1799" y="12886"/>
                  </a:cubicBezTo>
                  <a:cubicBezTo>
                    <a:pt x="30799" y="47305"/>
                    <a:pt x="51463" y="87956"/>
                    <a:pt x="62182" y="131672"/>
                  </a:cubicBezTo>
                  <a:cubicBezTo>
                    <a:pt x="63085" y="135679"/>
                    <a:pt x="67059" y="138201"/>
                    <a:pt x="71068" y="137310"/>
                  </a:cubicBezTo>
                  <a:lnTo>
                    <a:pt x="71068" y="137310"/>
                  </a:lnTo>
                  <a:cubicBezTo>
                    <a:pt x="75215" y="136515"/>
                    <a:pt x="77930" y="132508"/>
                    <a:pt x="77134" y="128362"/>
                  </a:cubicBezTo>
                  <a:cubicBezTo>
                    <a:pt x="77095" y="128157"/>
                    <a:pt x="77048" y="127954"/>
                    <a:pt x="76992" y="127754"/>
                  </a:cubicBezTo>
                  <a:cubicBezTo>
                    <a:pt x="65738" y="81695"/>
                    <a:pt x="43956" y="38875"/>
                    <a:pt x="13359" y="2660"/>
                  </a:cubicBezTo>
                  <a:cubicBezTo>
                    <a:pt x="10479" y="-426"/>
                    <a:pt x="5642" y="-592"/>
                    <a:pt x="2556" y="2289"/>
                  </a:cubicBezTo>
                  <a:cubicBezTo>
                    <a:pt x="2525" y="2317"/>
                    <a:pt x="2496" y="2345"/>
                    <a:pt x="2467" y="2374"/>
                  </a:cubicBezTo>
                  <a:close/>
                </a:path>
              </a:pathLst>
            </a:custGeom>
            <a:solidFill>
              <a:srgbClr val="232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0829910" y="1840750"/>
              <a:ext cx="89279" cy="58163"/>
            </a:xfrm>
            <a:custGeom>
              <a:rect b="b" l="l" r="r" t="t"/>
              <a:pathLst>
                <a:path extrusionOk="0" h="58163" w="89279">
                  <a:moveTo>
                    <a:pt x="87456" y="56057"/>
                  </a:moveTo>
                  <a:lnTo>
                    <a:pt x="87456" y="56057"/>
                  </a:lnTo>
                  <a:cubicBezTo>
                    <a:pt x="90180" y="52832"/>
                    <a:pt x="89775" y="48008"/>
                    <a:pt x="86551" y="45283"/>
                  </a:cubicBezTo>
                  <a:cubicBezTo>
                    <a:pt x="86503" y="45242"/>
                    <a:pt x="86454" y="45202"/>
                    <a:pt x="86405" y="45162"/>
                  </a:cubicBezTo>
                  <a:cubicBezTo>
                    <a:pt x="63220" y="26690"/>
                    <a:pt x="37471" y="11689"/>
                    <a:pt x="9969" y="629"/>
                  </a:cubicBezTo>
                  <a:cubicBezTo>
                    <a:pt x="6096" y="-667"/>
                    <a:pt x="1888" y="1311"/>
                    <a:pt x="415" y="5121"/>
                  </a:cubicBezTo>
                  <a:lnTo>
                    <a:pt x="415" y="5121"/>
                  </a:lnTo>
                  <a:cubicBezTo>
                    <a:pt x="-945" y="8971"/>
                    <a:pt x="1003" y="13205"/>
                    <a:pt x="4810" y="14677"/>
                  </a:cubicBezTo>
                  <a:cubicBezTo>
                    <a:pt x="31031" y="25184"/>
                    <a:pt x="55587" y="39445"/>
                    <a:pt x="77710" y="57012"/>
                  </a:cubicBezTo>
                  <a:cubicBezTo>
                    <a:pt x="80741" y="59173"/>
                    <a:pt x="84901" y="58765"/>
                    <a:pt x="87456" y="56057"/>
                  </a:cubicBezTo>
                  <a:close/>
                </a:path>
              </a:pathLst>
            </a:custGeom>
            <a:solidFill>
              <a:srgbClr val="232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0422029" y="1819298"/>
              <a:ext cx="361561" cy="276095"/>
            </a:xfrm>
            <a:custGeom>
              <a:rect b="b" l="l" r="r" t="t"/>
              <a:pathLst>
                <a:path extrusionOk="0" h="276095" w="361561">
                  <a:moveTo>
                    <a:pt x="304152" y="15583"/>
                  </a:moveTo>
                  <a:cubicBezTo>
                    <a:pt x="320383" y="15578"/>
                    <a:pt x="336585" y="16921"/>
                    <a:pt x="352593" y="19597"/>
                  </a:cubicBezTo>
                  <a:cubicBezTo>
                    <a:pt x="356681" y="20354"/>
                    <a:pt x="360610" y="17662"/>
                    <a:pt x="361383" y="13576"/>
                  </a:cubicBezTo>
                  <a:lnTo>
                    <a:pt x="361383" y="13576"/>
                  </a:lnTo>
                  <a:cubicBezTo>
                    <a:pt x="362235" y="9495"/>
                    <a:pt x="359616" y="5496"/>
                    <a:pt x="355535" y="4644"/>
                  </a:cubicBezTo>
                  <a:cubicBezTo>
                    <a:pt x="355447" y="4626"/>
                    <a:pt x="355357" y="4609"/>
                    <a:pt x="355268" y="4593"/>
                  </a:cubicBezTo>
                  <a:cubicBezTo>
                    <a:pt x="188370" y="-23705"/>
                    <a:pt x="30138" y="88681"/>
                    <a:pt x="1846" y="255614"/>
                  </a:cubicBezTo>
                  <a:cubicBezTo>
                    <a:pt x="1162" y="259656"/>
                    <a:pt x="558" y="263711"/>
                    <a:pt x="35" y="267778"/>
                  </a:cubicBezTo>
                  <a:cubicBezTo>
                    <a:pt x="-458" y="271971"/>
                    <a:pt x="2540" y="275770"/>
                    <a:pt x="6733" y="276264"/>
                  </a:cubicBezTo>
                  <a:cubicBezTo>
                    <a:pt x="6794" y="276271"/>
                    <a:pt x="6853" y="276277"/>
                    <a:pt x="6914" y="276283"/>
                  </a:cubicBezTo>
                  <a:lnTo>
                    <a:pt x="6914" y="276283"/>
                  </a:lnTo>
                  <a:cubicBezTo>
                    <a:pt x="11003" y="276729"/>
                    <a:pt x="14680" y="273778"/>
                    <a:pt x="15131" y="269689"/>
                  </a:cubicBezTo>
                  <a:cubicBezTo>
                    <a:pt x="33431" y="124106"/>
                    <a:pt x="157455" y="15065"/>
                    <a:pt x="304152" y="15583"/>
                  </a:cubicBezTo>
                  <a:close/>
                </a:path>
              </a:pathLst>
            </a:custGeom>
            <a:solidFill>
              <a:srgbClr val="232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0444695" y="1939133"/>
              <a:ext cx="120997" cy="287702"/>
            </a:xfrm>
            <a:custGeom>
              <a:rect b="b" l="l" r="r" t="t"/>
              <a:pathLst>
                <a:path extrusionOk="0" h="287702" w="120997">
                  <a:moveTo>
                    <a:pt x="39952" y="244080"/>
                  </a:moveTo>
                  <a:cubicBezTo>
                    <a:pt x="44028" y="231774"/>
                    <a:pt x="45620" y="218781"/>
                    <a:pt x="44634" y="205855"/>
                  </a:cubicBezTo>
                  <a:cubicBezTo>
                    <a:pt x="44060" y="199165"/>
                    <a:pt x="43583" y="191902"/>
                    <a:pt x="43583" y="186742"/>
                  </a:cubicBezTo>
                  <a:cubicBezTo>
                    <a:pt x="43635" y="121089"/>
                    <a:pt x="70772" y="58368"/>
                    <a:pt x="118585" y="13388"/>
                  </a:cubicBezTo>
                  <a:cubicBezTo>
                    <a:pt x="121541" y="10595"/>
                    <a:pt x="121793" y="5974"/>
                    <a:pt x="119159" y="2876"/>
                  </a:cubicBezTo>
                  <a:lnTo>
                    <a:pt x="119157" y="2876"/>
                  </a:lnTo>
                  <a:cubicBezTo>
                    <a:pt x="116343" y="-341"/>
                    <a:pt x="111454" y="-667"/>
                    <a:pt x="108237" y="2148"/>
                  </a:cubicBezTo>
                  <a:cubicBezTo>
                    <a:pt x="108215" y="2167"/>
                    <a:pt x="108193" y="2187"/>
                    <a:pt x="108170" y="2207"/>
                  </a:cubicBezTo>
                  <a:cubicBezTo>
                    <a:pt x="57271" y="50090"/>
                    <a:pt x="28373" y="116852"/>
                    <a:pt x="28295" y="186742"/>
                  </a:cubicBezTo>
                  <a:cubicBezTo>
                    <a:pt x="28295" y="193431"/>
                    <a:pt x="28295" y="200216"/>
                    <a:pt x="29155" y="207001"/>
                  </a:cubicBezTo>
                  <a:cubicBezTo>
                    <a:pt x="30541" y="225716"/>
                    <a:pt x="25224" y="244314"/>
                    <a:pt x="14155" y="259466"/>
                  </a:cubicBezTo>
                  <a:cubicBezTo>
                    <a:pt x="10524" y="264531"/>
                    <a:pt x="6416" y="269883"/>
                    <a:pt x="1734" y="275426"/>
                  </a:cubicBezTo>
                  <a:cubicBezTo>
                    <a:pt x="-902" y="278645"/>
                    <a:pt x="-523" y="283372"/>
                    <a:pt x="2594" y="286129"/>
                  </a:cubicBezTo>
                  <a:lnTo>
                    <a:pt x="2594" y="286129"/>
                  </a:lnTo>
                  <a:cubicBezTo>
                    <a:pt x="5819" y="288854"/>
                    <a:pt x="10641" y="288449"/>
                    <a:pt x="13366" y="285224"/>
                  </a:cubicBezTo>
                  <a:cubicBezTo>
                    <a:pt x="13407" y="285175"/>
                    <a:pt x="13446" y="285127"/>
                    <a:pt x="13486" y="285077"/>
                  </a:cubicBezTo>
                  <a:cubicBezTo>
                    <a:pt x="24052" y="272620"/>
                    <a:pt x="32948" y="258838"/>
                    <a:pt x="39952" y="244080"/>
                  </a:cubicBezTo>
                  <a:close/>
                </a:path>
              </a:pathLst>
            </a:custGeom>
            <a:solidFill>
              <a:srgbClr val="232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0744616" y="1874076"/>
              <a:ext cx="234680" cy="293143"/>
            </a:xfrm>
            <a:custGeom>
              <a:rect b="b" l="l" r="r" t="t"/>
              <a:pathLst>
                <a:path extrusionOk="0" h="293143" w="234680">
                  <a:moveTo>
                    <a:pt x="6" y="7345"/>
                  </a:moveTo>
                  <a:lnTo>
                    <a:pt x="6" y="7345"/>
                  </a:lnTo>
                  <a:cubicBezTo>
                    <a:pt x="-324" y="11484"/>
                    <a:pt x="2749" y="15113"/>
                    <a:pt x="6885" y="15468"/>
                  </a:cubicBezTo>
                  <a:cubicBezTo>
                    <a:pt x="127540" y="28872"/>
                    <a:pt x="218952" y="130664"/>
                    <a:pt x="219376" y="252085"/>
                  </a:cubicBezTo>
                  <a:cubicBezTo>
                    <a:pt x="219408" y="262986"/>
                    <a:pt x="218674" y="273875"/>
                    <a:pt x="217178" y="284673"/>
                  </a:cubicBezTo>
                  <a:cubicBezTo>
                    <a:pt x="216599" y="288743"/>
                    <a:pt x="219343" y="292543"/>
                    <a:pt x="223389" y="293273"/>
                  </a:cubicBezTo>
                  <a:lnTo>
                    <a:pt x="223389" y="293273"/>
                  </a:lnTo>
                  <a:cubicBezTo>
                    <a:pt x="227607" y="293962"/>
                    <a:pt x="231585" y="291099"/>
                    <a:pt x="232273" y="286880"/>
                  </a:cubicBezTo>
                  <a:cubicBezTo>
                    <a:pt x="232273" y="286877"/>
                    <a:pt x="232274" y="286874"/>
                    <a:pt x="232274" y="286871"/>
                  </a:cubicBezTo>
                  <a:cubicBezTo>
                    <a:pt x="233881" y="275345"/>
                    <a:pt x="234679" y="263722"/>
                    <a:pt x="234662" y="252085"/>
                  </a:cubicBezTo>
                  <a:cubicBezTo>
                    <a:pt x="234223" y="122786"/>
                    <a:pt x="136815" y="14417"/>
                    <a:pt x="8319" y="273"/>
                  </a:cubicBezTo>
                  <a:cubicBezTo>
                    <a:pt x="4172" y="-156"/>
                    <a:pt x="462" y="2858"/>
                    <a:pt x="33" y="7005"/>
                  </a:cubicBezTo>
                  <a:cubicBezTo>
                    <a:pt x="21" y="7118"/>
                    <a:pt x="12" y="7231"/>
                    <a:pt x="6" y="7345"/>
                  </a:cubicBezTo>
                  <a:close/>
                </a:path>
              </a:pathLst>
            </a:custGeom>
            <a:solidFill>
              <a:srgbClr val="232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10601873" y="1878352"/>
              <a:ext cx="78978" cy="39012"/>
            </a:xfrm>
            <a:custGeom>
              <a:rect b="b" l="l" r="r" t="t"/>
              <a:pathLst>
                <a:path extrusionOk="0" h="39012" w="78978">
                  <a:moveTo>
                    <a:pt x="11280" y="38237"/>
                  </a:moveTo>
                  <a:cubicBezTo>
                    <a:pt x="30667" y="27787"/>
                    <a:pt x="51405" y="20069"/>
                    <a:pt x="72906" y="15302"/>
                  </a:cubicBezTo>
                  <a:cubicBezTo>
                    <a:pt x="76952" y="14484"/>
                    <a:pt x="79591" y="10568"/>
                    <a:pt x="78830" y="6510"/>
                  </a:cubicBezTo>
                  <a:lnTo>
                    <a:pt x="78830" y="6510"/>
                  </a:lnTo>
                  <a:cubicBezTo>
                    <a:pt x="78074" y="2356"/>
                    <a:pt x="74094" y="-399"/>
                    <a:pt x="69941" y="357"/>
                  </a:cubicBezTo>
                  <a:cubicBezTo>
                    <a:pt x="69878" y="369"/>
                    <a:pt x="69815" y="381"/>
                    <a:pt x="69753" y="394"/>
                  </a:cubicBezTo>
                  <a:cubicBezTo>
                    <a:pt x="46768" y="5454"/>
                    <a:pt x="24608" y="13722"/>
                    <a:pt x="3923" y="24954"/>
                  </a:cubicBezTo>
                  <a:cubicBezTo>
                    <a:pt x="262" y="26947"/>
                    <a:pt x="-1091" y="31532"/>
                    <a:pt x="901" y="35194"/>
                  </a:cubicBezTo>
                  <a:cubicBezTo>
                    <a:pt x="951" y="35286"/>
                    <a:pt x="1003" y="35376"/>
                    <a:pt x="1056" y="35466"/>
                  </a:cubicBezTo>
                  <a:lnTo>
                    <a:pt x="1058" y="35466"/>
                  </a:lnTo>
                  <a:cubicBezTo>
                    <a:pt x="3087" y="39047"/>
                    <a:pt x="7636" y="40305"/>
                    <a:pt x="11216" y="38275"/>
                  </a:cubicBezTo>
                  <a:cubicBezTo>
                    <a:pt x="11238" y="38262"/>
                    <a:pt x="11259" y="38250"/>
                    <a:pt x="11281" y="38237"/>
                  </a:cubicBezTo>
                  <a:close/>
                </a:path>
              </a:pathLst>
            </a:custGeom>
            <a:solidFill>
              <a:srgbClr val="232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10759718" y="1930456"/>
              <a:ext cx="57218" cy="29717"/>
            </a:xfrm>
            <a:custGeom>
              <a:rect b="b" l="l" r="r" t="t"/>
              <a:pathLst>
                <a:path extrusionOk="0" h="29717" w="57218">
                  <a:moveTo>
                    <a:pt x="96" y="6584"/>
                  </a:moveTo>
                  <a:lnTo>
                    <a:pt x="96" y="6584"/>
                  </a:lnTo>
                  <a:cubicBezTo>
                    <a:pt x="-607" y="10608"/>
                    <a:pt x="2018" y="14462"/>
                    <a:pt x="6020" y="15280"/>
                  </a:cubicBezTo>
                  <a:cubicBezTo>
                    <a:pt x="19880" y="18356"/>
                    <a:pt x="33343" y="23005"/>
                    <a:pt x="46148" y="29137"/>
                  </a:cubicBezTo>
                  <a:cubicBezTo>
                    <a:pt x="49823" y="30981"/>
                    <a:pt x="54297" y="29588"/>
                    <a:pt x="56276" y="25983"/>
                  </a:cubicBezTo>
                  <a:lnTo>
                    <a:pt x="56276" y="25983"/>
                  </a:lnTo>
                  <a:cubicBezTo>
                    <a:pt x="58274" y="22324"/>
                    <a:pt x="56927" y="17737"/>
                    <a:pt x="53268" y="15739"/>
                  </a:cubicBezTo>
                  <a:cubicBezTo>
                    <a:pt x="53157" y="15679"/>
                    <a:pt x="53045" y="15622"/>
                    <a:pt x="52932" y="15567"/>
                  </a:cubicBezTo>
                  <a:cubicBezTo>
                    <a:pt x="38963" y="8791"/>
                    <a:pt x="24243" y="3691"/>
                    <a:pt x="9078" y="372"/>
                  </a:cubicBezTo>
                  <a:cubicBezTo>
                    <a:pt x="4933" y="-428"/>
                    <a:pt x="924" y="2285"/>
                    <a:pt x="124" y="6431"/>
                  </a:cubicBezTo>
                  <a:cubicBezTo>
                    <a:pt x="115" y="6482"/>
                    <a:pt x="105" y="6533"/>
                    <a:pt x="96" y="6584"/>
                  </a:cubicBezTo>
                  <a:close/>
                </a:path>
              </a:pathLst>
            </a:custGeom>
            <a:solidFill>
              <a:srgbClr val="232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10466428" y="1927950"/>
              <a:ext cx="239657" cy="350861"/>
            </a:xfrm>
            <a:custGeom>
              <a:rect b="b" l="l" r="r" t="t"/>
              <a:pathLst>
                <a:path extrusionOk="0" h="350861" w="239657">
                  <a:moveTo>
                    <a:pt x="70290" y="262718"/>
                  </a:moveTo>
                  <a:cubicBezTo>
                    <a:pt x="73514" y="253885"/>
                    <a:pt x="75539" y="244661"/>
                    <a:pt x="76310" y="235291"/>
                  </a:cubicBezTo>
                  <a:cubicBezTo>
                    <a:pt x="76310" y="227263"/>
                    <a:pt x="74781" y="208915"/>
                    <a:pt x="74781" y="198212"/>
                  </a:cubicBezTo>
                  <a:cubicBezTo>
                    <a:pt x="74576" y="106341"/>
                    <a:pt x="142069" y="28358"/>
                    <a:pt x="233002" y="15397"/>
                  </a:cubicBezTo>
                  <a:cubicBezTo>
                    <a:pt x="237106" y="14898"/>
                    <a:pt x="240043" y="11192"/>
                    <a:pt x="239594" y="7083"/>
                  </a:cubicBezTo>
                  <a:lnTo>
                    <a:pt x="239594" y="7083"/>
                  </a:lnTo>
                  <a:cubicBezTo>
                    <a:pt x="239208" y="2931"/>
                    <a:pt x="235530" y="-121"/>
                    <a:pt x="231379" y="265"/>
                  </a:cubicBezTo>
                  <a:cubicBezTo>
                    <a:pt x="231282" y="274"/>
                    <a:pt x="231186" y="285"/>
                    <a:pt x="231091" y="298"/>
                  </a:cubicBezTo>
                  <a:cubicBezTo>
                    <a:pt x="132536" y="14185"/>
                    <a:pt x="59332" y="98664"/>
                    <a:pt x="59589" y="198212"/>
                  </a:cubicBezTo>
                  <a:cubicBezTo>
                    <a:pt x="59614" y="204596"/>
                    <a:pt x="59964" y="210976"/>
                    <a:pt x="60640" y="217325"/>
                  </a:cubicBezTo>
                  <a:cubicBezTo>
                    <a:pt x="62554" y="234174"/>
                    <a:pt x="59603" y="251220"/>
                    <a:pt x="52137" y="266445"/>
                  </a:cubicBezTo>
                  <a:cubicBezTo>
                    <a:pt x="44019" y="281907"/>
                    <a:pt x="34690" y="296702"/>
                    <a:pt x="24237" y="310691"/>
                  </a:cubicBezTo>
                  <a:cubicBezTo>
                    <a:pt x="18983" y="317858"/>
                    <a:pt x="14684" y="324070"/>
                    <a:pt x="9429" y="329804"/>
                  </a:cubicBezTo>
                  <a:lnTo>
                    <a:pt x="2167" y="338118"/>
                  </a:lnTo>
                  <a:cubicBezTo>
                    <a:pt x="-746" y="341091"/>
                    <a:pt x="-746" y="345848"/>
                    <a:pt x="2167" y="348821"/>
                  </a:cubicBezTo>
                  <a:lnTo>
                    <a:pt x="2167" y="348821"/>
                  </a:lnTo>
                  <a:cubicBezTo>
                    <a:pt x="5081" y="351803"/>
                    <a:pt x="9859" y="351858"/>
                    <a:pt x="12841" y="348944"/>
                  </a:cubicBezTo>
                  <a:cubicBezTo>
                    <a:pt x="12882" y="348903"/>
                    <a:pt x="12924" y="348862"/>
                    <a:pt x="12964" y="348821"/>
                  </a:cubicBezTo>
                  <a:lnTo>
                    <a:pt x="20512" y="340220"/>
                  </a:lnTo>
                  <a:cubicBezTo>
                    <a:pt x="25575" y="334295"/>
                    <a:pt x="30639" y="327797"/>
                    <a:pt x="36086" y="320343"/>
                  </a:cubicBezTo>
                  <a:cubicBezTo>
                    <a:pt x="49842" y="302634"/>
                    <a:pt x="61333" y="283276"/>
                    <a:pt x="70290" y="262718"/>
                  </a:cubicBezTo>
                  <a:close/>
                </a:path>
              </a:pathLst>
            </a:custGeom>
            <a:solidFill>
              <a:srgbClr val="232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10553660" y="2085226"/>
              <a:ext cx="212399" cy="361978"/>
            </a:xfrm>
            <a:custGeom>
              <a:rect b="b" l="l" r="r" t="t"/>
              <a:pathLst>
                <a:path extrusionOk="0" h="361978" w="212399">
                  <a:moveTo>
                    <a:pt x="183033" y="194412"/>
                  </a:moveTo>
                  <a:cubicBezTo>
                    <a:pt x="198047" y="153274"/>
                    <a:pt x="206744" y="110099"/>
                    <a:pt x="208829" y="66356"/>
                  </a:cubicBezTo>
                  <a:cubicBezTo>
                    <a:pt x="209213" y="60435"/>
                    <a:pt x="210076" y="54554"/>
                    <a:pt x="211409" y="48772"/>
                  </a:cubicBezTo>
                  <a:cubicBezTo>
                    <a:pt x="212951" y="42065"/>
                    <a:pt x="212654" y="35065"/>
                    <a:pt x="210550" y="28513"/>
                  </a:cubicBezTo>
                  <a:cubicBezTo>
                    <a:pt x="204155" y="7454"/>
                    <a:pt x="181904" y="-4433"/>
                    <a:pt x="160849" y="1963"/>
                  </a:cubicBezTo>
                  <a:cubicBezTo>
                    <a:pt x="144000" y="7081"/>
                    <a:pt x="132508" y="22655"/>
                    <a:pt x="132585" y="40267"/>
                  </a:cubicBezTo>
                  <a:cubicBezTo>
                    <a:pt x="132588" y="43060"/>
                    <a:pt x="132876" y="45846"/>
                    <a:pt x="133445" y="48581"/>
                  </a:cubicBezTo>
                  <a:cubicBezTo>
                    <a:pt x="137864" y="66734"/>
                    <a:pt x="138482" y="85605"/>
                    <a:pt x="135260" y="104008"/>
                  </a:cubicBezTo>
                  <a:cubicBezTo>
                    <a:pt x="129714" y="130266"/>
                    <a:pt x="121485" y="155884"/>
                    <a:pt x="110705" y="180460"/>
                  </a:cubicBezTo>
                  <a:cubicBezTo>
                    <a:pt x="106635" y="190422"/>
                    <a:pt x="101712" y="200014"/>
                    <a:pt x="95991" y="209129"/>
                  </a:cubicBezTo>
                  <a:cubicBezTo>
                    <a:pt x="69186" y="249471"/>
                    <a:pt x="37691" y="286490"/>
                    <a:pt x="2167" y="319410"/>
                  </a:cubicBezTo>
                  <a:cubicBezTo>
                    <a:pt x="-746" y="322383"/>
                    <a:pt x="-746" y="327141"/>
                    <a:pt x="2167" y="330114"/>
                  </a:cubicBezTo>
                  <a:lnTo>
                    <a:pt x="2167" y="330114"/>
                  </a:lnTo>
                  <a:cubicBezTo>
                    <a:pt x="5081" y="333096"/>
                    <a:pt x="9859" y="333151"/>
                    <a:pt x="12841" y="330236"/>
                  </a:cubicBezTo>
                  <a:cubicBezTo>
                    <a:pt x="12882" y="330196"/>
                    <a:pt x="12924" y="330155"/>
                    <a:pt x="12964" y="330114"/>
                  </a:cubicBezTo>
                  <a:cubicBezTo>
                    <a:pt x="49444" y="296400"/>
                    <a:pt x="81804" y="258483"/>
                    <a:pt x="109368" y="217156"/>
                  </a:cubicBezTo>
                  <a:cubicBezTo>
                    <a:pt x="115456" y="207366"/>
                    <a:pt x="120759" y="197108"/>
                    <a:pt x="125228" y="186480"/>
                  </a:cubicBezTo>
                  <a:cubicBezTo>
                    <a:pt x="140316" y="153950"/>
                    <a:pt x="149720" y="119074"/>
                    <a:pt x="153032" y="83366"/>
                  </a:cubicBezTo>
                  <a:cubicBezTo>
                    <a:pt x="152960" y="74641"/>
                    <a:pt x="152353" y="65928"/>
                    <a:pt x="151217" y="57277"/>
                  </a:cubicBezTo>
                  <a:cubicBezTo>
                    <a:pt x="149231" y="48429"/>
                    <a:pt x="148939" y="39285"/>
                    <a:pt x="150358" y="30328"/>
                  </a:cubicBezTo>
                  <a:cubicBezTo>
                    <a:pt x="153226" y="23530"/>
                    <a:pt x="159084" y="18446"/>
                    <a:pt x="166218" y="16567"/>
                  </a:cubicBezTo>
                  <a:cubicBezTo>
                    <a:pt x="179377" y="12872"/>
                    <a:pt x="193038" y="20546"/>
                    <a:pt x="196731" y="33707"/>
                  </a:cubicBezTo>
                  <a:cubicBezTo>
                    <a:pt x="197339" y="35873"/>
                    <a:pt x="197649" y="38112"/>
                    <a:pt x="197653" y="40362"/>
                  </a:cubicBezTo>
                  <a:cubicBezTo>
                    <a:pt x="197425" y="45108"/>
                    <a:pt x="196883" y="49833"/>
                    <a:pt x="196028" y="54506"/>
                  </a:cubicBezTo>
                  <a:cubicBezTo>
                    <a:pt x="195140" y="59622"/>
                    <a:pt x="194630" y="64796"/>
                    <a:pt x="194499" y="69987"/>
                  </a:cubicBezTo>
                  <a:cubicBezTo>
                    <a:pt x="192342" y="110852"/>
                    <a:pt x="183799" y="151127"/>
                    <a:pt x="169180" y="189347"/>
                  </a:cubicBezTo>
                  <a:cubicBezTo>
                    <a:pt x="165233" y="200311"/>
                    <a:pt x="160307" y="210897"/>
                    <a:pt x="154465" y="220979"/>
                  </a:cubicBezTo>
                  <a:cubicBezTo>
                    <a:pt x="124761" y="268234"/>
                    <a:pt x="88867" y="311302"/>
                    <a:pt x="47742" y="349035"/>
                  </a:cubicBezTo>
                  <a:cubicBezTo>
                    <a:pt x="44813" y="351928"/>
                    <a:pt x="44784" y="356647"/>
                    <a:pt x="47675" y="359576"/>
                  </a:cubicBezTo>
                  <a:cubicBezTo>
                    <a:pt x="47698" y="359599"/>
                    <a:pt x="47720" y="359621"/>
                    <a:pt x="47742" y="359643"/>
                  </a:cubicBezTo>
                  <a:lnTo>
                    <a:pt x="47742" y="359643"/>
                  </a:lnTo>
                  <a:cubicBezTo>
                    <a:pt x="50441" y="362752"/>
                    <a:pt x="55147" y="363084"/>
                    <a:pt x="58255" y="360385"/>
                  </a:cubicBezTo>
                  <a:cubicBezTo>
                    <a:pt x="58318" y="360330"/>
                    <a:pt x="58381" y="360274"/>
                    <a:pt x="58443" y="360216"/>
                  </a:cubicBezTo>
                  <a:cubicBezTo>
                    <a:pt x="100681" y="321503"/>
                    <a:pt x="137511" y="277273"/>
                    <a:pt x="167936" y="228720"/>
                  </a:cubicBezTo>
                  <a:cubicBezTo>
                    <a:pt x="174016" y="217775"/>
                    <a:pt x="179070" y="206290"/>
                    <a:pt x="183032" y="194412"/>
                  </a:cubicBezTo>
                  <a:close/>
                </a:path>
              </a:pathLst>
            </a:custGeom>
            <a:solidFill>
              <a:srgbClr val="232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10533499" y="2032650"/>
              <a:ext cx="285666" cy="447836"/>
            </a:xfrm>
            <a:custGeom>
              <a:rect b="b" l="l" r="r" t="t"/>
              <a:pathLst>
                <a:path extrusionOk="0" h="447836" w="285666">
                  <a:moveTo>
                    <a:pt x="261189" y="255111"/>
                  </a:moveTo>
                  <a:cubicBezTo>
                    <a:pt x="273564" y="210246"/>
                    <a:pt x="281563" y="164288"/>
                    <a:pt x="285075" y="117880"/>
                  </a:cubicBezTo>
                  <a:cubicBezTo>
                    <a:pt x="285075" y="114822"/>
                    <a:pt x="285649" y="97620"/>
                    <a:pt x="285649" y="93511"/>
                  </a:cubicBezTo>
                  <a:cubicBezTo>
                    <a:pt x="285601" y="41946"/>
                    <a:pt x="243769" y="184"/>
                    <a:pt x="192214" y="232"/>
                  </a:cubicBezTo>
                  <a:cubicBezTo>
                    <a:pt x="190777" y="234"/>
                    <a:pt x="189342" y="268"/>
                    <a:pt x="187907" y="336"/>
                  </a:cubicBezTo>
                  <a:cubicBezTo>
                    <a:pt x="139572" y="4432"/>
                    <a:pt x="101697" y="43621"/>
                    <a:pt x="99242" y="92078"/>
                  </a:cubicBezTo>
                  <a:cubicBezTo>
                    <a:pt x="99139" y="97358"/>
                    <a:pt x="99523" y="102636"/>
                    <a:pt x="100388" y="107846"/>
                  </a:cubicBezTo>
                  <a:cubicBezTo>
                    <a:pt x="103798" y="125714"/>
                    <a:pt x="103244" y="144114"/>
                    <a:pt x="98763" y="161744"/>
                  </a:cubicBezTo>
                  <a:cubicBezTo>
                    <a:pt x="92194" y="183332"/>
                    <a:pt x="83686" y="204282"/>
                    <a:pt x="73348" y="224339"/>
                  </a:cubicBezTo>
                  <a:cubicBezTo>
                    <a:pt x="69101" y="233115"/>
                    <a:pt x="64181" y="241549"/>
                    <a:pt x="58634" y="249568"/>
                  </a:cubicBezTo>
                  <a:cubicBezTo>
                    <a:pt x="41662" y="273663"/>
                    <a:pt x="22779" y="296353"/>
                    <a:pt x="2167" y="317419"/>
                  </a:cubicBezTo>
                  <a:cubicBezTo>
                    <a:pt x="-746" y="320391"/>
                    <a:pt x="-746" y="325149"/>
                    <a:pt x="2167" y="328122"/>
                  </a:cubicBezTo>
                  <a:lnTo>
                    <a:pt x="2168" y="328122"/>
                  </a:lnTo>
                  <a:cubicBezTo>
                    <a:pt x="5184" y="331110"/>
                    <a:pt x="10044" y="331110"/>
                    <a:pt x="13060" y="328122"/>
                  </a:cubicBezTo>
                  <a:cubicBezTo>
                    <a:pt x="34227" y="306491"/>
                    <a:pt x="53621" y="283194"/>
                    <a:pt x="71055" y="258455"/>
                  </a:cubicBezTo>
                  <a:cubicBezTo>
                    <a:pt x="76965" y="249820"/>
                    <a:pt x="82265" y="240784"/>
                    <a:pt x="86916" y="231411"/>
                  </a:cubicBezTo>
                  <a:cubicBezTo>
                    <a:pt x="98530" y="209007"/>
                    <a:pt x="107814" y="185470"/>
                    <a:pt x="114624" y="161171"/>
                  </a:cubicBezTo>
                  <a:cubicBezTo>
                    <a:pt x="119075" y="144141"/>
                    <a:pt x="119920" y="126369"/>
                    <a:pt x="117108" y="108993"/>
                  </a:cubicBezTo>
                  <a:cubicBezTo>
                    <a:pt x="115708" y="101657"/>
                    <a:pt x="115099" y="94192"/>
                    <a:pt x="115294" y="86726"/>
                  </a:cubicBezTo>
                  <a:cubicBezTo>
                    <a:pt x="118806" y="50322"/>
                    <a:pt x="146973" y="21160"/>
                    <a:pt x="183225" y="16391"/>
                  </a:cubicBezTo>
                  <a:cubicBezTo>
                    <a:pt x="226970" y="11587"/>
                    <a:pt x="266326" y="43163"/>
                    <a:pt x="271129" y="86917"/>
                  </a:cubicBezTo>
                  <a:cubicBezTo>
                    <a:pt x="271429" y="89647"/>
                    <a:pt x="271588" y="92390"/>
                    <a:pt x="271604" y="95136"/>
                  </a:cubicBezTo>
                  <a:cubicBezTo>
                    <a:pt x="271603" y="97047"/>
                    <a:pt x="270648" y="117784"/>
                    <a:pt x="270265" y="123041"/>
                  </a:cubicBezTo>
                  <a:cubicBezTo>
                    <a:pt x="267082" y="166358"/>
                    <a:pt x="259332" y="209218"/>
                    <a:pt x="247143" y="250906"/>
                  </a:cubicBezTo>
                  <a:cubicBezTo>
                    <a:pt x="243436" y="263017"/>
                    <a:pt x="238472" y="274708"/>
                    <a:pt x="232333" y="285787"/>
                  </a:cubicBezTo>
                  <a:cubicBezTo>
                    <a:pt x="192302" y="357364"/>
                    <a:pt x="128573" y="417665"/>
                    <a:pt x="109656" y="434772"/>
                  </a:cubicBezTo>
                  <a:cubicBezTo>
                    <a:pt x="106610" y="437549"/>
                    <a:pt x="106314" y="442241"/>
                    <a:pt x="108987" y="445379"/>
                  </a:cubicBezTo>
                  <a:lnTo>
                    <a:pt x="108986" y="445379"/>
                  </a:lnTo>
                  <a:cubicBezTo>
                    <a:pt x="111722" y="448594"/>
                    <a:pt x="116546" y="448982"/>
                    <a:pt x="119761" y="446245"/>
                  </a:cubicBezTo>
                  <a:cubicBezTo>
                    <a:pt x="119800" y="446212"/>
                    <a:pt x="119839" y="446178"/>
                    <a:pt x="119877" y="446143"/>
                  </a:cubicBezTo>
                  <a:cubicBezTo>
                    <a:pt x="169295" y="401819"/>
                    <a:pt x="211720" y="350267"/>
                    <a:pt x="245709" y="293240"/>
                  </a:cubicBezTo>
                  <a:cubicBezTo>
                    <a:pt x="252090" y="281061"/>
                    <a:pt x="257275" y="268291"/>
                    <a:pt x="261188" y="255110"/>
                  </a:cubicBezTo>
                  <a:close/>
                </a:path>
              </a:pathLst>
            </a:custGeom>
            <a:solidFill>
              <a:srgbClr val="232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0854420" y="1982531"/>
              <a:ext cx="72295" cy="398493"/>
            </a:xfrm>
            <a:custGeom>
              <a:rect b="b" l="l" r="r" t="t"/>
              <a:pathLst>
                <a:path extrusionOk="0" h="398493" w="72295">
                  <a:moveTo>
                    <a:pt x="71449" y="147931"/>
                  </a:moveTo>
                  <a:cubicBezTo>
                    <a:pt x="71449" y="146497"/>
                    <a:pt x="71449" y="145064"/>
                    <a:pt x="71449" y="143630"/>
                  </a:cubicBezTo>
                  <a:cubicBezTo>
                    <a:pt x="71352" y="90723"/>
                    <a:pt x="50372" y="39995"/>
                    <a:pt x="13072" y="2482"/>
                  </a:cubicBezTo>
                  <a:cubicBezTo>
                    <a:pt x="10023" y="-517"/>
                    <a:pt x="5133" y="-517"/>
                    <a:pt x="2084" y="2482"/>
                  </a:cubicBezTo>
                  <a:lnTo>
                    <a:pt x="2084" y="2482"/>
                  </a:lnTo>
                  <a:cubicBezTo>
                    <a:pt x="-719" y="5462"/>
                    <a:pt x="-719" y="10109"/>
                    <a:pt x="2084" y="13089"/>
                  </a:cubicBezTo>
                  <a:cubicBezTo>
                    <a:pt x="36501" y="47711"/>
                    <a:pt x="55866" y="94520"/>
                    <a:pt x="55971" y="143344"/>
                  </a:cubicBezTo>
                  <a:cubicBezTo>
                    <a:pt x="55881" y="145063"/>
                    <a:pt x="55881" y="146785"/>
                    <a:pt x="55971" y="148504"/>
                  </a:cubicBezTo>
                  <a:lnTo>
                    <a:pt x="55971" y="148504"/>
                  </a:lnTo>
                  <a:cubicBezTo>
                    <a:pt x="59406" y="205315"/>
                    <a:pt x="54579" y="262324"/>
                    <a:pt x="41639" y="317749"/>
                  </a:cubicBezTo>
                  <a:cubicBezTo>
                    <a:pt x="38327" y="332071"/>
                    <a:pt x="33357" y="345957"/>
                    <a:pt x="26830" y="359128"/>
                  </a:cubicBezTo>
                  <a:cubicBezTo>
                    <a:pt x="22244" y="368684"/>
                    <a:pt x="17276" y="377668"/>
                    <a:pt x="11447" y="387128"/>
                  </a:cubicBezTo>
                  <a:cubicBezTo>
                    <a:pt x="9230" y="390659"/>
                    <a:pt x="10294" y="395319"/>
                    <a:pt x="13823" y="397537"/>
                  </a:cubicBezTo>
                  <a:cubicBezTo>
                    <a:pt x="13828" y="397540"/>
                    <a:pt x="13831" y="397542"/>
                    <a:pt x="13836" y="397545"/>
                  </a:cubicBezTo>
                  <a:lnTo>
                    <a:pt x="13836" y="397545"/>
                  </a:lnTo>
                  <a:cubicBezTo>
                    <a:pt x="17406" y="399798"/>
                    <a:pt x="22126" y="398731"/>
                    <a:pt x="24379" y="395160"/>
                  </a:cubicBezTo>
                  <a:cubicBezTo>
                    <a:pt x="24400" y="395127"/>
                    <a:pt x="24421" y="395094"/>
                    <a:pt x="24441" y="395060"/>
                  </a:cubicBezTo>
                  <a:cubicBezTo>
                    <a:pt x="30270" y="385504"/>
                    <a:pt x="35620" y="375947"/>
                    <a:pt x="40493" y="366391"/>
                  </a:cubicBezTo>
                  <a:cubicBezTo>
                    <a:pt x="47559" y="352132"/>
                    <a:pt x="52914" y="337088"/>
                    <a:pt x="56449" y="321571"/>
                  </a:cubicBezTo>
                  <a:cubicBezTo>
                    <a:pt x="69759" y="264745"/>
                    <a:pt x="74716" y="206282"/>
                    <a:pt x="71163" y="148026"/>
                  </a:cubicBezTo>
                  <a:close/>
                </a:path>
              </a:pathLst>
            </a:custGeom>
            <a:solidFill>
              <a:srgbClr val="232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0500910" y="2171791"/>
              <a:ext cx="92646" cy="147500"/>
            </a:xfrm>
            <a:custGeom>
              <a:rect b="b" l="l" r="r" t="t"/>
              <a:pathLst>
                <a:path extrusionOk="0" h="147500" w="92646">
                  <a:moveTo>
                    <a:pt x="69152" y="35696"/>
                  </a:moveTo>
                  <a:cubicBezTo>
                    <a:pt x="62824" y="49582"/>
                    <a:pt x="55677" y="63080"/>
                    <a:pt x="47751" y="76120"/>
                  </a:cubicBezTo>
                  <a:cubicBezTo>
                    <a:pt x="43259" y="83745"/>
                    <a:pt x="38347" y="91115"/>
                    <a:pt x="33036" y="98195"/>
                  </a:cubicBezTo>
                  <a:cubicBezTo>
                    <a:pt x="23482" y="109950"/>
                    <a:pt x="13928" y="122278"/>
                    <a:pt x="2176" y="134701"/>
                  </a:cubicBezTo>
                  <a:cubicBezTo>
                    <a:pt x="-749" y="137706"/>
                    <a:pt x="-749" y="142495"/>
                    <a:pt x="2176" y="145500"/>
                  </a:cubicBezTo>
                  <a:cubicBezTo>
                    <a:pt x="5159" y="148477"/>
                    <a:pt x="9989" y="148477"/>
                    <a:pt x="12972" y="145500"/>
                  </a:cubicBezTo>
                  <a:cubicBezTo>
                    <a:pt x="24820" y="132598"/>
                    <a:pt x="35425" y="119984"/>
                    <a:pt x="44788" y="107847"/>
                  </a:cubicBezTo>
                  <a:cubicBezTo>
                    <a:pt x="49948" y="100967"/>
                    <a:pt x="55012" y="93322"/>
                    <a:pt x="60458" y="84339"/>
                  </a:cubicBezTo>
                  <a:cubicBezTo>
                    <a:pt x="75144" y="61245"/>
                    <a:pt x="85956" y="35904"/>
                    <a:pt x="92465" y="9321"/>
                  </a:cubicBezTo>
                  <a:cubicBezTo>
                    <a:pt x="93325" y="5241"/>
                    <a:pt x="90716" y="1236"/>
                    <a:pt x="86637" y="375"/>
                  </a:cubicBezTo>
                  <a:cubicBezTo>
                    <a:pt x="86573" y="362"/>
                    <a:pt x="86510" y="349"/>
                    <a:pt x="86445" y="337"/>
                  </a:cubicBezTo>
                  <a:lnTo>
                    <a:pt x="86447" y="337"/>
                  </a:lnTo>
                  <a:cubicBezTo>
                    <a:pt x="82335" y="-352"/>
                    <a:pt x="78443" y="2423"/>
                    <a:pt x="77754" y="6535"/>
                  </a:cubicBezTo>
                  <a:cubicBezTo>
                    <a:pt x="77753" y="6540"/>
                    <a:pt x="77753" y="6544"/>
                    <a:pt x="77752" y="6549"/>
                  </a:cubicBezTo>
                  <a:cubicBezTo>
                    <a:pt x="76135" y="16591"/>
                    <a:pt x="73245" y="26385"/>
                    <a:pt x="69152" y="35696"/>
                  </a:cubicBezTo>
                  <a:close/>
                </a:path>
              </a:pathLst>
            </a:custGeom>
            <a:solidFill>
              <a:srgbClr val="232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0579727" y="1978182"/>
              <a:ext cx="293270" cy="504773"/>
            </a:xfrm>
            <a:custGeom>
              <a:rect b="b" l="l" r="r" t="t"/>
              <a:pathLst>
                <a:path extrusionOk="0" h="504773" w="293270">
                  <a:moveTo>
                    <a:pt x="292925" y="145590"/>
                  </a:moveTo>
                  <a:lnTo>
                    <a:pt x="292925" y="145590"/>
                  </a:lnTo>
                  <a:cubicBezTo>
                    <a:pt x="292291" y="64681"/>
                    <a:pt x="226201" y="-396"/>
                    <a:pt x="145309" y="237"/>
                  </a:cubicBezTo>
                  <a:cubicBezTo>
                    <a:pt x="64416" y="870"/>
                    <a:pt x="-647" y="66974"/>
                    <a:pt x="-13" y="147884"/>
                  </a:cubicBezTo>
                  <a:cubicBezTo>
                    <a:pt x="-15" y="150655"/>
                    <a:pt x="-15" y="154191"/>
                    <a:pt x="654" y="157440"/>
                  </a:cubicBezTo>
                  <a:lnTo>
                    <a:pt x="15559" y="157440"/>
                  </a:lnTo>
                  <a:cubicBezTo>
                    <a:pt x="15559" y="154096"/>
                    <a:pt x="15559" y="150751"/>
                    <a:pt x="15559" y="147884"/>
                  </a:cubicBezTo>
                  <a:cubicBezTo>
                    <a:pt x="13602" y="75340"/>
                    <a:pt x="70813" y="14944"/>
                    <a:pt x="143343" y="12987"/>
                  </a:cubicBezTo>
                  <a:cubicBezTo>
                    <a:pt x="215872" y="11030"/>
                    <a:pt x="276254" y="68253"/>
                    <a:pt x="278210" y="140797"/>
                  </a:cubicBezTo>
                  <a:cubicBezTo>
                    <a:pt x="278275" y="143159"/>
                    <a:pt x="278275" y="145522"/>
                    <a:pt x="278210" y="147884"/>
                  </a:cubicBezTo>
                  <a:lnTo>
                    <a:pt x="278210" y="147884"/>
                  </a:lnTo>
                  <a:cubicBezTo>
                    <a:pt x="279749" y="203748"/>
                    <a:pt x="273314" y="259546"/>
                    <a:pt x="259102" y="313593"/>
                  </a:cubicBezTo>
                  <a:cubicBezTo>
                    <a:pt x="255577" y="326838"/>
                    <a:pt x="250611" y="339656"/>
                    <a:pt x="244292" y="351818"/>
                  </a:cubicBezTo>
                  <a:cubicBezTo>
                    <a:pt x="215214" y="403584"/>
                    <a:pt x="178962" y="450975"/>
                    <a:pt x="136613" y="492585"/>
                  </a:cubicBezTo>
                  <a:cubicBezTo>
                    <a:pt x="133976" y="495881"/>
                    <a:pt x="134509" y="500692"/>
                    <a:pt x="137805" y="503330"/>
                  </a:cubicBezTo>
                  <a:cubicBezTo>
                    <a:pt x="140617" y="505581"/>
                    <a:pt x="144617" y="505563"/>
                    <a:pt x="147410" y="503288"/>
                  </a:cubicBezTo>
                  <a:cubicBezTo>
                    <a:pt x="190813" y="460632"/>
                    <a:pt x="227964" y="412050"/>
                    <a:pt x="257764" y="358985"/>
                  </a:cubicBezTo>
                  <a:cubicBezTo>
                    <a:pt x="264614" y="345856"/>
                    <a:pt x="269997" y="332011"/>
                    <a:pt x="273816" y="317702"/>
                  </a:cubicBezTo>
                  <a:cubicBezTo>
                    <a:pt x="288399" y="261544"/>
                    <a:pt x="294835" y="203580"/>
                    <a:pt x="292925" y="145590"/>
                  </a:cubicBezTo>
                  <a:close/>
                </a:path>
              </a:pathLst>
            </a:custGeom>
            <a:solidFill>
              <a:srgbClr val="232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324" name="Google Shape;324;p7"/>
          <p:cNvGrpSpPr/>
          <p:nvPr/>
        </p:nvGrpSpPr>
        <p:grpSpPr>
          <a:xfrm>
            <a:off x="6609774" y="2124722"/>
            <a:ext cx="3235823" cy="886643"/>
            <a:chOff x="594039" y="1299676"/>
            <a:chExt cx="1463456" cy="886643"/>
          </a:xfrm>
        </p:grpSpPr>
        <p:sp>
          <p:nvSpPr>
            <p:cNvPr id="325" name="Google Shape;325;p7"/>
            <p:cNvSpPr txBox="1"/>
            <p:nvPr/>
          </p:nvSpPr>
          <p:spPr>
            <a:xfrm>
              <a:off x="594039" y="1299676"/>
              <a:ext cx="7128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Investment</a:t>
              </a:r>
              <a:endParaRPr b="1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6" name="Google Shape;326;p7"/>
            <p:cNvSpPr txBox="1"/>
            <p:nvPr/>
          </p:nvSpPr>
          <p:spPr>
            <a:xfrm>
              <a:off x="601976" y="1609238"/>
              <a:ext cx="1455519" cy="577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dolor sit amet, consectetur adipiscing elit, sed do eiusmod tempor incididunt ut labore</a:t>
              </a:r>
              <a:endParaRPr sz="105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327" name="Google Shape;327;p7"/>
          <p:cNvGrpSpPr/>
          <p:nvPr/>
        </p:nvGrpSpPr>
        <p:grpSpPr>
          <a:xfrm>
            <a:off x="6609774" y="3356622"/>
            <a:ext cx="3235823" cy="886643"/>
            <a:chOff x="594039" y="1299676"/>
            <a:chExt cx="1463456" cy="886643"/>
          </a:xfrm>
        </p:grpSpPr>
        <p:sp>
          <p:nvSpPr>
            <p:cNvPr id="328" name="Google Shape;328;p7"/>
            <p:cNvSpPr txBox="1"/>
            <p:nvPr/>
          </p:nvSpPr>
          <p:spPr>
            <a:xfrm>
              <a:off x="594039" y="1299676"/>
              <a:ext cx="7128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Investment</a:t>
              </a:r>
              <a:endParaRPr b="1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9" name="Google Shape;329;p7"/>
            <p:cNvSpPr txBox="1"/>
            <p:nvPr/>
          </p:nvSpPr>
          <p:spPr>
            <a:xfrm>
              <a:off x="601976" y="1609238"/>
              <a:ext cx="1455519" cy="577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dolor sit amet, consectetur adipiscing elit, sed do eiusmod tempor incididunt ut labore</a:t>
              </a:r>
              <a:endParaRPr sz="105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330" name="Google Shape;330;p7"/>
          <p:cNvGrpSpPr/>
          <p:nvPr/>
        </p:nvGrpSpPr>
        <p:grpSpPr>
          <a:xfrm>
            <a:off x="6609774" y="4537722"/>
            <a:ext cx="3235823" cy="886643"/>
            <a:chOff x="594039" y="1299676"/>
            <a:chExt cx="1463456" cy="886643"/>
          </a:xfrm>
        </p:grpSpPr>
        <p:sp>
          <p:nvSpPr>
            <p:cNvPr id="331" name="Google Shape;331;p7"/>
            <p:cNvSpPr txBox="1"/>
            <p:nvPr/>
          </p:nvSpPr>
          <p:spPr>
            <a:xfrm>
              <a:off x="594039" y="1299676"/>
              <a:ext cx="7128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Investment</a:t>
              </a:r>
              <a:endParaRPr b="1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2" name="Google Shape;332;p7"/>
            <p:cNvSpPr txBox="1"/>
            <p:nvPr/>
          </p:nvSpPr>
          <p:spPr>
            <a:xfrm>
              <a:off x="601976" y="1609238"/>
              <a:ext cx="1455519" cy="577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dolor sit amet, consectetur adipiscing elit, sed do eiusmod tempor incididunt ut labore</a:t>
              </a:r>
              <a:endParaRPr sz="105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333" name="Google Shape;333;p7"/>
          <p:cNvSpPr txBox="1"/>
          <p:nvPr/>
        </p:nvSpPr>
        <p:spPr>
          <a:xfrm>
            <a:off x="6345424" y="781783"/>
            <a:ext cx="37623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Your Headline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8"/>
          <p:cNvGrpSpPr/>
          <p:nvPr/>
        </p:nvGrpSpPr>
        <p:grpSpPr>
          <a:xfrm>
            <a:off x="874676" y="1517464"/>
            <a:ext cx="2681323" cy="2961159"/>
            <a:chOff x="5535713" y="1883640"/>
            <a:chExt cx="2342604" cy="2587090"/>
          </a:xfrm>
        </p:grpSpPr>
        <p:sp>
          <p:nvSpPr>
            <p:cNvPr id="339" name="Google Shape;339;p8"/>
            <p:cNvSpPr/>
            <p:nvPr/>
          </p:nvSpPr>
          <p:spPr>
            <a:xfrm rot="-5572238">
              <a:off x="5535713" y="2167442"/>
              <a:ext cx="2342604" cy="2019486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0E13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5535713" y="1883640"/>
              <a:ext cx="2342604" cy="2587090"/>
            </a:xfrm>
            <a:custGeom>
              <a:rect b="b" l="l" r="r" t="t"/>
              <a:pathLst>
                <a:path extrusionOk="0" h="2587090" w="2342604">
                  <a:moveTo>
                    <a:pt x="1171199" y="275114"/>
                  </a:moveTo>
                  <a:cubicBezTo>
                    <a:pt x="1119477" y="275114"/>
                    <a:pt x="1067756" y="288493"/>
                    <a:pt x="1021412" y="315249"/>
                  </a:cubicBezTo>
                  <a:lnTo>
                    <a:pt x="398816" y="674687"/>
                  </a:lnTo>
                  <a:cubicBezTo>
                    <a:pt x="306114" y="728189"/>
                    <a:pt x="249011" y="827096"/>
                    <a:pt x="249030" y="934129"/>
                  </a:cubicBezTo>
                  <a:lnTo>
                    <a:pt x="249029" y="1652923"/>
                  </a:lnTo>
                  <a:cubicBezTo>
                    <a:pt x="249011" y="1759956"/>
                    <a:pt x="306114" y="1858863"/>
                    <a:pt x="398816" y="1912365"/>
                  </a:cubicBezTo>
                  <a:lnTo>
                    <a:pt x="1021412" y="2271803"/>
                  </a:lnTo>
                  <a:cubicBezTo>
                    <a:pt x="1114100" y="2325317"/>
                    <a:pt x="1228297" y="2325317"/>
                    <a:pt x="1320986" y="2271803"/>
                  </a:cubicBezTo>
                  <a:lnTo>
                    <a:pt x="1943582" y="1912696"/>
                  </a:lnTo>
                  <a:cubicBezTo>
                    <a:pt x="2036309" y="1859140"/>
                    <a:pt x="2093412" y="1760172"/>
                    <a:pt x="2093368" y="1653088"/>
                  </a:cubicBezTo>
                  <a:lnTo>
                    <a:pt x="2093368" y="934129"/>
                  </a:lnTo>
                  <a:cubicBezTo>
                    <a:pt x="2093353" y="827105"/>
                    <a:pt x="2036259" y="728214"/>
                    <a:pt x="1943582" y="674687"/>
                  </a:cubicBezTo>
                  <a:lnTo>
                    <a:pt x="1320986" y="315249"/>
                  </a:lnTo>
                  <a:cubicBezTo>
                    <a:pt x="1274642" y="288493"/>
                    <a:pt x="1222920" y="275114"/>
                    <a:pt x="1171199" y="275114"/>
                  </a:cubicBezTo>
                  <a:close/>
                  <a:moveTo>
                    <a:pt x="1171303" y="0"/>
                  </a:moveTo>
                  <a:cubicBezTo>
                    <a:pt x="1236998" y="0"/>
                    <a:pt x="1302692" y="16993"/>
                    <a:pt x="1361556" y="50978"/>
                  </a:cubicBezTo>
                  <a:lnTo>
                    <a:pt x="2152352" y="507521"/>
                  </a:lnTo>
                  <a:cubicBezTo>
                    <a:pt x="2270067" y="575509"/>
                    <a:pt x="2342585" y="701116"/>
                    <a:pt x="2342604" y="837054"/>
                  </a:cubicBezTo>
                  <a:lnTo>
                    <a:pt x="2342604" y="1750246"/>
                  </a:lnTo>
                  <a:cubicBezTo>
                    <a:pt x="2342660" y="1886259"/>
                    <a:pt x="2270131" y="2011964"/>
                    <a:pt x="2152352" y="2079989"/>
                  </a:cubicBezTo>
                  <a:lnTo>
                    <a:pt x="1361556" y="2536112"/>
                  </a:lnTo>
                  <a:cubicBezTo>
                    <a:pt x="1243827" y="2604083"/>
                    <a:pt x="1098779" y="2604083"/>
                    <a:pt x="981050" y="2536112"/>
                  </a:cubicBezTo>
                  <a:lnTo>
                    <a:pt x="190254" y="2079569"/>
                  </a:lnTo>
                  <a:cubicBezTo>
                    <a:pt x="72508" y="2011613"/>
                    <a:pt x="-22" y="1885985"/>
                    <a:pt x="1" y="1750036"/>
                  </a:cubicBezTo>
                  <a:lnTo>
                    <a:pt x="2" y="837054"/>
                  </a:lnTo>
                  <a:cubicBezTo>
                    <a:pt x="-22" y="701105"/>
                    <a:pt x="72508" y="575477"/>
                    <a:pt x="190255" y="507521"/>
                  </a:cubicBezTo>
                  <a:lnTo>
                    <a:pt x="981050" y="50978"/>
                  </a:lnTo>
                  <a:cubicBezTo>
                    <a:pt x="1039915" y="16993"/>
                    <a:pt x="1105609" y="0"/>
                    <a:pt x="1171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341" name="Google Shape;341;p8"/>
          <p:cNvSpPr txBox="1"/>
          <p:nvPr/>
        </p:nvSpPr>
        <p:spPr>
          <a:xfrm>
            <a:off x="5904756" y="2453547"/>
            <a:ext cx="5614143" cy="1200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dolor sit amet, consectetur adipiscing elit.  Fusce convallis magna non. dolor sit amet, consectetur adipiscing elit. Fusce convallis magna non</a:t>
            </a:r>
            <a:endParaRPr/>
          </a:p>
        </p:txBody>
      </p:sp>
      <p:sp>
        <p:nvSpPr>
          <p:cNvPr id="342" name="Google Shape;342;p8"/>
          <p:cNvSpPr txBox="1"/>
          <p:nvPr/>
        </p:nvSpPr>
        <p:spPr>
          <a:xfrm>
            <a:off x="5904757" y="1807216"/>
            <a:ext cx="37623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Your Headline</a:t>
            </a:r>
            <a:endParaRPr/>
          </a:p>
        </p:txBody>
      </p:sp>
      <p:sp>
        <p:nvSpPr>
          <p:cNvPr id="343" name="Google Shape;343;p8"/>
          <p:cNvSpPr txBox="1"/>
          <p:nvPr/>
        </p:nvSpPr>
        <p:spPr>
          <a:xfrm>
            <a:off x="6578450" y="3896414"/>
            <a:ext cx="2111808" cy="5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</a:t>
            </a: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dolor sit amet </a:t>
            </a:r>
            <a:endParaRPr/>
          </a:p>
        </p:txBody>
      </p:sp>
      <p:sp>
        <p:nvSpPr>
          <p:cNvPr id="344" name="Google Shape;344;p8"/>
          <p:cNvSpPr/>
          <p:nvPr/>
        </p:nvSpPr>
        <p:spPr>
          <a:xfrm>
            <a:off x="6096000" y="3929205"/>
            <a:ext cx="444500" cy="490411"/>
          </a:xfrm>
          <a:custGeom>
            <a:rect b="b" l="l" r="r" t="t"/>
            <a:pathLst>
              <a:path extrusionOk="0" h="849679" w="770134">
                <a:moveTo>
                  <a:pt x="707798" y="683143"/>
                </a:moveTo>
                <a:lnTo>
                  <a:pt x="448115" y="833017"/>
                </a:lnTo>
                <a:cubicBezTo>
                  <a:pt x="409473" y="855352"/>
                  <a:pt x="361845" y="855352"/>
                  <a:pt x="323202" y="833017"/>
                </a:cubicBezTo>
                <a:lnTo>
                  <a:pt x="63414" y="683143"/>
                </a:lnTo>
                <a:cubicBezTo>
                  <a:pt x="24614" y="660892"/>
                  <a:pt x="627" y="619635"/>
                  <a:pt x="486" y="574907"/>
                </a:cubicBezTo>
                <a:lnTo>
                  <a:pt x="486" y="274950"/>
                </a:lnTo>
                <a:cubicBezTo>
                  <a:pt x="627" y="230222"/>
                  <a:pt x="24614" y="188965"/>
                  <a:pt x="63414" y="166714"/>
                </a:cubicBezTo>
                <a:lnTo>
                  <a:pt x="323098" y="16840"/>
                </a:lnTo>
                <a:cubicBezTo>
                  <a:pt x="361740" y="-5495"/>
                  <a:pt x="409368" y="-5495"/>
                  <a:pt x="448010" y="16840"/>
                </a:cubicBezTo>
                <a:lnTo>
                  <a:pt x="707693" y="166714"/>
                </a:lnTo>
                <a:cubicBezTo>
                  <a:pt x="746525" y="188933"/>
                  <a:pt x="770523" y="230210"/>
                  <a:pt x="770621" y="274950"/>
                </a:cubicBezTo>
                <a:lnTo>
                  <a:pt x="770621" y="574907"/>
                </a:lnTo>
                <a:cubicBezTo>
                  <a:pt x="770545" y="619625"/>
                  <a:pt x="746590" y="660897"/>
                  <a:pt x="707798" y="683144"/>
                </a:cubicBezTo>
                <a:close/>
              </a:path>
            </a:pathLst>
          </a:custGeom>
          <a:solidFill>
            <a:schemeClr val="accent4"/>
          </a:solidFill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45" name="Google Shape;345;p8"/>
          <p:cNvSpPr txBox="1"/>
          <p:nvPr/>
        </p:nvSpPr>
        <p:spPr>
          <a:xfrm>
            <a:off x="9423250" y="3896414"/>
            <a:ext cx="2111808" cy="5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</a:t>
            </a: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dolor sit amet </a:t>
            </a:r>
            <a:endParaRPr/>
          </a:p>
        </p:txBody>
      </p:sp>
      <p:sp>
        <p:nvSpPr>
          <p:cNvPr id="346" name="Google Shape;346;p8"/>
          <p:cNvSpPr/>
          <p:nvPr/>
        </p:nvSpPr>
        <p:spPr>
          <a:xfrm>
            <a:off x="8940800" y="3929205"/>
            <a:ext cx="444500" cy="490411"/>
          </a:xfrm>
          <a:custGeom>
            <a:rect b="b" l="l" r="r" t="t"/>
            <a:pathLst>
              <a:path extrusionOk="0" h="849679" w="770134">
                <a:moveTo>
                  <a:pt x="707798" y="683143"/>
                </a:moveTo>
                <a:lnTo>
                  <a:pt x="448115" y="833017"/>
                </a:lnTo>
                <a:cubicBezTo>
                  <a:pt x="409473" y="855352"/>
                  <a:pt x="361845" y="855352"/>
                  <a:pt x="323202" y="833017"/>
                </a:cubicBezTo>
                <a:lnTo>
                  <a:pt x="63414" y="683143"/>
                </a:lnTo>
                <a:cubicBezTo>
                  <a:pt x="24614" y="660892"/>
                  <a:pt x="627" y="619635"/>
                  <a:pt x="486" y="574907"/>
                </a:cubicBezTo>
                <a:lnTo>
                  <a:pt x="486" y="274950"/>
                </a:lnTo>
                <a:cubicBezTo>
                  <a:pt x="627" y="230222"/>
                  <a:pt x="24614" y="188965"/>
                  <a:pt x="63414" y="166714"/>
                </a:cubicBezTo>
                <a:lnTo>
                  <a:pt x="323098" y="16840"/>
                </a:lnTo>
                <a:cubicBezTo>
                  <a:pt x="361740" y="-5495"/>
                  <a:pt x="409368" y="-5495"/>
                  <a:pt x="448010" y="16840"/>
                </a:cubicBezTo>
                <a:lnTo>
                  <a:pt x="707693" y="166714"/>
                </a:lnTo>
                <a:cubicBezTo>
                  <a:pt x="746525" y="188933"/>
                  <a:pt x="770523" y="230210"/>
                  <a:pt x="770621" y="274950"/>
                </a:cubicBezTo>
                <a:lnTo>
                  <a:pt x="770621" y="574907"/>
                </a:lnTo>
                <a:cubicBezTo>
                  <a:pt x="770545" y="619625"/>
                  <a:pt x="746590" y="660897"/>
                  <a:pt x="707798" y="683144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47" name="Google Shape;347;p8"/>
          <p:cNvSpPr txBox="1"/>
          <p:nvPr/>
        </p:nvSpPr>
        <p:spPr>
          <a:xfrm>
            <a:off x="6578450" y="4594914"/>
            <a:ext cx="2111808" cy="5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</a:t>
            </a: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dolor sit amet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8"/>
          <p:cNvSpPr/>
          <p:nvPr/>
        </p:nvSpPr>
        <p:spPr>
          <a:xfrm>
            <a:off x="6096000" y="4627705"/>
            <a:ext cx="444500" cy="490411"/>
          </a:xfrm>
          <a:custGeom>
            <a:rect b="b" l="l" r="r" t="t"/>
            <a:pathLst>
              <a:path extrusionOk="0" h="849679" w="770134">
                <a:moveTo>
                  <a:pt x="707798" y="683143"/>
                </a:moveTo>
                <a:lnTo>
                  <a:pt x="448115" y="833017"/>
                </a:lnTo>
                <a:cubicBezTo>
                  <a:pt x="409473" y="855352"/>
                  <a:pt x="361845" y="855352"/>
                  <a:pt x="323202" y="833017"/>
                </a:cubicBezTo>
                <a:lnTo>
                  <a:pt x="63414" y="683143"/>
                </a:lnTo>
                <a:cubicBezTo>
                  <a:pt x="24614" y="660892"/>
                  <a:pt x="627" y="619635"/>
                  <a:pt x="486" y="574907"/>
                </a:cubicBezTo>
                <a:lnTo>
                  <a:pt x="486" y="274950"/>
                </a:lnTo>
                <a:cubicBezTo>
                  <a:pt x="627" y="230222"/>
                  <a:pt x="24614" y="188965"/>
                  <a:pt x="63414" y="166714"/>
                </a:cubicBezTo>
                <a:lnTo>
                  <a:pt x="323098" y="16840"/>
                </a:lnTo>
                <a:cubicBezTo>
                  <a:pt x="361740" y="-5495"/>
                  <a:pt x="409368" y="-5495"/>
                  <a:pt x="448010" y="16840"/>
                </a:cubicBezTo>
                <a:lnTo>
                  <a:pt x="707693" y="166714"/>
                </a:lnTo>
                <a:cubicBezTo>
                  <a:pt x="746525" y="188933"/>
                  <a:pt x="770523" y="230210"/>
                  <a:pt x="770621" y="274950"/>
                </a:cubicBezTo>
                <a:lnTo>
                  <a:pt x="770621" y="574907"/>
                </a:lnTo>
                <a:cubicBezTo>
                  <a:pt x="770545" y="619625"/>
                  <a:pt x="746590" y="660897"/>
                  <a:pt x="707798" y="683144"/>
                </a:cubicBezTo>
                <a:close/>
              </a:path>
            </a:pathLst>
          </a:custGeom>
          <a:solidFill>
            <a:schemeClr val="accent5"/>
          </a:solidFill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49" name="Google Shape;349;p8"/>
          <p:cNvSpPr txBox="1"/>
          <p:nvPr/>
        </p:nvSpPr>
        <p:spPr>
          <a:xfrm>
            <a:off x="9423250" y="4594914"/>
            <a:ext cx="2111808" cy="5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</a:t>
            </a: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dolor sit amet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8"/>
          <p:cNvSpPr/>
          <p:nvPr/>
        </p:nvSpPr>
        <p:spPr>
          <a:xfrm>
            <a:off x="8940800" y="4627705"/>
            <a:ext cx="444500" cy="490411"/>
          </a:xfrm>
          <a:custGeom>
            <a:rect b="b" l="l" r="r" t="t"/>
            <a:pathLst>
              <a:path extrusionOk="0" h="849679" w="770134">
                <a:moveTo>
                  <a:pt x="707798" y="683143"/>
                </a:moveTo>
                <a:lnTo>
                  <a:pt x="448115" y="833017"/>
                </a:lnTo>
                <a:cubicBezTo>
                  <a:pt x="409473" y="855352"/>
                  <a:pt x="361845" y="855352"/>
                  <a:pt x="323202" y="833017"/>
                </a:cubicBezTo>
                <a:lnTo>
                  <a:pt x="63414" y="683143"/>
                </a:lnTo>
                <a:cubicBezTo>
                  <a:pt x="24614" y="660892"/>
                  <a:pt x="627" y="619635"/>
                  <a:pt x="486" y="574907"/>
                </a:cubicBezTo>
                <a:lnTo>
                  <a:pt x="486" y="274950"/>
                </a:lnTo>
                <a:cubicBezTo>
                  <a:pt x="627" y="230222"/>
                  <a:pt x="24614" y="188965"/>
                  <a:pt x="63414" y="166714"/>
                </a:cubicBezTo>
                <a:lnTo>
                  <a:pt x="323098" y="16840"/>
                </a:lnTo>
                <a:cubicBezTo>
                  <a:pt x="361740" y="-5495"/>
                  <a:pt x="409368" y="-5495"/>
                  <a:pt x="448010" y="16840"/>
                </a:cubicBezTo>
                <a:lnTo>
                  <a:pt x="707693" y="166714"/>
                </a:lnTo>
                <a:cubicBezTo>
                  <a:pt x="746525" y="188933"/>
                  <a:pt x="770523" y="230210"/>
                  <a:pt x="770621" y="274950"/>
                </a:cubicBezTo>
                <a:lnTo>
                  <a:pt x="770621" y="574907"/>
                </a:lnTo>
                <a:cubicBezTo>
                  <a:pt x="770545" y="619625"/>
                  <a:pt x="746590" y="660897"/>
                  <a:pt x="707798" y="683144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51" name="Google Shape;351;p8"/>
          <p:cNvSpPr txBox="1"/>
          <p:nvPr/>
        </p:nvSpPr>
        <p:spPr>
          <a:xfrm>
            <a:off x="192220" y="1497170"/>
            <a:ext cx="80168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30%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Title</a:t>
            </a:r>
            <a:endParaRPr/>
          </a:p>
        </p:txBody>
      </p:sp>
      <p:sp>
        <p:nvSpPr>
          <p:cNvPr id="352" name="Google Shape;352;p8"/>
          <p:cNvSpPr txBox="1"/>
          <p:nvPr/>
        </p:nvSpPr>
        <p:spPr>
          <a:xfrm>
            <a:off x="1206499" y="2604567"/>
            <a:ext cx="191979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Important Highline</a:t>
            </a:r>
            <a:endParaRPr sz="2000">
              <a:solidFill>
                <a:schemeClr val="accent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3" name="Google Shape;353;p8"/>
          <p:cNvSpPr txBox="1"/>
          <p:nvPr/>
        </p:nvSpPr>
        <p:spPr>
          <a:xfrm>
            <a:off x="3541716" y="1637939"/>
            <a:ext cx="80168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30%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Title</a:t>
            </a:r>
            <a:endParaRPr/>
          </a:p>
        </p:txBody>
      </p:sp>
      <p:sp>
        <p:nvSpPr>
          <p:cNvPr id="354" name="Google Shape;354;p8"/>
          <p:cNvSpPr txBox="1"/>
          <p:nvPr/>
        </p:nvSpPr>
        <p:spPr>
          <a:xfrm>
            <a:off x="264119" y="4086855"/>
            <a:ext cx="80168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30%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Title</a:t>
            </a:r>
            <a:endParaRPr/>
          </a:p>
        </p:txBody>
      </p:sp>
      <p:sp>
        <p:nvSpPr>
          <p:cNvPr id="355" name="Google Shape;355;p8"/>
          <p:cNvSpPr txBox="1"/>
          <p:nvPr/>
        </p:nvSpPr>
        <p:spPr>
          <a:xfrm>
            <a:off x="3541716" y="3835039"/>
            <a:ext cx="80168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30%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Title</a:t>
            </a:r>
            <a:endParaRPr/>
          </a:p>
        </p:txBody>
      </p:sp>
      <p:sp>
        <p:nvSpPr>
          <p:cNvPr id="356" name="Google Shape;356;p8"/>
          <p:cNvSpPr/>
          <p:nvPr/>
        </p:nvSpPr>
        <p:spPr>
          <a:xfrm>
            <a:off x="788502" y="1977932"/>
            <a:ext cx="530030" cy="584775"/>
          </a:xfrm>
          <a:custGeom>
            <a:rect b="b" l="l" r="r" t="t"/>
            <a:pathLst>
              <a:path extrusionOk="0" h="849679" w="770134">
                <a:moveTo>
                  <a:pt x="707798" y="683143"/>
                </a:moveTo>
                <a:lnTo>
                  <a:pt x="448115" y="833017"/>
                </a:lnTo>
                <a:cubicBezTo>
                  <a:pt x="409473" y="855352"/>
                  <a:pt x="361845" y="855352"/>
                  <a:pt x="323202" y="833017"/>
                </a:cubicBezTo>
                <a:lnTo>
                  <a:pt x="63414" y="683143"/>
                </a:lnTo>
                <a:cubicBezTo>
                  <a:pt x="24614" y="660892"/>
                  <a:pt x="627" y="619635"/>
                  <a:pt x="486" y="574907"/>
                </a:cubicBezTo>
                <a:lnTo>
                  <a:pt x="486" y="274950"/>
                </a:lnTo>
                <a:cubicBezTo>
                  <a:pt x="627" y="230222"/>
                  <a:pt x="24614" y="188965"/>
                  <a:pt x="63414" y="166714"/>
                </a:cubicBezTo>
                <a:lnTo>
                  <a:pt x="323098" y="16840"/>
                </a:lnTo>
                <a:cubicBezTo>
                  <a:pt x="361740" y="-5495"/>
                  <a:pt x="409368" y="-5495"/>
                  <a:pt x="448010" y="16840"/>
                </a:cubicBezTo>
                <a:lnTo>
                  <a:pt x="707693" y="166714"/>
                </a:lnTo>
                <a:cubicBezTo>
                  <a:pt x="746525" y="188933"/>
                  <a:pt x="770523" y="230210"/>
                  <a:pt x="770621" y="274950"/>
                </a:cubicBezTo>
                <a:lnTo>
                  <a:pt x="770621" y="574907"/>
                </a:lnTo>
                <a:cubicBezTo>
                  <a:pt x="770545" y="619625"/>
                  <a:pt x="746590" y="660897"/>
                  <a:pt x="707798" y="683144"/>
                </a:cubicBez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57" name="Google Shape;357;p8"/>
          <p:cNvSpPr/>
          <p:nvPr/>
        </p:nvSpPr>
        <p:spPr>
          <a:xfrm>
            <a:off x="2972902" y="1977932"/>
            <a:ext cx="530030" cy="584775"/>
          </a:xfrm>
          <a:custGeom>
            <a:rect b="b" l="l" r="r" t="t"/>
            <a:pathLst>
              <a:path extrusionOk="0" h="849679" w="770134">
                <a:moveTo>
                  <a:pt x="707798" y="683143"/>
                </a:moveTo>
                <a:lnTo>
                  <a:pt x="448115" y="833017"/>
                </a:lnTo>
                <a:cubicBezTo>
                  <a:pt x="409473" y="855352"/>
                  <a:pt x="361845" y="855352"/>
                  <a:pt x="323202" y="833017"/>
                </a:cubicBezTo>
                <a:lnTo>
                  <a:pt x="63414" y="683143"/>
                </a:lnTo>
                <a:cubicBezTo>
                  <a:pt x="24614" y="660892"/>
                  <a:pt x="627" y="619635"/>
                  <a:pt x="486" y="574907"/>
                </a:cubicBezTo>
                <a:lnTo>
                  <a:pt x="486" y="274950"/>
                </a:lnTo>
                <a:cubicBezTo>
                  <a:pt x="627" y="230222"/>
                  <a:pt x="24614" y="188965"/>
                  <a:pt x="63414" y="166714"/>
                </a:cubicBezTo>
                <a:lnTo>
                  <a:pt x="323098" y="16840"/>
                </a:lnTo>
                <a:cubicBezTo>
                  <a:pt x="361740" y="-5495"/>
                  <a:pt x="409368" y="-5495"/>
                  <a:pt x="448010" y="16840"/>
                </a:cubicBezTo>
                <a:lnTo>
                  <a:pt x="707693" y="166714"/>
                </a:lnTo>
                <a:cubicBezTo>
                  <a:pt x="746525" y="188933"/>
                  <a:pt x="770523" y="230210"/>
                  <a:pt x="770621" y="274950"/>
                </a:cubicBezTo>
                <a:lnTo>
                  <a:pt x="770621" y="574907"/>
                </a:lnTo>
                <a:cubicBezTo>
                  <a:pt x="770545" y="619625"/>
                  <a:pt x="746590" y="660897"/>
                  <a:pt x="707798" y="683144"/>
                </a:cubicBez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58" name="Google Shape;358;p8"/>
          <p:cNvSpPr/>
          <p:nvPr/>
        </p:nvSpPr>
        <p:spPr>
          <a:xfrm>
            <a:off x="3061802" y="3362232"/>
            <a:ext cx="530030" cy="584775"/>
          </a:xfrm>
          <a:custGeom>
            <a:rect b="b" l="l" r="r" t="t"/>
            <a:pathLst>
              <a:path extrusionOk="0" h="849679" w="770134">
                <a:moveTo>
                  <a:pt x="707798" y="683143"/>
                </a:moveTo>
                <a:lnTo>
                  <a:pt x="448115" y="833017"/>
                </a:lnTo>
                <a:cubicBezTo>
                  <a:pt x="409473" y="855352"/>
                  <a:pt x="361845" y="855352"/>
                  <a:pt x="323202" y="833017"/>
                </a:cubicBezTo>
                <a:lnTo>
                  <a:pt x="63414" y="683143"/>
                </a:lnTo>
                <a:cubicBezTo>
                  <a:pt x="24614" y="660892"/>
                  <a:pt x="627" y="619635"/>
                  <a:pt x="486" y="574907"/>
                </a:cubicBezTo>
                <a:lnTo>
                  <a:pt x="486" y="274950"/>
                </a:lnTo>
                <a:cubicBezTo>
                  <a:pt x="627" y="230222"/>
                  <a:pt x="24614" y="188965"/>
                  <a:pt x="63414" y="166714"/>
                </a:cubicBezTo>
                <a:lnTo>
                  <a:pt x="323098" y="16840"/>
                </a:lnTo>
                <a:cubicBezTo>
                  <a:pt x="361740" y="-5495"/>
                  <a:pt x="409368" y="-5495"/>
                  <a:pt x="448010" y="16840"/>
                </a:cubicBezTo>
                <a:lnTo>
                  <a:pt x="707693" y="166714"/>
                </a:lnTo>
                <a:cubicBezTo>
                  <a:pt x="746525" y="188933"/>
                  <a:pt x="770523" y="230210"/>
                  <a:pt x="770621" y="274950"/>
                </a:cubicBezTo>
                <a:lnTo>
                  <a:pt x="770621" y="574907"/>
                </a:lnTo>
                <a:cubicBezTo>
                  <a:pt x="770545" y="619625"/>
                  <a:pt x="746590" y="660897"/>
                  <a:pt x="707798" y="683144"/>
                </a:cubicBez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59" name="Google Shape;359;p8"/>
          <p:cNvSpPr/>
          <p:nvPr/>
        </p:nvSpPr>
        <p:spPr>
          <a:xfrm>
            <a:off x="979002" y="3578132"/>
            <a:ext cx="530030" cy="584775"/>
          </a:xfrm>
          <a:custGeom>
            <a:rect b="b" l="l" r="r" t="t"/>
            <a:pathLst>
              <a:path extrusionOk="0" h="849679" w="770134">
                <a:moveTo>
                  <a:pt x="707798" y="683143"/>
                </a:moveTo>
                <a:lnTo>
                  <a:pt x="448115" y="833017"/>
                </a:lnTo>
                <a:cubicBezTo>
                  <a:pt x="409473" y="855352"/>
                  <a:pt x="361845" y="855352"/>
                  <a:pt x="323202" y="833017"/>
                </a:cubicBezTo>
                <a:lnTo>
                  <a:pt x="63414" y="683143"/>
                </a:lnTo>
                <a:cubicBezTo>
                  <a:pt x="24614" y="660892"/>
                  <a:pt x="627" y="619635"/>
                  <a:pt x="486" y="574907"/>
                </a:cubicBezTo>
                <a:lnTo>
                  <a:pt x="486" y="274950"/>
                </a:lnTo>
                <a:cubicBezTo>
                  <a:pt x="627" y="230222"/>
                  <a:pt x="24614" y="188965"/>
                  <a:pt x="63414" y="166714"/>
                </a:cubicBezTo>
                <a:lnTo>
                  <a:pt x="323098" y="16840"/>
                </a:lnTo>
                <a:cubicBezTo>
                  <a:pt x="361740" y="-5495"/>
                  <a:pt x="409368" y="-5495"/>
                  <a:pt x="448010" y="16840"/>
                </a:cubicBezTo>
                <a:lnTo>
                  <a:pt x="707693" y="166714"/>
                </a:lnTo>
                <a:cubicBezTo>
                  <a:pt x="746525" y="188933"/>
                  <a:pt x="770523" y="230210"/>
                  <a:pt x="770621" y="274950"/>
                </a:cubicBezTo>
                <a:lnTo>
                  <a:pt x="770621" y="574907"/>
                </a:lnTo>
                <a:cubicBezTo>
                  <a:pt x="770545" y="619625"/>
                  <a:pt x="746590" y="660897"/>
                  <a:pt x="707798" y="683144"/>
                </a:cubicBez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60" name="Google Shape;360;p8"/>
          <p:cNvSpPr/>
          <p:nvPr>
            <p:ph idx="2" type="pic"/>
          </p:nvPr>
        </p:nvSpPr>
        <p:spPr>
          <a:xfrm rot="-535742">
            <a:off x="4494340" y="-328270"/>
            <a:ext cx="9578571" cy="879240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9"/>
          <p:cNvGrpSpPr/>
          <p:nvPr/>
        </p:nvGrpSpPr>
        <p:grpSpPr>
          <a:xfrm>
            <a:off x="902335" y="5185422"/>
            <a:ext cx="2044065" cy="886643"/>
            <a:chOff x="601976" y="1299676"/>
            <a:chExt cx="1455519" cy="886643"/>
          </a:xfrm>
        </p:grpSpPr>
        <p:sp>
          <p:nvSpPr>
            <p:cNvPr id="366" name="Google Shape;366;p9"/>
            <p:cNvSpPr txBox="1"/>
            <p:nvPr/>
          </p:nvSpPr>
          <p:spPr>
            <a:xfrm>
              <a:off x="973333" y="1299676"/>
              <a:ext cx="7128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Investment</a:t>
              </a:r>
              <a:endParaRPr b="1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7" name="Google Shape;367;p9"/>
            <p:cNvSpPr txBox="1"/>
            <p:nvPr/>
          </p:nvSpPr>
          <p:spPr>
            <a:xfrm>
              <a:off x="601976" y="1609238"/>
              <a:ext cx="1455519" cy="577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dolor sit amet, consectetur adipiscing elit, sed do eiusmod tempor incididunt ut labore</a:t>
              </a:r>
              <a:endParaRPr sz="105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368" name="Google Shape;368;p9"/>
          <p:cNvGrpSpPr/>
          <p:nvPr/>
        </p:nvGrpSpPr>
        <p:grpSpPr>
          <a:xfrm>
            <a:off x="5537835" y="1007122"/>
            <a:ext cx="2044065" cy="886643"/>
            <a:chOff x="601976" y="1299676"/>
            <a:chExt cx="1455519" cy="886643"/>
          </a:xfrm>
        </p:grpSpPr>
        <p:sp>
          <p:nvSpPr>
            <p:cNvPr id="369" name="Google Shape;369;p9"/>
            <p:cNvSpPr txBox="1"/>
            <p:nvPr/>
          </p:nvSpPr>
          <p:spPr>
            <a:xfrm>
              <a:off x="973333" y="1299676"/>
              <a:ext cx="7128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Investment</a:t>
              </a:r>
              <a:endParaRPr b="1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0" name="Google Shape;370;p9"/>
            <p:cNvSpPr txBox="1"/>
            <p:nvPr/>
          </p:nvSpPr>
          <p:spPr>
            <a:xfrm>
              <a:off x="601976" y="1609238"/>
              <a:ext cx="1455519" cy="577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dolor sit amet, consectetur adipiscing elit, sed do eiusmod tempor incididunt ut labore</a:t>
              </a:r>
              <a:endParaRPr sz="105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371" name="Google Shape;371;p9"/>
          <p:cNvGrpSpPr/>
          <p:nvPr/>
        </p:nvGrpSpPr>
        <p:grpSpPr>
          <a:xfrm>
            <a:off x="9144635" y="5325122"/>
            <a:ext cx="2044065" cy="886643"/>
            <a:chOff x="601976" y="1299676"/>
            <a:chExt cx="1455519" cy="886643"/>
          </a:xfrm>
        </p:grpSpPr>
        <p:sp>
          <p:nvSpPr>
            <p:cNvPr id="372" name="Google Shape;372;p9"/>
            <p:cNvSpPr txBox="1"/>
            <p:nvPr/>
          </p:nvSpPr>
          <p:spPr>
            <a:xfrm>
              <a:off x="973333" y="1299676"/>
              <a:ext cx="7128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Investment</a:t>
              </a:r>
              <a:endParaRPr b="1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3" name="Google Shape;373;p9"/>
            <p:cNvSpPr txBox="1"/>
            <p:nvPr/>
          </p:nvSpPr>
          <p:spPr>
            <a:xfrm>
              <a:off x="601976" y="1609238"/>
              <a:ext cx="1455519" cy="577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dolor sit amet, consectetur adipiscing elit, sed do eiusmod tempor incididunt ut labore</a:t>
              </a:r>
              <a:endParaRPr sz="105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374" name="Google Shape;374;p9"/>
          <p:cNvSpPr txBox="1"/>
          <p:nvPr/>
        </p:nvSpPr>
        <p:spPr>
          <a:xfrm>
            <a:off x="1035190" y="4654507"/>
            <a:ext cx="17833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2020</a:t>
            </a:r>
            <a:endParaRPr/>
          </a:p>
        </p:txBody>
      </p:sp>
      <p:sp>
        <p:nvSpPr>
          <p:cNvPr id="375" name="Google Shape;375;p9"/>
          <p:cNvSpPr txBox="1"/>
          <p:nvPr/>
        </p:nvSpPr>
        <p:spPr>
          <a:xfrm>
            <a:off x="5645290" y="285707"/>
            <a:ext cx="17833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2021</a:t>
            </a:r>
            <a:endParaRPr/>
          </a:p>
        </p:txBody>
      </p:sp>
      <p:sp>
        <p:nvSpPr>
          <p:cNvPr id="376" name="Google Shape;376;p9"/>
          <p:cNvSpPr txBox="1"/>
          <p:nvPr/>
        </p:nvSpPr>
        <p:spPr>
          <a:xfrm>
            <a:off x="9302890" y="4730707"/>
            <a:ext cx="17833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2022</a:t>
            </a:r>
            <a:endParaRPr/>
          </a:p>
        </p:txBody>
      </p:sp>
      <p:sp>
        <p:nvSpPr>
          <p:cNvPr id="377" name="Google Shape;377;p9"/>
          <p:cNvSpPr/>
          <p:nvPr>
            <p:ph idx="3" type="pic"/>
          </p:nvPr>
        </p:nvSpPr>
        <p:spPr>
          <a:xfrm>
            <a:off x="8095916" y="-17463"/>
            <a:ext cx="4096083" cy="4821314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9"/>
          <p:cNvSpPr/>
          <p:nvPr>
            <p:ph idx="4" type="pic"/>
          </p:nvPr>
        </p:nvSpPr>
        <p:spPr>
          <a:xfrm>
            <a:off x="4474177" y="2829697"/>
            <a:ext cx="4128430" cy="4010142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9"/>
          <p:cNvSpPr/>
          <p:nvPr>
            <p:ph idx="2" type="pic"/>
          </p:nvPr>
        </p:nvSpPr>
        <p:spPr>
          <a:xfrm>
            <a:off x="23812" y="-17256"/>
            <a:ext cx="5349658" cy="40103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any Introduction PPThemes">
  <a:themeElements>
    <a:clrScheme name="businessMorph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69BCD6"/>
      </a:accent1>
      <a:accent2>
        <a:srgbClr val="70B886"/>
      </a:accent2>
      <a:accent3>
        <a:srgbClr val="282E39"/>
      </a:accent3>
      <a:accent4>
        <a:srgbClr val="81C568"/>
      </a:accent4>
      <a:accent5>
        <a:srgbClr val="68B9E2"/>
      </a:accent5>
      <a:accent6>
        <a:srgbClr val="5197AE"/>
      </a:accent6>
      <a:hlink>
        <a:srgbClr val="ABCCD5"/>
      </a:hlink>
      <a:folHlink>
        <a:srgbClr val="7E77B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2020-03-21T22:03:23Z</dcterms:created>
  <dc:creator>indra.dewaji@gmail.com</dc:creator>
</cp:coreProperties>
</file>