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D76E-D646-842B-EC4F-E20D0AF8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4B660-6867-DD32-B04D-E791C74B9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11E0-7D53-2012-04B2-C9D5DCB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F58F-FC65-6F90-454C-1D7932B6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9E9ED-167E-55B5-61F8-D172EC0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10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7F64-E8CA-2CB7-D3E8-8BDBF3C3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7FE76-3139-5AA9-92C4-15BF8FAC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58-8B43-021C-7C6B-5AF1A238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45130-CCCA-CAB3-147C-938E6A22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A217C-BC36-30CD-9FB8-CA4B385E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82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1C53D-D24E-4638-6032-6B21BC659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D6EB4-D7DC-1F66-2827-64B587B8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B00-37DB-F6C0-9C59-08FDDE1F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BBCE-9564-8EF9-BDD4-42EB89FB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154D-E0A8-FF97-B64B-2B894232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40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1438-E77F-24FB-31B4-7D7122F8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A749-D2CA-6870-C2F3-CB160CEB2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1EFA-5E4B-212F-FC5F-A5790D7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7C6C-D903-E425-4CD7-5A914BAD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D60D-DC6B-04A2-9EE7-0917FF30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78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354B-98FD-A77A-899F-8538BBDA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841D-F04B-A2BA-C2B9-39DFBAB1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19B3-E48B-96F2-497F-0EF8D6A4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0255-6064-8CE4-C0FF-1B6B92D1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9E53-6E4D-CB93-583C-366F35AE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645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7704-DAD1-69D0-5A7E-6D784A4A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1906-CAB4-2E41-0719-42ECA7B6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AE6F-49C2-89A4-39E6-6D7CF910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DC645-4CB7-00CC-CE77-91893AEB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BB2B-1B23-D70F-7F0A-C3201B52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5B361-D071-1FE1-88E7-06C510F0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520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9BDD-DBF7-FF49-5F1F-7449E345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744D1-E037-3AB9-4628-4FF034CE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20FAD-2342-B189-95B7-E707CC51B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28FB5-E8D6-2031-3402-3CA1DD348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EC520-A705-8A14-30FA-90771166F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B1B24-317B-89CC-63BD-7F50E469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BC6F6-FC53-F83A-3FA4-ED12E7DD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6EDF2-2B38-ED5A-CF81-EEFA1B3D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497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B982-901C-703D-AC1D-31204EC6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3EDB5-FC78-21B6-F307-EE85DD32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7528-0CA1-6715-0F1B-66CC0A0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80DFE-9531-1919-BD57-42A2834D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425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3876-2D33-21A5-B3DC-CDA53704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CBF26-DBB5-817E-B037-24D94C60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7E96-1B6F-20F5-3FBF-15483941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72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9523-B7F3-5C25-1B42-0FB1B6F4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C955-E898-9D02-C6BE-CEFDF93F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61B6-93E9-B118-89BF-9F287183B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B829-256F-F6B3-4F8E-FC00E3CF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86BF0-016D-2411-BB48-526C2ABD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AE02-39F2-3AA2-664E-589D2E0B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54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13D1-8B26-2101-0B4C-369D86FE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45E99-DD15-57BA-03D3-EE4638D42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5ACCF-3493-61BD-FC00-0FB85157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C96F-A0C7-2EB6-DFF6-35E1DC6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D166-26F7-2193-D68D-D1FD2D05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EAD29-7146-1A7F-D2EF-A1CA5A99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653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55BC9-90FE-6B02-B793-C2E47AF4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77D10-A7B9-50C0-E86C-609FD86F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E81D-A993-025E-66D6-619BB9C99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55DC-0E08-48EA-A90D-1D610608ACD9}" type="datetimeFigureOut">
              <a:rPr lang="en-NZ" smtClean="0"/>
              <a:t>16/08/2023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76F4-9F93-FF87-0C36-21D7EBFC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DA06-F9C6-BFF3-64F8-6F3806219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A8B1-60C9-42A9-8066-9DF02B5377F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13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text on it&#10;&#10;Description automatically generated">
            <a:extLst>
              <a:ext uri="{FF2B5EF4-FFF2-40B4-BE49-F238E27FC236}">
                <a16:creationId xmlns:a16="http://schemas.microsoft.com/office/drawing/2014/main" id="{C9827B4F-84CB-1836-B8D9-29D07A125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613" y="0"/>
            <a:ext cx="5090160" cy="2055610"/>
          </a:xfrm>
          <a:prstGeom prst="rect">
            <a:avLst/>
          </a:prstGeom>
        </p:spPr>
      </p:pic>
      <p:pic>
        <p:nvPicPr>
          <p:cNvPr id="7" name="Picture 6" descr="A blue shield with a star and a blue shield with a blue and yellow star and a banner&#10;&#10;Description automatically generated with medium confidence">
            <a:extLst>
              <a:ext uri="{FF2B5EF4-FFF2-40B4-BE49-F238E27FC236}">
                <a16:creationId xmlns:a16="http://schemas.microsoft.com/office/drawing/2014/main" id="{C76D4908-1FD1-D2A1-1A0C-076067ED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" y="325645"/>
            <a:ext cx="1118711" cy="1191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BC08E-CB3D-9881-7D66-4B8C9FCF5CB9}"/>
              </a:ext>
            </a:extLst>
          </p:cNvPr>
          <p:cNvSpPr txBox="1"/>
          <p:nvPr/>
        </p:nvSpPr>
        <p:spPr>
          <a:xfrm>
            <a:off x="704770" y="505833"/>
            <a:ext cx="7574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atin typeface="Bodoni MT Condensed" panose="02070606080606020203" pitchFamily="18" charset="0"/>
              </a:rPr>
              <a:t>Demystifying Robust Chaos</a:t>
            </a:r>
            <a:endParaRPr lang="en-NZ" sz="4800" b="1" u="sng" dirty="0">
              <a:latin typeface="Bodoni MT Condensed" panose="02070606080606020203" pitchFamily="18" charset="0"/>
            </a:endParaRPr>
          </a:p>
        </p:txBody>
      </p:sp>
      <p:pic>
        <p:nvPicPr>
          <p:cNvPr id="10" name="Picture 9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668B4B7-57A4-18FA-7786-36520CC50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" y="4628799"/>
            <a:ext cx="4775200" cy="1903556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48A07FC-8896-2143-F20F-A2F6C57A5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59983"/>
              </p:ext>
            </p:extLst>
          </p:nvPr>
        </p:nvGraphicFramePr>
        <p:xfrm>
          <a:off x="5667375" y="1678882"/>
          <a:ext cx="6466490" cy="469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2927328" imgH="2197054" progId="Acrobat.Document.DC">
                  <p:embed/>
                </p:oleObj>
              </mc:Choice>
              <mc:Fallback>
                <p:oleObj name="Acrobat Document" r:id="rId5" imgW="2927328" imgH="219705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7375" y="1678882"/>
                        <a:ext cx="6466490" cy="4693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A butterfly shaped like a butterfly&#10;&#10;Description automatically generated with medium confidence">
            <a:extLst>
              <a:ext uri="{FF2B5EF4-FFF2-40B4-BE49-F238E27FC236}">
                <a16:creationId xmlns:a16="http://schemas.microsoft.com/office/drawing/2014/main" id="{BD60ACCD-2572-D761-DFFD-367C64D51F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76" y="1608804"/>
            <a:ext cx="3169679" cy="2696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C7F240-850B-2213-4484-04298A465C00}"/>
              </a:ext>
            </a:extLst>
          </p:cNvPr>
          <p:cNvSpPr txBox="1"/>
          <p:nvPr/>
        </p:nvSpPr>
        <p:spPr>
          <a:xfrm>
            <a:off x="10190725" y="6273225"/>
            <a:ext cx="19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doni MT Poster Compressed" panose="02070706080601050204" pitchFamily="18" charset="0"/>
              </a:rPr>
              <a:t>- Indranil Ghosh</a:t>
            </a:r>
            <a:endParaRPr lang="en-NZ" sz="3200" dirty="0">
              <a:latin typeface="Bodoni MT Poster Compressed" panose="0207070608060105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7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 Condensed</vt:lpstr>
      <vt:lpstr>Bodoni MT Poster Compressed</vt:lpstr>
      <vt:lpstr>Calibri</vt:lpstr>
      <vt:lpstr>Calibri Light</vt:lpstr>
      <vt:lpstr>Office Theme</vt:lpstr>
      <vt:lpstr>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 Ghosh</dc:creator>
  <cp:lastModifiedBy>Indra Ghosh</cp:lastModifiedBy>
  <cp:revision>2</cp:revision>
  <dcterms:created xsi:type="dcterms:W3CDTF">2023-08-15T02:23:51Z</dcterms:created>
  <dcterms:modified xsi:type="dcterms:W3CDTF">2023-08-16T09:13:57Z</dcterms:modified>
</cp:coreProperties>
</file>