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-1270" y="-4445"/>
            <a:ext cx="12212320" cy="6878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2540" y="-8255"/>
            <a:ext cx="12188190" cy="93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90820" y="2000885"/>
            <a:ext cx="2333625" cy="22421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46700" y="2066925"/>
            <a:ext cx="2207260" cy="211582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258820" y="4570730"/>
            <a:ext cx="63976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/>
              <a:t>Muhammad Farhan Fauzan</a:t>
            </a:r>
            <a:endParaRPr lang="en-US" sz="3200"/>
          </a:p>
          <a:p>
            <a:pPr algn="ctr"/>
            <a:r>
              <a:rPr lang="en-US"/>
              <a:t>Web Design | Video Editing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6210" y="274320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My Fortopolio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004935" y="274320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Home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1010900" y="274320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Skills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974580" y="274320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About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64000" y="746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About Me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14475" y="26504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Lorem ipsum dolor sit amet consectetur adipisicing elit. Totam incidunt deserunt deleniti quia doloremque placeat molestiae eaque officiis ad et. Molestias suscipit dicta quia quo nostrum doloribus commodi reiciendis amet.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63030" y="26504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Lorem ipsum dolor sit amet consectetur adipisicing elit. Totam incidunt deserunt deleniti quia doloremque placeat molestiae eaque officiis ad et. Molestias suscipit dicta quia quo nostrum doloribus commodi reiciendis amet.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-1270" y="-4445"/>
            <a:ext cx="12212320" cy="6878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045210" y="966470"/>
            <a:ext cx="2299335" cy="14782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921115" y="966470"/>
            <a:ext cx="2299335" cy="14782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975860" y="966470"/>
            <a:ext cx="2299335" cy="14782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045210" y="3250565"/>
            <a:ext cx="2299335" cy="14782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921115" y="3226435"/>
            <a:ext cx="2299335" cy="14782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75860" y="3234055"/>
            <a:ext cx="2299335" cy="14782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77970" y="365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Skills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-10795" y="5900420"/>
            <a:ext cx="12216765" cy="9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043680" y="6546215"/>
            <a:ext cx="4064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>
                <a:solidFill>
                  <a:schemeClr val="bg1"/>
                </a:solidFill>
              </a:rPr>
              <a:t>Created By Farhan</a:t>
            </a:r>
            <a:endParaRPr lang="en-US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Presentation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indra</cp:lastModifiedBy>
  <cp:revision>1</cp:revision>
  <dcterms:created xsi:type="dcterms:W3CDTF">2023-12-10T20:10:14Z</dcterms:created>
  <dcterms:modified xsi:type="dcterms:W3CDTF">2023-12-10T20:10:14Z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EC79A4E715484A4CAD9608BE3C09C4A6_11</vt:lpwstr>
  </property>
  <property fmtid="{D5CDD505-2E9C-101B-9397-08002B2CF9AE}" pid="3" name="KSOProductBuildVer">
    <vt:lpwstr>1033-12.2.0.13359</vt:lpwstr>
  </property>
</Properties>
</file>