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03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Question Generation for Data Structures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Revolutionizing DSA Learning with AI-Powered Quizzes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98B9C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95680" y="5608201"/>
            <a:ext cx="131802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VP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40" y="5458658"/>
            <a:ext cx="206668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Vedant Patil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2068A-5A98-4BFF-BB16-1C308787460A}"/>
              </a:ext>
            </a:extLst>
          </p:cNvPr>
          <p:cNvSpPr txBox="1"/>
          <p:nvPr/>
        </p:nvSpPr>
        <p:spPr>
          <a:xfrm>
            <a:off x="12941449" y="7680960"/>
            <a:ext cx="152758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Page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5F48D-3044-44E3-AA61-24E5F72FE96D}"/>
              </a:ext>
            </a:extLst>
          </p:cNvPr>
          <p:cNvSpPr txBox="1"/>
          <p:nvPr/>
        </p:nvSpPr>
        <p:spPr>
          <a:xfrm>
            <a:off x="12941449" y="7680960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9703" y="376833"/>
            <a:ext cx="3426619" cy="428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479703" y="1147643"/>
            <a:ext cx="1713309" cy="214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Quiz Design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479703" y="1498759"/>
            <a:ext cx="433363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professionals learning data structures.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5155287" y="1147643"/>
            <a:ext cx="1713309" cy="214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Topics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155287" y="1498759"/>
            <a:ext cx="433363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Arrays, Linked Lists, and Trees.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9830872" y="1147643"/>
            <a:ext cx="1713309" cy="214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Subtypes Included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9830872" y="1498759"/>
            <a:ext cx="4333637" cy="219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coverage of all data structure subtypes.</a:t>
            </a:r>
            <a:endParaRPr lang="en-US" sz="10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" y="207401"/>
            <a:ext cx="13972209" cy="7859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E9D74E-3232-4878-88D7-38E0A068F438}"/>
              </a:ext>
            </a:extLst>
          </p:cNvPr>
          <p:cNvSpPr txBox="1"/>
          <p:nvPr/>
        </p:nvSpPr>
        <p:spPr>
          <a:xfrm>
            <a:off x="12973722" y="7652867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398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Difficulty Levels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888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28313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866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3570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Beginner-friendly questions.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1736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78860" y="421612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42514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2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47419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Intermediate challenges.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5584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78860" y="56009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636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3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1267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problem-solving.</a:t>
            </a: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02A73-8A35-489D-9701-FFFF6EDF5ECD}"/>
              </a:ext>
            </a:extLst>
          </p:cNvPr>
          <p:cNvSpPr txBox="1"/>
          <p:nvPr/>
        </p:nvSpPr>
        <p:spPr>
          <a:xfrm>
            <a:off x="12973722" y="7775993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78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7708" y="3084314"/>
            <a:ext cx="5055751" cy="631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Question Types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8" y="4019431"/>
            <a:ext cx="505539" cy="5055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6017" y="4139446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MCQs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466017" y="4576643"/>
            <a:ext cx="12456676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Choice Questions for quick assessment.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8" y="5405795"/>
            <a:ext cx="505539" cy="50553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66017" y="5525810"/>
            <a:ext cx="2784753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Codes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466017" y="5963007"/>
            <a:ext cx="12456676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Practical coding challenges.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08" y="6792158"/>
            <a:ext cx="505539" cy="5055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66017" y="6912173"/>
            <a:ext cx="3058358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Foundational Knowledge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466017" y="7349371"/>
            <a:ext cx="12456676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Essential theoretical concepts.</a:t>
            </a:r>
            <a:endParaRPr lang="en-US" sz="15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894FF-A929-4B44-A904-3E8AAFE5CB96}"/>
              </a:ext>
            </a:extLst>
          </p:cNvPr>
          <p:cNvSpPr txBox="1"/>
          <p:nvPr/>
        </p:nvSpPr>
        <p:spPr>
          <a:xfrm>
            <a:off x="12973722" y="7775993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 Learning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41074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Trees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41074" y="3315176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Visualizations for tree structures.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41074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Linked Lists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41074" y="4676061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 linked list representations.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41074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Arrays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41074" y="6036945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array visual displays.</a:t>
            </a:r>
            <a:endParaRPr lang="en-US" sz="17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0956D9-57FB-4FDD-8E8B-59ADCC97A6A4}"/>
              </a:ext>
            </a:extLst>
          </p:cNvPr>
          <p:cNvSpPr txBox="1"/>
          <p:nvPr/>
        </p:nvSpPr>
        <p:spPr>
          <a:xfrm>
            <a:off x="12973722" y="7775993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46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03615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438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2846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for Data Structures and Algorithms.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7526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DSA Focus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547747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for efficient DSA learning.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A53E6-E3ED-481C-8C35-5CB034E7F846}"/>
              </a:ext>
            </a:extLst>
          </p:cNvPr>
          <p:cNvSpPr txBox="1"/>
          <p:nvPr/>
        </p:nvSpPr>
        <p:spPr>
          <a:xfrm>
            <a:off x="12973722" y="7775993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789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Experience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27922"/>
            <a:ext cx="226814" cy="136088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47418" y="2654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Quizzes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47418" y="314515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Engaging and dynamic learning.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58828"/>
            <a:ext cx="226814" cy="136088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87579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Clear Visuals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87579" y="4676061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understanding through visualization.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489734"/>
            <a:ext cx="226814" cy="136088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27860" y="5716548"/>
            <a:ext cx="29395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Progressive Learning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27860" y="6206966"/>
            <a:ext cx="64223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Levels adapt to user's skill.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77BD9-12ED-4ABE-BBD0-7DC4A8EBB1AB}"/>
              </a:ext>
            </a:extLst>
          </p:cNvPr>
          <p:cNvSpPr txBox="1"/>
          <p:nvPr/>
        </p:nvSpPr>
        <p:spPr>
          <a:xfrm>
            <a:off x="12973722" y="7775993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19168"/>
            <a:ext cx="7453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Future-Proofing Your Skills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9681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aims to provide a robust and engaging platform for mastering data structures.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062413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5850" dirty="0"/>
          </a:p>
        </p:txBody>
      </p:sp>
      <p:sp>
        <p:nvSpPr>
          <p:cNvPr id="6" name="Text 3"/>
          <p:cNvSpPr/>
          <p:nvPr/>
        </p:nvSpPr>
        <p:spPr>
          <a:xfrm>
            <a:off x="6280190" y="5094208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280190" y="5584627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Arrays, Linked Lists, Trees.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893493" y="4062413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5850" dirty="0"/>
          </a:p>
        </p:txBody>
      </p:sp>
      <p:sp>
        <p:nvSpPr>
          <p:cNvPr id="9" name="Text 6"/>
          <p:cNvSpPr/>
          <p:nvPr/>
        </p:nvSpPr>
        <p:spPr>
          <a:xfrm>
            <a:off x="8893493" y="5094208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Difficulty Levels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8893493" y="5584627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beginner to advanced.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1506795" y="4062413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5850" dirty="0"/>
          </a:p>
        </p:txBody>
      </p:sp>
      <p:sp>
        <p:nvSpPr>
          <p:cNvPr id="12" name="Text 9"/>
          <p:cNvSpPr/>
          <p:nvPr/>
        </p:nvSpPr>
        <p:spPr>
          <a:xfrm>
            <a:off x="11506795" y="5094208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Question Types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1506795" y="5584627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MCQs and Implementation.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87165-F9F5-4B30-B8E7-9ECDAFFDA7B3}"/>
              </a:ext>
            </a:extLst>
          </p:cNvPr>
          <p:cNvSpPr txBox="1"/>
          <p:nvPr/>
        </p:nvSpPr>
        <p:spPr>
          <a:xfrm>
            <a:off x="12973722" y="7775993"/>
            <a:ext cx="28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 Page No  : 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244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Inter</vt:lpstr>
      <vt:lpstr>Inter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Vedant</cp:lastModifiedBy>
  <cp:revision>12</cp:revision>
  <dcterms:created xsi:type="dcterms:W3CDTF">2025-06-12T11:31:49Z</dcterms:created>
  <dcterms:modified xsi:type="dcterms:W3CDTF">2025-06-12T11:42:12Z</dcterms:modified>
</cp:coreProperties>
</file>