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64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>
      <p:cViewPr>
        <p:scale>
          <a:sx n="90" d="100"/>
          <a:sy n="90" d="100"/>
        </p:scale>
        <p:origin x="-123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026FACB-A3EE-4678-B9C8-21049269189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B7C9C8-5B4F-433E-A7F7-457A49D3C6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26FACB-A3EE-4678-B9C8-21049269189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B7C9C8-5B4F-433E-A7F7-457A49D3C6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26FACB-A3EE-4678-B9C8-21049269189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B7C9C8-5B4F-433E-A7F7-457A49D3C6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26FACB-A3EE-4678-B9C8-21049269189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B7C9C8-5B4F-433E-A7F7-457A49D3C6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26FACB-A3EE-4678-B9C8-21049269189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B7C9C8-5B4F-433E-A7F7-457A49D3C6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26FACB-A3EE-4678-B9C8-21049269189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B7C9C8-5B4F-433E-A7F7-457A49D3C6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26FACB-A3EE-4678-B9C8-21049269189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B7C9C8-5B4F-433E-A7F7-457A49D3C6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26FACB-A3EE-4678-B9C8-21049269189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B7C9C8-5B4F-433E-A7F7-457A49D3C6E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26FACB-A3EE-4678-B9C8-21049269189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B7C9C8-5B4F-433E-A7F7-457A49D3C6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026FACB-A3EE-4678-B9C8-21049269189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B7C9C8-5B4F-433E-A7F7-457A49D3C6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026FACB-A3EE-4678-B9C8-21049269189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5B7C9C8-5B4F-433E-A7F7-457A49D3C6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026FACB-A3EE-4678-B9C8-21049269189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5B7C9C8-5B4F-433E-A7F7-457A49D3C6E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1"/>
            <a:ext cx="7772400" cy="2515562"/>
          </a:xfrm>
        </p:spPr>
        <p:txBody>
          <a:bodyPr>
            <a:normAutofit fontScale="90000"/>
          </a:bodyPr>
          <a:lstStyle/>
          <a:p>
            <a:pPr marL="685800" indent="-685800" algn="ctr">
              <a:buFont typeface="Wingdings" pitchFamily="2" charset="2"/>
              <a:buChar char="Ø"/>
            </a:pPr>
            <a:r>
              <a:rPr lang="en-US" dirty="0" smtClean="0"/>
              <a:t>       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PRESENTATION: </a:t>
            </a:r>
            <a:br>
              <a:rPr lang="en-US" dirty="0" smtClean="0"/>
            </a:br>
            <a:r>
              <a:rPr lang="en-US" dirty="0" smtClean="0"/>
              <a:t>SDLC </a:t>
            </a:r>
            <a:r>
              <a:rPr lang="en-US" dirty="0"/>
              <a:t>(Software Development Life Cycle</a:t>
            </a:r>
            <a:r>
              <a:rPr lang="en-US" dirty="0" smtClean="0"/>
              <a:t>) PHASE:TESTING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 smtClean="0"/>
              <a:t>PRESENTED BY: INDRAJEET CHOTHE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SDLC is a process which is followed by any organization to complete develop any software.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Char char="Ø"/>
            </a:pPr>
            <a:r>
              <a:rPr lang="en-US" dirty="0" smtClean="0"/>
              <a:t>What is SDLC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7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. Information Gathering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. SRS Analysis 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. Design </a:t>
            </a:r>
            <a:endParaRPr lang="en-US" dirty="0" smtClean="0"/>
          </a:p>
          <a:p>
            <a:r>
              <a:rPr lang="en-US" dirty="0" smtClean="0"/>
              <a:t>4</a:t>
            </a:r>
            <a:r>
              <a:rPr lang="en-US" dirty="0"/>
              <a:t>. Coding </a:t>
            </a:r>
            <a:endParaRPr lang="en-US" dirty="0" smtClean="0"/>
          </a:p>
          <a:p>
            <a:r>
              <a:rPr lang="en-US" dirty="0" smtClean="0"/>
              <a:t>5</a:t>
            </a:r>
            <a:r>
              <a:rPr lang="en-US" dirty="0"/>
              <a:t>. Testing </a:t>
            </a:r>
            <a:endParaRPr lang="en-US" dirty="0" smtClean="0"/>
          </a:p>
          <a:p>
            <a:r>
              <a:rPr lang="en-US" dirty="0" smtClean="0"/>
              <a:t>6</a:t>
            </a:r>
            <a:r>
              <a:rPr lang="en-US" dirty="0"/>
              <a:t>. Maintenance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Char char="Ø"/>
            </a:pPr>
            <a:r>
              <a:rPr lang="en-US" dirty="0"/>
              <a:t>Stages of SDLC </a:t>
            </a:r>
            <a:r>
              <a:rPr lang="en-US" dirty="0" smtClean="0"/>
              <a:t>process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481328"/>
            <a:ext cx="8153400" cy="4525963"/>
          </a:xfrm>
        </p:spPr>
        <p:txBody>
          <a:bodyPr/>
          <a:lstStyle/>
          <a:p>
            <a:r>
              <a:rPr lang="en-US" dirty="0" smtClean="0"/>
              <a:t> software Testing is the Method to check the actual software product matches expected requirements.</a:t>
            </a:r>
          </a:p>
          <a:p>
            <a:r>
              <a:rPr lang="en-US" dirty="0" smtClean="0"/>
              <a:t>It involves execution of software components using manual or automated tools to evaluate one and more properties.</a:t>
            </a:r>
          </a:p>
          <a:p>
            <a:r>
              <a:rPr lang="en-US" dirty="0" smtClean="0"/>
              <a:t>To identify errors, gaps or missing requirements in contrast to actual </a:t>
            </a:r>
            <a:r>
              <a:rPr lang="en-US" dirty="0" smtClean="0"/>
              <a:t>requirements.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Char char="Ø"/>
            </a:pPr>
            <a:r>
              <a:rPr lang="en-US" dirty="0" smtClean="0"/>
              <a:t> Software Testing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490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will identify </a:t>
            </a:r>
            <a:r>
              <a:rPr lang="en-US" dirty="0" err="1" smtClean="0"/>
              <a:t>defects,reduces</a:t>
            </a:r>
            <a:r>
              <a:rPr lang="en-US" dirty="0" smtClean="0"/>
              <a:t> flaws and increase the overall quality of the system.</a:t>
            </a:r>
          </a:p>
          <a:p>
            <a:r>
              <a:rPr lang="en-US" dirty="0" smtClean="0"/>
              <a:t>Everyone can make </a:t>
            </a:r>
            <a:r>
              <a:rPr lang="en-US" dirty="0" err="1" smtClean="0"/>
              <a:t>mistakes,so</a:t>
            </a:r>
            <a:r>
              <a:rPr lang="en-US" dirty="0" smtClean="0"/>
              <a:t> testing is necessary because it helps us identify bug, errors </a:t>
            </a:r>
            <a:r>
              <a:rPr lang="en-US" dirty="0" err="1" smtClean="0"/>
              <a:t>early,so</a:t>
            </a:r>
            <a:r>
              <a:rPr lang="en-US" dirty="0" smtClean="0"/>
              <a:t> that they can be fixed before the application is delivered to the client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dirty="0" smtClean="0"/>
              <a:t>Why </a:t>
            </a:r>
            <a:r>
              <a:rPr lang="en-US" dirty="0" smtClean="0"/>
              <a:t> </a:t>
            </a:r>
            <a:r>
              <a:rPr lang="en-US" dirty="0" smtClean="0"/>
              <a:t>Software </a:t>
            </a:r>
            <a:r>
              <a:rPr lang="en-US" dirty="0" smtClean="0"/>
              <a:t>Testing </a:t>
            </a:r>
            <a:r>
              <a:rPr lang="en-US" dirty="0" smtClean="0"/>
              <a:t>is Important: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59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Static </a:t>
            </a:r>
            <a:r>
              <a:rPr lang="en-US" sz="3600" b="1" dirty="0" smtClean="0"/>
              <a:t>Testing</a:t>
            </a:r>
          </a:p>
          <a:p>
            <a:r>
              <a:rPr lang="en-US" sz="3600" b="1" dirty="0"/>
              <a:t>Dynamic Testing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Char char="Ø"/>
            </a:pPr>
            <a:r>
              <a:rPr lang="en-US" dirty="0" smtClean="0"/>
              <a:t>Types of Testing: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Testing is a WBT (White Box Testing)technic which is done at early stage of development life </a:t>
            </a:r>
            <a:r>
              <a:rPr lang="en-US" dirty="0" smtClean="0"/>
              <a:t>cycle.</a:t>
            </a:r>
          </a:p>
          <a:p>
            <a:r>
              <a:rPr lang="en-US" dirty="0"/>
              <a:t>It is done before code deployment </a:t>
            </a:r>
            <a:r>
              <a:rPr lang="en-US" dirty="0" smtClean="0"/>
              <a:t>.</a:t>
            </a:r>
          </a:p>
          <a:p>
            <a:r>
              <a:rPr lang="en-US" dirty="0"/>
              <a:t>It is performed in verification stage </a:t>
            </a:r>
            <a:r>
              <a:rPr lang="en-US" dirty="0" smtClean="0"/>
              <a:t>.</a:t>
            </a:r>
          </a:p>
          <a:p>
            <a:r>
              <a:rPr lang="en-US" dirty="0"/>
              <a:t>This type of testing is done without execution of </a:t>
            </a:r>
            <a:r>
              <a:rPr lang="en-US" dirty="0" smtClean="0"/>
              <a:t>code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dirty="0"/>
              <a:t>Static Testing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6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testing is BBT (Black Box Testing)technic which is done at later stage of development life </a:t>
            </a:r>
            <a:r>
              <a:rPr lang="en-US" dirty="0" smtClean="0"/>
              <a:t>cycle.</a:t>
            </a:r>
          </a:p>
          <a:p>
            <a:r>
              <a:rPr lang="en-US" dirty="0"/>
              <a:t>It is done after code </a:t>
            </a:r>
            <a:r>
              <a:rPr lang="en-US" dirty="0" smtClean="0"/>
              <a:t>deployment.</a:t>
            </a:r>
          </a:p>
          <a:p>
            <a:r>
              <a:rPr lang="en-US" dirty="0"/>
              <a:t>It is performed in validation </a:t>
            </a:r>
            <a:r>
              <a:rPr lang="en-US" dirty="0" smtClean="0"/>
              <a:t>stage.</a:t>
            </a:r>
          </a:p>
          <a:p>
            <a:r>
              <a:rPr lang="en-US" dirty="0" smtClean="0"/>
              <a:t> </a:t>
            </a:r>
            <a:r>
              <a:rPr lang="en-US" dirty="0"/>
              <a:t>This type of testing is done with the execution of </a:t>
            </a:r>
            <a:r>
              <a:rPr lang="en-US" dirty="0" smtClean="0"/>
              <a:t>code.</a:t>
            </a:r>
          </a:p>
          <a:p>
            <a:r>
              <a:rPr lang="en-US" dirty="0"/>
              <a:t>Only tester is involved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dirty="0"/>
              <a:t>Dynamic Testing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0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544</TotalTime>
  <Words>259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            PRESENTATION:  SDLC (Software Development Life Cycle) PHASE:TESTING </vt:lpstr>
      <vt:lpstr>What is SDLC ?</vt:lpstr>
      <vt:lpstr>Stages of SDLC process :</vt:lpstr>
      <vt:lpstr> Software Testing:</vt:lpstr>
      <vt:lpstr>Why  Software Testing is Important:</vt:lpstr>
      <vt:lpstr>Types of Testing:</vt:lpstr>
      <vt:lpstr>Static Testing </vt:lpstr>
      <vt:lpstr>Dynamic Testing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(Software Development Life Cycle)</dc:title>
  <dc:creator>admin</dc:creator>
  <cp:lastModifiedBy>admin</cp:lastModifiedBy>
  <cp:revision>17</cp:revision>
  <dcterms:created xsi:type="dcterms:W3CDTF">2023-01-30T12:22:34Z</dcterms:created>
  <dcterms:modified xsi:type="dcterms:W3CDTF">2023-01-31T10:25:37Z</dcterms:modified>
</cp:coreProperties>
</file>