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1" r:id="rId12"/>
    <p:sldId id="272" r:id="rId13"/>
    <p:sldId id="276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0969" autoAdjust="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667F-5D11-4DEF-BC34-6622994015A6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012D4-4993-4503-A451-A22158849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12D4-4993-4503-A451-A221588493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12D4-4993-4503-A451-A221588493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5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9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482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4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3C55D1-4D70-4EBE-AAF2-59F528BE8D33}" type="datetimeFigureOut">
              <a:rPr lang="en-US" smtClean="0"/>
              <a:t>18/9/2017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DEAF-6931-4AEB-91AC-B389393E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WtVDaJADs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7455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AEROSTACK: An Architecture and Open-Source Software Framework for Aerial Robotics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10317" y="5431809"/>
            <a:ext cx="474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Indrajeet Saravanan</a:t>
            </a:r>
          </a:p>
        </p:txBody>
      </p:sp>
    </p:spTree>
    <p:extLst>
      <p:ext uri="{BB962C8B-B14F-4D97-AF65-F5344CB8AC3E}">
        <p14:creationId xmlns:p14="http://schemas.microsoft.com/office/powerpoint/2010/main" val="18025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Taxonomy of Abnormal Situations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Unachievable Goal: Requested action cannot be performed under a correct operation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Error: Invalid input data, process down unexpectedly, safeguard software error, process taking more time than expected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Malfunction: Hardware components are broken or are working partially. Classified into: (a) actuator faults (b) sensor faults and (c)component faults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of Aerostack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Fully Autonomous Operation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Multi-robot swarming possibilities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Modularity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Versatility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processing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Flight-proven and ready-to-use components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Multi-process modular organization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8946541" cy="465141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llows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create independent modules with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 functionalities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llows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testing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modules, easing the project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Process: Acts through time to change parameters of objects, consuming resources to covert inputs to outputs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omputational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of a process is designed as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atomic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executable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321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Multi-process modular organization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8946541" cy="465141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System: 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complex module that includes a set of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interconnected processes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provides a common functionality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Aerostack is implemented in ROS. Communication Methods available in ROS: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opics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ervices</a:t>
            </a:r>
          </a:p>
          <a:p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Aerostack can perform distributed processing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Division in groups of software packages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07" y="2052638"/>
            <a:ext cx="591196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Tele-operated flights controlled by user commands using HMI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a selected object by visual contact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a specific mission plan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Flying within a specific spatial area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UAS with different sensors, different physical platform, substitute software components with same I/O, new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5760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Real Operation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8WtVDaJADs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6754" y="1416677"/>
            <a:ext cx="8551792" cy="48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of Software Components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47516" cy="41954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Firmware: the time critical management of the hardware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Middleware: the time-critical control of the system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Operative System: the computer intensive non time-critical control and management of the system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Other Architecture Frameworks for UAS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stec_mav_framework”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ector_quadrotor” framework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“telekyb” framework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“Paparazzi” project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“Twirre” architecture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PX4 Flight Stack</a:t>
            </a:r>
          </a:p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APM Flight Stack</a:t>
            </a:r>
          </a:p>
          <a:p>
            <a:pPr algn="just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Aerostack?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80091" cy="4195481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Compared to other architectures and frameworks, the main contributions of Aerostack are twofold: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 complete multi-layered architectural organization to support fully autonomous flights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Versatile framework for multiple uses</a:t>
            </a:r>
          </a:p>
          <a:p>
            <a:pPr marL="0" indent="0"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Aerostack System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Follows the hybrid reactive/deliberative paradigm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Robotic paradigm can be described by the relationship between  the three primitives of robotics: Sense Plan Act</a:t>
            </a:r>
          </a:p>
          <a:p>
            <a:pPr marL="914400" lvl="1" indent="-514350" algn="just">
              <a:buFont typeface="+mj-lt"/>
              <a:buAutoNum type="arabicPeriod"/>
              <a:defRPr/>
            </a:pP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Hierarchical/deliberative paradigm</a:t>
            </a:r>
          </a:p>
          <a:p>
            <a:pPr marL="914400" lvl="1" indent="-514350" algn="just">
              <a:buFont typeface="+mj-lt"/>
              <a:buAutoNum type="arabicPeriod"/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reactive paradigm</a:t>
            </a:r>
          </a:p>
          <a:p>
            <a:pPr marL="914400" lvl="1" indent="-514350" algn="just">
              <a:buFont typeface="+mj-lt"/>
              <a:buAutoNum type="arabicPeriod"/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Hybrid deliberative/reactive paradigm</a:t>
            </a:r>
          </a:p>
        </p:txBody>
      </p:sp>
    </p:spTree>
    <p:extLst>
      <p:ext uri="{BB962C8B-B14F-4D97-AF65-F5344CB8AC3E}">
        <p14:creationId xmlns:p14="http://schemas.microsoft.com/office/powerpoint/2010/main" val="9953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of Aerostack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905" y="1545465"/>
            <a:ext cx="9831066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Ontology of Aerial Robotics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facilitate semantic interoperability of different components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are classified according to the input/output categories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Why? Skills – Action</a:t>
            </a:r>
          </a:p>
          <a:p>
            <a:pPr algn="just">
              <a:defRPr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Other concepts: Measured Quantity, Extracted Feature, Environmental Understanding, Self localization, Internal State, Mission, Action, Skill, Motion Reference, Problem and Performance</a:t>
            </a:r>
          </a:p>
          <a:p>
            <a:pPr algn="just">
              <a:defRPr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316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Autonomy and Self Adaptation in complex environments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97616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Dimensions of autonomy</a:t>
            </a:r>
          </a:p>
          <a:p>
            <a:pPr algn="just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Human Independence: Does not require highly specialized operators</a:t>
            </a:r>
          </a:p>
          <a:p>
            <a:pPr algn="just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Environment: Self-adaptation, threat avoidance, self-diagnosis, fault tolerance, etc.</a:t>
            </a:r>
          </a:p>
          <a:p>
            <a:pPr algn="just"/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Missions: Situation awareness, complex planning, etc.</a:t>
            </a:r>
          </a:p>
          <a:p>
            <a:pPr algn="just"/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1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Autonomy and Self Adaptation in complex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7212" cy="464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related to levels of autonomy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 System: Generates goals to accomplish the mission. Increases autonomy in terms of human independence, complex missions and self adaptation in dynamic environments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System: Translates requested actions and behaviors into specific orders. Increases autonomy in terms of human independence and complex missions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Supervision System: Ensures correct behavior of robot. Three steps: failure detection, notification, and recovery. Increases autonomy in dynamic environments</a:t>
            </a:r>
          </a:p>
        </p:txBody>
      </p:sp>
    </p:spTree>
    <p:extLst>
      <p:ext uri="{BB962C8B-B14F-4D97-AF65-F5344CB8AC3E}">
        <p14:creationId xmlns:p14="http://schemas.microsoft.com/office/powerpoint/2010/main" val="33859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1284</TotalTime>
  <Words>571</Words>
  <Application>Microsoft Office PowerPoint</Application>
  <PresentationFormat>Widescreen</PresentationFormat>
  <Paragraphs>76</Paragraphs>
  <Slides>16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AEROSTACK: An Architecture and Open-Source Software Framework for Aerial Robotics</vt:lpstr>
      <vt:lpstr>Classification of Software Components</vt:lpstr>
      <vt:lpstr>Other Architecture Frameworks for UAS</vt:lpstr>
      <vt:lpstr>Why Aerostack?</vt:lpstr>
      <vt:lpstr>Aerostack System Architecture</vt:lpstr>
      <vt:lpstr>Components of Aerostack</vt:lpstr>
      <vt:lpstr>Ontology of Aerial Robotics</vt:lpstr>
      <vt:lpstr>Autonomy and Self Adaptation in complex environments</vt:lpstr>
      <vt:lpstr>Autonomy and Self Adaptation in complex environments</vt:lpstr>
      <vt:lpstr>Taxonomy of Abnormal Situations</vt:lpstr>
      <vt:lpstr>Features of Aerostack Software Framework</vt:lpstr>
      <vt:lpstr>Multi-process modular organization</vt:lpstr>
      <vt:lpstr>Multi-process modular organization</vt:lpstr>
      <vt:lpstr>Division in groups of software packages</vt:lpstr>
      <vt:lpstr>Use Cases</vt:lpstr>
      <vt:lpstr>Example of Real Operation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of Cache Coherence Protocol on Multi-Core Architecture</dc:title>
  <dc:creator>Indrajeet S</dc:creator>
  <cp:lastModifiedBy>Indrajeet S</cp:lastModifiedBy>
  <cp:revision>98</cp:revision>
  <dcterms:created xsi:type="dcterms:W3CDTF">2017-04-12T07:00:37Z</dcterms:created>
  <dcterms:modified xsi:type="dcterms:W3CDTF">2017-09-19T03:49:38Z</dcterms:modified>
</cp:coreProperties>
</file>