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19-01-2021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19-01-2021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19-01-2021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19-01-2021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19-01-2021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a:t>
            </a:r>
            <a:r>
              <a:rPr lang="en-IN" sz="1400" dirty="0" smtClean="0">
                <a:latin typeface="Verdana" panose="020B0604030504040204" pitchFamily="34" charset="0"/>
                <a:ea typeface="Verdana" panose="020B0604030504040204" pitchFamily="34" charset="0"/>
                <a:cs typeface="Verdana" panose="020B0604030504040204" pitchFamily="34" charset="0"/>
              </a:rPr>
              <a:t> or char</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2551</Words>
  <Application>Microsoft Office PowerPoint</Application>
  <PresentationFormat>Widescreen</PresentationFormat>
  <Paragraphs>464</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52</cp:revision>
  <dcterms:created xsi:type="dcterms:W3CDTF">2021-01-08T06:20:59Z</dcterms:created>
  <dcterms:modified xsi:type="dcterms:W3CDTF">2021-01-19T13:57:53Z</dcterms:modified>
</cp:coreProperties>
</file>