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66" r:id="rId3"/>
    <p:sldId id="259" r:id="rId4"/>
    <p:sldId id="260" r:id="rId5"/>
    <p:sldId id="262" r:id="rId6"/>
    <p:sldId id="270" r:id="rId7"/>
    <p:sldId id="271" r:id="rId8"/>
    <p:sldId id="272" r:id="rId9"/>
    <p:sldId id="273" r:id="rId10"/>
    <p:sldId id="274" r:id="rId11"/>
    <p:sldId id="27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15-01-2021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15-01-2021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15-01-2021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15-01-2021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15-01-2021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207972"/>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Note: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86411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1369</Words>
  <Application>Microsoft Office PowerPoint</Application>
  <PresentationFormat>Widescreen</PresentationFormat>
  <Paragraphs>289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4 ways to initialize a variables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51</cp:revision>
  <dcterms:created xsi:type="dcterms:W3CDTF">2021-01-08T06:20:59Z</dcterms:created>
  <dcterms:modified xsi:type="dcterms:W3CDTF">2021-01-15T17:08:54Z</dcterms:modified>
</cp:coreProperties>
</file>