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93" r:id="rId19"/>
    <p:sldId id="294" r:id="rId20"/>
    <p:sldId id="274" r:id="rId21"/>
    <p:sldId id="275" r:id="rId22"/>
    <p:sldId id="278" r:id="rId23"/>
    <p:sldId id="295" r:id="rId24"/>
    <p:sldId id="296"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30" autoAdjust="0"/>
    <p:restoredTop sz="94660"/>
  </p:normalViewPr>
  <p:slideViewPr>
    <p:cSldViewPr snapToGrid="0" showGuides="1">
      <p:cViewPr varScale="1">
        <p:scale>
          <a:sx n="74" d="100"/>
          <a:sy n="74" d="100"/>
        </p:scale>
        <p:origin x="37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81FECDDE-430F-4C79-9DD0-E25DDF8073EB}" type="datetimeFigureOut">
              <a:rPr lang="en-IN" smtClean="0"/>
              <a:t>23-02-2021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9DF1EF3-5B3A-48EF-A39E-09B10563F439}" type="slidenum">
              <a:rPr lang="en-IN" smtClean="0"/>
              <a:t>‹#›</a:t>
            </a:fld>
            <a:endParaRPr lang="en-IN"/>
          </a:p>
        </p:txBody>
      </p:sp>
    </p:spTree>
    <p:extLst>
      <p:ext uri="{BB962C8B-B14F-4D97-AF65-F5344CB8AC3E}">
        <p14:creationId xmlns:p14="http://schemas.microsoft.com/office/powerpoint/2010/main" val="10794248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1FECDDE-430F-4C79-9DD0-E25DDF8073EB}" type="datetimeFigureOut">
              <a:rPr lang="en-IN" smtClean="0"/>
              <a:t>23-02-2021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9DF1EF3-5B3A-48EF-A39E-09B10563F439}" type="slidenum">
              <a:rPr lang="en-IN" smtClean="0"/>
              <a:t>‹#›</a:t>
            </a:fld>
            <a:endParaRPr lang="en-IN"/>
          </a:p>
        </p:txBody>
      </p:sp>
    </p:spTree>
    <p:extLst>
      <p:ext uri="{BB962C8B-B14F-4D97-AF65-F5344CB8AC3E}">
        <p14:creationId xmlns:p14="http://schemas.microsoft.com/office/powerpoint/2010/main" val="31368153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1FECDDE-430F-4C79-9DD0-E25DDF8073EB}" type="datetimeFigureOut">
              <a:rPr lang="en-IN" smtClean="0"/>
              <a:t>23-02-2021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9DF1EF3-5B3A-48EF-A39E-09B10563F439}" type="slidenum">
              <a:rPr lang="en-IN" smtClean="0"/>
              <a:t>‹#›</a:t>
            </a:fld>
            <a:endParaRPr lang="en-IN"/>
          </a:p>
        </p:txBody>
      </p:sp>
    </p:spTree>
    <p:extLst>
      <p:ext uri="{BB962C8B-B14F-4D97-AF65-F5344CB8AC3E}">
        <p14:creationId xmlns:p14="http://schemas.microsoft.com/office/powerpoint/2010/main" val="7781044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1FECDDE-430F-4C79-9DD0-E25DDF8073EB}" type="datetimeFigureOut">
              <a:rPr lang="en-IN" smtClean="0"/>
              <a:t>23-02-2021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9DF1EF3-5B3A-48EF-A39E-09B10563F439}" type="slidenum">
              <a:rPr lang="en-IN" smtClean="0"/>
              <a:t>‹#›</a:t>
            </a:fld>
            <a:endParaRPr lang="en-IN"/>
          </a:p>
        </p:txBody>
      </p:sp>
    </p:spTree>
    <p:extLst>
      <p:ext uri="{BB962C8B-B14F-4D97-AF65-F5344CB8AC3E}">
        <p14:creationId xmlns:p14="http://schemas.microsoft.com/office/powerpoint/2010/main" val="21579485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1FECDDE-430F-4C79-9DD0-E25DDF8073EB}" type="datetimeFigureOut">
              <a:rPr lang="en-IN" smtClean="0"/>
              <a:t>23-02-2021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9DF1EF3-5B3A-48EF-A39E-09B10563F439}" type="slidenum">
              <a:rPr lang="en-IN" smtClean="0"/>
              <a:t>‹#›</a:t>
            </a:fld>
            <a:endParaRPr lang="en-IN"/>
          </a:p>
        </p:txBody>
      </p:sp>
    </p:spTree>
    <p:extLst>
      <p:ext uri="{BB962C8B-B14F-4D97-AF65-F5344CB8AC3E}">
        <p14:creationId xmlns:p14="http://schemas.microsoft.com/office/powerpoint/2010/main" val="26963559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81FECDDE-430F-4C79-9DD0-E25DDF8073EB}" type="datetimeFigureOut">
              <a:rPr lang="en-IN" smtClean="0"/>
              <a:t>23-02-2021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9DF1EF3-5B3A-48EF-A39E-09B10563F439}" type="slidenum">
              <a:rPr lang="en-IN" smtClean="0"/>
              <a:t>‹#›</a:t>
            </a:fld>
            <a:endParaRPr lang="en-IN"/>
          </a:p>
        </p:txBody>
      </p:sp>
    </p:spTree>
    <p:extLst>
      <p:ext uri="{BB962C8B-B14F-4D97-AF65-F5344CB8AC3E}">
        <p14:creationId xmlns:p14="http://schemas.microsoft.com/office/powerpoint/2010/main" val="19895892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81FECDDE-430F-4C79-9DD0-E25DDF8073EB}" type="datetimeFigureOut">
              <a:rPr lang="en-IN" smtClean="0"/>
              <a:t>23-02-2021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9DF1EF3-5B3A-48EF-A39E-09B10563F439}" type="slidenum">
              <a:rPr lang="en-IN" smtClean="0"/>
              <a:t>‹#›</a:t>
            </a:fld>
            <a:endParaRPr lang="en-IN"/>
          </a:p>
        </p:txBody>
      </p:sp>
    </p:spTree>
    <p:extLst>
      <p:ext uri="{BB962C8B-B14F-4D97-AF65-F5344CB8AC3E}">
        <p14:creationId xmlns:p14="http://schemas.microsoft.com/office/powerpoint/2010/main" val="42855568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81FECDDE-430F-4C79-9DD0-E25DDF8073EB}" type="datetimeFigureOut">
              <a:rPr lang="en-IN" smtClean="0"/>
              <a:t>23-02-2021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9DF1EF3-5B3A-48EF-A39E-09B10563F439}" type="slidenum">
              <a:rPr lang="en-IN" smtClean="0"/>
              <a:t>‹#›</a:t>
            </a:fld>
            <a:endParaRPr lang="en-IN"/>
          </a:p>
        </p:txBody>
      </p:sp>
    </p:spTree>
    <p:extLst>
      <p:ext uri="{BB962C8B-B14F-4D97-AF65-F5344CB8AC3E}">
        <p14:creationId xmlns:p14="http://schemas.microsoft.com/office/powerpoint/2010/main" val="11471034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FECDDE-430F-4C79-9DD0-E25DDF8073EB}" type="datetimeFigureOut">
              <a:rPr lang="en-IN" smtClean="0"/>
              <a:t>23-02-2021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9DF1EF3-5B3A-48EF-A39E-09B10563F439}" type="slidenum">
              <a:rPr lang="en-IN" smtClean="0"/>
              <a:t>‹#›</a:t>
            </a:fld>
            <a:endParaRPr lang="en-IN"/>
          </a:p>
        </p:txBody>
      </p:sp>
    </p:spTree>
    <p:extLst>
      <p:ext uri="{BB962C8B-B14F-4D97-AF65-F5344CB8AC3E}">
        <p14:creationId xmlns:p14="http://schemas.microsoft.com/office/powerpoint/2010/main" val="23861429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1FECDDE-430F-4C79-9DD0-E25DDF8073EB}" type="datetimeFigureOut">
              <a:rPr lang="en-IN" smtClean="0"/>
              <a:t>23-02-2021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9DF1EF3-5B3A-48EF-A39E-09B10563F439}" type="slidenum">
              <a:rPr lang="en-IN" smtClean="0"/>
              <a:t>‹#›</a:t>
            </a:fld>
            <a:endParaRPr lang="en-IN"/>
          </a:p>
        </p:txBody>
      </p:sp>
    </p:spTree>
    <p:extLst>
      <p:ext uri="{BB962C8B-B14F-4D97-AF65-F5344CB8AC3E}">
        <p14:creationId xmlns:p14="http://schemas.microsoft.com/office/powerpoint/2010/main" val="6114765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1FECDDE-430F-4C79-9DD0-E25DDF8073EB}" type="datetimeFigureOut">
              <a:rPr lang="en-IN" smtClean="0"/>
              <a:t>23-02-2021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9DF1EF3-5B3A-48EF-A39E-09B10563F439}" type="slidenum">
              <a:rPr lang="en-IN" smtClean="0"/>
              <a:t>‹#›</a:t>
            </a:fld>
            <a:endParaRPr lang="en-IN"/>
          </a:p>
        </p:txBody>
      </p:sp>
    </p:spTree>
    <p:extLst>
      <p:ext uri="{BB962C8B-B14F-4D97-AF65-F5344CB8AC3E}">
        <p14:creationId xmlns:p14="http://schemas.microsoft.com/office/powerpoint/2010/main" val="2926618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1FECDDE-430F-4C79-9DD0-E25DDF8073EB}" type="datetimeFigureOut">
              <a:rPr lang="en-IN" smtClean="0"/>
              <a:t>23-02-2021</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9DF1EF3-5B3A-48EF-A39E-09B10563F439}" type="slidenum">
              <a:rPr lang="en-IN" smtClean="0"/>
              <a:t>‹#›</a:t>
            </a:fld>
            <a:endParaRPr lang="en-IN"/>
          </a:p>
        </p:txBody>
      </p:sp>
    </p:spTree>
    <p:extLst>
      <p:ext uri="{BB962C8B-B14F-4D97-AF65-F5344CB8AC3E}">
        <p14:creationId xmlns:p14="http://schemas.microsoft.com/office/powerpoint/2010/main" val="12861856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304" y="365126"/>
            <a:ext cx="11887200" cy="381850"/>
          </a:xfrm>
        </p:spPr>
        <p:txBody>
          <a:bodyPr>
            <a:normAutofit/>
          </a:bodyPr>
          <a:lstStyle/>
          <a:p>
            <a:r>
              <a:rPr lang="en-IN" sz="2000" b="1" dirty="0" smtClean="0">
                <a:latin typeface="Verdana" panose="020B0604030504040204" pitchFamily="34" charset="0"/>
                <a:ea typeface="Verdana" panose="020B0604030504040204" pitchFamily="34" charset="0"/>
                <a:cs typeface="Verdana" panose="020B0604030504040204" pitchFamily="34" charset="0"/>
              </a:rPr>
              <a:t>Block Elements</a:t>
            </a:r>
            <a:endParaRPr lang="en-IN" sz="2000" b="1" dirty="0">
              <a:latin typeface="Verdana" panose="020B0604030504040204" pitchFamily="34" charset="0"/>
              <a:ea typeface="Verdana" panose="020B0604030504040204" pitchFamily="34" charset="0"/>
              <a:cs typeface="Verdana" panose="020B0604030504040204" pitchFamily="34" charset="0"/>
            </a:endParaRPr>
          </a:p>
        </p:txBody>
      </p:sp>
      <p:sp>
        <p:nvSpPr>
          <p:cNvPr id="3" name="Content Placeholder 2"/>
          <p:cNvSpPr>
            <a:spLocks noGrp="1"/>
          </p:cNvSpPr>
          <p:nvPr>
            <p:ph idx="1"/>
          </p:nvPr>
        </p:nvSpPr>
        <p:spPr>
          <a:xfrm>
            <a:off x="180304" y="901521"/>
            <a:ext cx="11887200" cy="5834130"/>
          </a:xfrm>
        </p:spPr>
        <p:txBody>
          <a:bodyPr>
            <a:normAutofit/>
          </a:bodyPr>
          <a:lstStyle/>
          <a:p>
            <a:r>
              <a:rPr lang="en-IN" sz="1800" dirty="0" smtClean="0">
                <a:latin typeface="Verdana" panose="020B0604030504040204" pitchFamily="34" charset="0"/>
                <a:ea typeface="Verdana" panose="020B0604030504040204" pitchFamily="34" charset="0"/>
                <a:cs typeface="Verdana" panose="020B0604030504040204" pitchFamily="34" charset="0"/>
              </a:rPr>
              <a:t>A block-level element always starts on a new line.</a:t>
            </a:r>
          </a:p>
          <a:p>
            <a:r>
              <a:rPr lang="en-IN" sz="1800" dirty="0" smtClean="0">
                <a:latin typeface="Verdana" panose="020B0604030504040204" pitchFamily="34" charset="0"/>
                <a:ea typeface="Verdana" panose="020B0604030504040204" pitchFamily="34" charset="0"/>
                <a:cs typeface="Verdana" panose="020B0604030504040204" pitchFamily="34" charset="0"/>
              </a:rPr>
              <a:t>A block-level element always takes up the full width available (stretches out to the left and right as far as it can).</a:t>
            </a:r>
          </a:p>
          <a:p>
            <a:r>
              <a:rPr lang="en-IN" sz="1800" dirty="0" smtClean="0">
                <a:latin typeface="Verdana" panose="020B0604030504040204" pitchFamily="34" charset="0"/>
                <a:ea typeface="Verdana" panose="020B0604030504040204" pitchFamily="34" charset="0"/>
                <a:cs typeface="Verdana" panose="020B0604030504040204" pitchFamily="34" charset="0"/>
              </a:rPr>
              <a:t>A block level element has a top and a bottom margin, whereas an inline element does not.</a:t>
            </a:r>
          </a:p>
          <a:p>
            <a:r>
              <a:rPr lang="en-IN" sz="1800" dirty="0" smtClean="0">
                <a:latin typeface="Verdana" panose="020B0604030504040204" pitchFamily="34" charset="0"/>
                <a:ea typeface="Verdana" panose="020B0604030504040204" pitchFamily="34" charset="0"/>
                <a:cs typeface="Verdana" panose="020B0604030504040204" pitchFamily="34" charset="0"/>
              </a:rPr>
              <a:t>The &lt;div&gt; element is a block-level element.</a:t>
            </a:r>
          </a:p>
          <a:p>
            <a:r>
              <a:rPr lang="en-IN" sz="1800" dirty="0" smtClean="0">
                <a:latin typeface="Verdana" panose="020B0604030504040204" pitchFamily="34" charset="0"/>
                <a:ea typeface="Verdana" panose="020B0604030504040204" pitchFamily="34" charset="0"/>
                <a:cs typeface="Verdana" panose="020B0604030504040204" pitchFamily="34" charset="0"/>
              </a:rPr>
              <a:t>Block level elements are:</a:t>
            </a:r>
          </a:p>
          <a:p>
            <a:endParaRPr lang="en-IN" sz="1800" dirty="0">
              <a:latin typeface="Verdana" panose="020B0604030504040204" pitchFamily="34" charset="0"/>
              <a:ea typeface="Verdana" panose="020B0604030504040204" pitchFamily="34" charset="0"/>
              <a:cs typeface="Verdana" panose="020B0604030504040204" pitchFamily="34" charset="0"/>
            </a:endParaRPr>
          </a:p>
        </p:txBody>
      </p:sp>
      <p:pic>
        <p:nvPicPr>
          <p:cNvPr id="5" name="Picture 4"/>
          <p:cNvPicPr>
            <a:picLocks noChangeAspect="1"/>
          </p:cNvPicPr>
          <p:nvPr/>
        </p:nvPicPr>
        <p:blipFill>
          <a:blip r:embed="rId2"/>
          <a:stretch>
            <a:fillRect/>
          </a:stretch>
        </p:blipFill>
        <p:spPr>
          <a:xfrm>
            <a:off x="505763" y="3322750"/>
            <a:ext cx="11304163" cy="2395470"/>
          </a:xfrm>
          <a:prstGeom prst="rect">
            <a:avLst/>
          </a:prstGeom>
        </p:spPr>
      </p:pic>
    </p:spTree>
    <p:extLst>
      <p:ext uri="{BB962C8B-B14F-4D97-AF65-F5344CB8AC3E}">
        <p14:creationId xmlns:p14="http://schemas.microsoft.com/office/powerpoint/2010/main" val="406019061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304" y="365126"/>
            <a:ext cx="11887200" cy="381850"/>
          </a:xfrm>
        </p:spPr>
        <p:txBody>
          <a:bodyPr>
            <a:normAutofit/>
          </a:bodyPr>
          <a:lstStyle/>
          <a:p>
            <a:r>
              <a:rPr lang="en-IN" sz="2000" b="1" dirty="0">
                <a:latin typeface="Verdana" panose="020B0604030504040204" pitchFamily="34" charset="0"/>
                <a:ea typeface="Verdana" panose="020B0604030504040204" pitchFamily="34" charset="0"/>
                <a:cs typeface="Verdana" panose="020B0604030504040204" pitchFamily="34" charset="0"/>
              </a:rPr>
              <a:t>&lt;form&gt; autocomplete Attribute</a:t>
            </a:r>
          </a:p>
        </p:txBody>
      </p:sp>
      <p:sp>
        <p:nvSpPr>
          <p:cNvPr id="3" name="Content Placeholder 2"/>
          <p:cNvSpPr>
            <a:spLocks noGrp="1"/>
          </p:cNvSpPr>
          <p:nvPr>
            <p:ph idx="1"/>
          </p:nvPr>
        </p:nvSpPr>
        <p:spPr>
          <a:xfrm>
            <a:off x="180304" y="901521"/>
            <a:ext cx="11887200" cy="5834130"/>
          </a:xfrm>
        </p:spPr>
        <p:txBody>
          <a:bodyPr>
            <a:normAutofit/>
          </a:bodyPr>
          <a:lstStyle/>
          <a:p>
            <a:r>
              <a:rPr lang="en-IN" sz="1800" dirty="0">
                <a:latin typeface="Verdana" panose="020B0604030504040204" pitchFamily="34" charset="0"/>
                <a:ea typeface="Verdana" panose="020B0604030504040204" pitchFamily="34" charset="0"/>
                <a:cs typeface="Verdana" panose="020B0604030504040204" pitchFamily="34" charset="0"/>
              </a:rPr>
              <a:t>This Attribute is used to specify that the form has autocompleted on or off value. When the autocomplete attribute is set to on the browser will automatically complete the values base on which the user entered before. </a:t>
            </a:r>
            <a:endParaRPr lang="en-IN" sz="1800" dirty="0" smtClean="0">
              <a:latin typeface="Verdana" panose="020B0604030504040204" pitchFamily="34" charset="0"/>
              <a:ea typeface="Verdana" panose="020B0604030504040204" pitchFamily="34" charset="0"/>
              <a:cs typeface="Verdana" panose="020B0604030504040204" pitchFamily="34" charset="0"/>
            </a:endParaRPr>
          </a:p>
          <a:p>
            <a:r>
              <a:rPr lang="en-IN" sz="1800" dirty="0" smtClean="0">
                <a:latin typeface="Verdana" panose="020B0604030504040204" pitchFamily="34" charset="0"/>
                <a:ea typeface="Verdana" panose="020B0604030504040204" pitchFamily="34" charset="0"/>
                <a:cs typeface="Verdana" panose="020B0604030504040204" pitchFamily="34" charset="0"/>
              </a:rPr>
              <a:t>Syntax:</a:t>
            </a:r>
          </a:p>
          <a:p>
            <a:pPr marL="0" indent="0">
              <a:buNone/>
            </a:pPr>
            <a:r>
              <a:rPr lang="en-IN" sz="1800" dirty="0">
                <a:latin typeface="Verdana" panose="020B0604030504040204" pitchFamily="34" charset="0"/>
                <a:ea typeface="Verdana" panose="020B0604030504040204" pitchFamily="34" charset="0"/>
                <a:cs typeface="Verdana" panose="020B0604030504040204" pitchFamily="34" charset="0"/>
              </a:rPr>
              <a:t>	</a:t>
            </a:r>
            <a:r>
              <a:rPr lang="en-IN" sz="1800" b="1" dirty="0" smtClean="0">
                <a:latin typeface="Verdana" panose="020B0604030504040204" pitchFamily="34" charset="0"/>
                <a:ea typeface="Verdana" panose="020B0604030504040204" pitchFamily="34" charset="0"/>
                <a:cs typeface="Verdana" panose="020B0604030504040204" pitchFamily="34" charset="0"/>
              </a:rPr>
              <a:t>&lt;form autocomplete=“</a:t>
            </a:r>
            <a:r>
              <a:rPr lang="en-IN" sz="1800" b="1" dirty="0" err="1" smtClean="0">
                <a:latin typeface="Verdana" panose="020B0604030504040204" pitchFamily="34" charset="0"/>
                <a:ea typeface="Verdana" panose="020B0604030504040204" pitchFamily="34" charset="0"/>
                <a:cs typeface="Verdana" panose="020B0604030504040204" pitchFamily="34" charset="0"/>
              </a:rPr>
              <a:t>on|off</a:t>
            </a:r>
            <a:r>
              <a:rPr lang="en-IN" sz="1800" b="1" dirty="0" smtClean="0">
                <a:latin typeface="Verdana" panose="020B0604030504040204" pitchFamily="34" charset="0"/>
                <a:ea typeface="Verdana" panose="020B0604030504040204" pitchFamily="34" charset="0"/>
                <a:cs typeface="Verdana" panose="020B0604030504040204" pitchFamily="34" charset="0"/>
              </a:rPr>
              <a:t>”&gt;</a:t>
            </a:r>
          </a:p>
          <a:p>
            <a:r>
              <a:rPr lang="en-IN" sz="1800" b="1" dirty="0">
                <a:latin typeface="Verdana" panose="020B0604030504040204" pitchFamily="34" charset="0"/>
                <a:ea typeface="Verdana" panose="020B0604030504040204" pitchFamily="34" charset="0"/>
                <a:cs typeface="Verdana" panose="020B0604030504040204" pitchFamily="34" charset="0"/>
              </a:rPr>
              <a:t>Attribute Values</a:t>
            </a:r>
            <a:r>
              <a:rPr lang="en-IN" sz="1800" b="1" dirty="0" smtClean="0">
                <a:latin typeface="Verdana" panose="020B0604030504040204" pitchFamily="34" charset="0"/>
                <a:ea typeface="Verdana" panose="020B0604030504040204" pitchFamily="34" charset="0"/>
                <a:cs typeface="Verdana" panose="020B0604030504040204" pitchFamily="34" charset="0"/>
              </a:rPr>
              <a:t>:</a:t>
            </a:r>
            <a:endParaRPr lang="en-IN" sz="1800" b="1" dirty="0">
              <a:latin typeface="Verdana" panose="020B0604030504040204" pitchFamily="34" charset="0"/>
              <a:ea typeface="Verdana" panose="020B0604030504040204" pitchFamily="34" charset="0"/>
              <a:cs typeface="Verdana" panose="020B0604030504040204" pitchFamily="34" charset="0"/>
            </a:endParaRPr>
          </a:p>
          <a:p>
            <a:r>
              <a:rPr lang="en-IN" sz="1800" b="1" dirty="0">
                <a:latin typeface="Verdana" panose="020B0604030504040204" pitchFamily="34" charset="0"/>
                <a:ea typeface="Verdana" panose="020B0604030504040204" pitchFamily="34" charset="0"/>
                <a:cs typeface="Verdana" panose="020B0604030504040204" pitchFamily="34" charset="0"/>
              </a:rPr>
              <a:t>on: </a:t>
            </a:r>
            <a:r>
              <a:rPr lang="en-IN" sz="1800" dirty="0">
                <a:latin typeface="Verdana" panose="020B0604030504040204" pitchFamily="34" charset="0"/>
                <a:ea typeface="Verdana" panose="020B0604030504040204" pitchFamily="34" charset="0"/>
                <a:cs typeface="Verdana" panose="020B0604030504040204" pitchFamily="34" charset="0"/>
              </a:rPr>
              <a:t>It has a default value. When the autocomplete attribute is set to on the browser will automatically complete the values base on which the user entered before. </a:t>
            </a:r>
          </a:p>
          <a:p>
            <a:r>
              <a:rPr lang="en-IN" sz="1800" b="1" dirty="0">
                <a:latin typeface="Verdana" panose="020B0604030504040204" pitchFamily="34" charset="0"/>
                <a:ea typeface="Verdana" panose="020B0604030504040204" pitchFamily="34" charset="0"/>
                <a:cs typeface="Verdana" panose="020B0604030504040204" pitchFamily="34" charset="0"/>
              </a:rPr>
              <a:t>off: </a:t>
            </a:r>
            <a:r>
              <a:rPr lang="en-IN" sz="1800" dirty="0">
                <a:latin typeface="Verdana" panose="020B0604030504040204" pitchFamily="34" charset="0"/>
                <a:ea typeface="Verdana" panose="020B0604030504040204" pitchFamily="34" charset="0"/>
                <a:cs typeface="Verdana" panose="020B0604030504040204" pitchFamily="34" charset="0"/>
              </a:rPr>
              <a:t>The user should have entered the values of each field for every use. The browser should not autocomplete entries. </a:t>
            </a:r>
          </a:p>
        </p:txBody>
      </p:sp>
    </p:spTree>
    <p:extLst>
      <p:ext uri="{BB962C8B-B14F-4D97-AF65-F5344CB8AC3E}">
        <p14:creationId xmlns:p14="http://schemas.microsoft.com/office/powerpoint/2010/main" val="137093532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304" y="365126"/>
            <a:ext cx="11887200" cy="381850"/>
          </a:xfrm>
        </p:spPr>
        <p:txBody>
          <a:bodyPr>
            <a:normAutofit/>
          </a:bodyPr>
          <a:lstStyle/>
          <a:p>
            <a:r>
              <a:rPr lang="en-IN" sz="2000" b="1" dirty="0">
                <a:latin typeface="Verdana" panose="020B0604030504040204" pitchFamily="34" charset="0"/>
                <a:ea typeface="Verdana" panose="020B0604030504040204" pitchFamily="34" charset="0"/>
                <a:cs typeface="Verdana" panose="020B0604030504040204" pitchFamily="34" charset="0"/>
              </a:rPr>
              <a:t>&lt;form&gt; accept-charset Attribute</a:t>
            </a:r>
          </a:p>
        </p:txBody>
      </p:sp>
      <p:sp>
        <p:nvSpPr>
          <p:cNvPr id="3" name="Content Placeholder 2"/>
          <p:cNvSpPr>
            <a:spLocks noGrp="1"/>
          </p:cNvSpPr>
          <p:nvPr>
            <p:ph idx="1"/>
          </p:nvPr>
        </p:nvSpPr>
        <p:spPr>
          <a:xfrm>
            <a:off x="180304" y="901521"/>
            <a:ext cx="11887200" cy="5834130"/>
          </a:xfrm>
        </p:spPr>
        <p:txBody>
          <a:bodyPr>
            <a:normAutofit/>
          </a:bodyPr>
          <a:lstStyle/>
          <a:p>
            <a:r>
              <a:rPr lang="en-IN" sz="1800" dirty="0">
                <a:latin typeface="Verdana" panose="020B0604030504040204" pitchFamily="34" charset="0"/>
                <a:ea typeface="Verdana" panose="020B0604030504040204" pitchFamily="34" charset="0"/>
                <a:cs typeface="Verdana" panose="020B0604030504040204" pitchFamily="34" charset="0"/>
              </a:rPr>
              <a:t>This Attribute is used to define the character encoding and is used for form submission. The default value of the accept-charset attribute is “UNKNOWN” string which indicates the encoding equals to the encoding of the document containing the &lt;form&gt; element</a:t>
            </a:r>
            <a:r>
              <a:rPr lang="en-IN" sz="1800" dirty="0" smtClean="0">
                <a:latin typeface="Verdana" panose="020B0604030504040204" pitchFamily="34" charset="0"/>
                <a:ea typeface="Verdana" panose="020B0604030504040204" pitchFamily="34" charset="0"/>
                <a:cs typeface="Verdana" panose="020B0604030504040204" pitchFamily="34" charset="0"/>
              </a:rPr>
              <a:t>.</a:t>
            </a:r>
          </a:p>
          <a:p>
            <a:r>
              <a:rPr lang="en-IN" sz="1800" dirty="0" smtClean="0">
                <a:latin typeface="Verdana" panose="020B0604030504040204" pitchFamily="34" charset="0"/>
                <a:ea typeface="Verdana" panose="020B0604030504040204" pitchFamily="34" charset="0"/>
                <a:cs typeface="Verdana" panose="020B0604030504040204" pitchFamily="34" charset="0"/>
              </a:rPr>
              <a:t>Syntax:</a:t>
            </a:r>
          </a:p>
          <a:p>
            <a:pPr marL="457200" lvl="1" indent="0">
              <a:buNone/>
            </a:pPr>
            <a:r>
              <a:rPr lang="en-IN" sz="1400" b="1" dirty="0" smtClean="0">
                <a:latin typeface="Verdana" panose="020B0604030504040204" pitchFamily="34" charset="0"/>
                <a:ea typeface="Verdana" panose="020B0604030504040204" pitchFamily="34" charset="0"/>
                <a:cs typeface="Verdana" panose="020B0604030504040204" pitchFamily="34" charset="0"/>
              </a:rPr>
              <a:t>&lt;form accept-charset=“</a:t>
            </a:r>
            <a:r>
              <a:rPr lang="en-IN" sz="1400" b="1" dirty="0" err="1" smtClean="0">
                <a:latin typeface="Verdana" panose="020B0604030504040204" pitchFamily="34" charset="0"/>
                <a:ea typeface="Verdana" panose="020B0604030504040204" pitchFamily="34" charset="0"/>
                <a:cs typeface="Verdana" panose="020B0604030504040204" pitchFamily="34" charset="0"/>
              </a:rPr>
              <a:t>character_set</a:t>
            </a:r>
            <a:r>
              <a:rPr lang="en-IN" sz="1400" b="1" dirty="0" smtClean="0">
                <a:latin typeface="Verdana" panose="020B0604030504040204" pitchFamily="34" charset="0"/>
                <a:ea typeface="Verdana" panose="020B0604030504040204" pitchFamily="34" charset="0"/>
                <a:cs typeface="Verdana" panose="020B0604030504040204" pitchFamily="34" charset="0"/>
              </a:rPr>
              <a:t>”&gt;</a:t>
            </a:r>
            <a:endParaRPr lang="en-IN" sz="1400" b="1" dirty="0">
              <a:latin typeface="Verdana" panose="020B0604030504040204" pitchFamily="34" charset="0"/>
              <a:ea typeface="Verdana" panose="020B0604030504040204" pitchFamily="34" charset="0"/>
              <a:cs typeface="Verdana" panose="020B0604030504040204" pitchFamily="34" charset="0"/>
            </a:endParaRPr>
          </a:p>
          <a:p>
            <a:r>
              <a:rPr lang="en-IN" sz="1800" b="1" dirty="0">
                <a:latin typeface="Verdana" panose="020B0604030504040204" pitchFamily="34" charset="0"/>
                <a:ea typeface="Verdana" panose="020B0604030504040204" pitchFamily="34" charset="0"/>
                <a:cs typeface="Verdana" panose="020B0604030504040204" pitchFamily="34" charset="0"/>
              </a:rPr>
              <a:t>Attribute Value: </a:t>
            </a:r>
            <a:r>
              <a:rPr lang="en-IN" sz="1800" dirty="0">
                <a:latin typeface="Verdana" panose="020B0604030504040204" pitchFamily="34" charset="0"/>
                <a:ea typeface="Verdana" panose="020B0604030504040204" pitchFamily="34" charset="0"/>
                <a:cs typeface="Verdana" panose="020B0604030504040204" pitchFamily="34" charset="0"/>
              </a:rPr>
              <a:t>The attribute value contains the list separated value of one or more encoding attributes. The common value of encoding attributes is UTF-8, ISO-8859-1. This attribute always associated with the form element only.</a:t>
            </a:r>
          </a:p>
        </p:txBody>
      </p:sp>
    </p:spTree>
    <p:extLst>
      <p:ext uri="{BB962C8B-B14F-4D97-AF65-F5344CB8AC3E}">
        <p14:creationId xmlns:p14="http://schemas.microsoft.com/office/powerpoint/2010/main" val="428619801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304" y="365126"/>
            <a:ext cx="11887200" cy="381850"/>
          </a:xfrm>
        </p:spPr>
        <p:txBody>
          <a:bodyPr>
            <a:normAutofit/>
          </a:bodyPr>
          <a:lstStyle/>
          <a:p>
            <a:r>
              <a:rPr lang="en-IN" sz="2000" b="1" dirty="0" smtClean="0">
                <a:latin typeface="Verdana" panose="020B0604030504040204" pitchFamily="34" charset="0"/>
                <a:ea typeface="Verdana" panose="020B0604030504040204" pitchFamily="34" charset="0"/>
                <a:cs typeface="Verdana" panose="020B0604030504040204" pitchFamily="34" charset="0"/>
              </a:rPr>
              <a:t>&lt;form&gt; </a:t>
            </a:r>
            <a:r>
              <a:rPr lang="en-IN" sz="2000" b="1" dirty="0" err="1" smtClean="0">
                <a:latin typeface="Verdana" panose="020B0604030504040204" pitchFamily="34" charset="0"/>
                <a:ea typeface="Verdana" panose="020B0604030504040204" pitchFamily="34" charset="0"/>
                <a:cs typeface="Verdana" panose="020B0604030504040204" pitchFamily="34" charset="0"/>
              </a:rPr>
              <a:t>novalidate</a:t>
            </a:r>
            <a:endParaRPr lang="en-IN" sz="2000" b="1" dirty="0">
              <a:latin typeface="Verdana" panose="020B0604030504040204" pitchFamily="34" charset="0"/>
              <a:ea typeface="Verdana" panose="020B0604030504040204" pitchFamily="34" charset="0"/>
              <a:cs typeface="Verdana" panose="020B0604030504040204" pitchFamily="34" charset="0"/>
            </a:endParaRPr>
          </a:p>
        </p:txBody>
      </p:sp>
      <p:sp>
        <p:nvSpPr>
          <p:cNvPr id="3" name="Content Placeholder 2"/>
          <p:cNvSpPr>
            <a:spLocks noGrp="1"/>
          </p:cNvSpPr>
          <p:nvPr>
            <p:ph idx="1"/>
          </p:nvPr>
        </p:nvSpPr>
        <p:spPr>
          <a:xfrm>
            <a:off x="180304" y="901521"/>
            <a:ext cx="11887200" cy="5834130"/>
          </a:xfrm>
        </p:spPr>
        <p:txBody>
          <a:bodyPr>
            <a:normAutofit/>
          </a:bodyPr>
          <a:lstStyle/>
          <a:p>
            <a:r>
              <a:rPr lang="en-IN" sz="1800" dirty="0" smtClean="0">
                <a:latin typeface="Verdana" panose="020B0604030504040204" pitchFamily="34" charset="0"/>
                <a:ea typeface="Verdana" panose="020B0604030504040204" pitchFamily="34" charset="0"/>
                <a:cs typeface="Verdana" panose="020B0604030504040204" pitchFamily="34" charset="0"/>
              </a:rPr>
              <a:t>This attribute </a:t>
            </a:r>
            <a:r>
              <a:rPr lang="en-IN" sz="1800" dirty="0">
                <a:latin typeface="Verdana" panose="020B0604030504040204" pitchFamily="34" charset="0"/>
                <a:ea typeface="Verdana" panose="020B0604030504040204" pitchFamily="34" charset="0"/>
                <a:cs typeface="Verdana" panose="020B0604030504040204" pitchFamily="34" charset="0"/>
              </a:rPr>
              <a:t>is used to specify that the form-data should not be validated when submitting the form. It is a Boolean attribute. It can be used with the &lt;form&gt; element.</a:t>
            </a:r>
          </a:p>
          <a:p>
            <a:r>
              <a:rPr lang="en-IN" sz="1800" dirty="0" smtClean="0">
                <a:latin typeface="Verdana" panose="020B0604030504040204" pitchFamily="34" charset="0"/>
                <a:ea typeface="Verdana" panose="020B0604030504040204" pitchFamily="34" charset="0"/>
                <a:cs typeface="Verdana" panose="020B0604030504040204" pitchFamily="34" charset="0"/>
              </a:rPr>
              <a:t>When </a:t>
            </a:r>
            <a:r>
              <a:rPr lang="en-IN" sz="1800" dirty="0">
                <a:latin typeface="Verdana" panose="020B0604030504040204" pitchFamily="34" charset="0"/>
                <a:ea typeface="Verdana" panose="020B0604030504040204" pitchFamily="34" charset="0"/>
                <a:cs typeface="Verdana" panose="020B0604030504040204" pitchFamily="34" charset="0"/>
              </a:rPr>
              <a:t>present, it specifies that the form-data (input) should not be validated when submitted</a:t>
            </a:r>
            <a:r>
              <a:rPr lang="en-IN" sz="1800" dirty="0" smtClean="0">
                <a:latin typeface="Verdana" panose="020B0604030504040204" pitchFamily="34" charset="0"/>
                <a:ea typeface="Verdana" panose="020B0604030504040204" pitchFamily="34" charset="0"/>
                <a:cs typeface="Verdana" panose="020B0604030504040204" pitchFamily="34" charset="0"/>
              </a:rPr>
              <a:t>.</a:t>
            </a:r>
          </a:p>
          <a:p>
            <a:r>
              <a:rPr lang="en-IN" sz="1800" dirty="0" smtClean="0">
                <a:latin typeface="Verdana" panose="020B0604030504040204" pitchFamily="34" charset="0"/>
                <a:ea typeface="Verdana" panose="020B0604030504040204" pitchFamily="34" charset="0"/>
                <a:cs typeface="Verdana" panose="020B0604030504040204" pitchFamily="34" charset="0"/>
              </a:rPr>
              <a:t>Syntax:</a:t>
            </a:r>
          </a:p>
          <a:p>
            <a:pPr marL="0" indent="0">
              <a:buNone/>
            </a:pPr>
            <a:r>
              <a:rPr lang="en-IN" sz="1800" dirty="0">
                <a:latin typeface="Verdana" panose="020B0604030504040204" pitchFamily="34" charset="0"/>
                <a:ea typeface="Verdana" panose="020B0604030504040204" pitchFamily="34" charset="0"/>
                <a:cs typeface="Verdana" panose="020B0604030504040204" pitchFamily="34" charset="0"/>
              </a:rPr>
              <a:t>	</a:t>
            </a:r>
            <a:r>
              <a:rPr lang="en-IN" sz="1800" b="1" dirty="0" smtClean="0">
                <a:latin typeface="Verdana" panose="020B0604030504040204" pitchFamily="34" charset="0"/>
                <a:ea typeface="Verdana" panose="020B0604030504040204" pitchFamily="34" charset="0"/>
                <a:cs typeface="Verdana" panose="020B0604030504040204" pitchFamily="34" charset="0"/>
              </a:rPr>
              <a:t>&lt;form </a:t>
            </a:r>
            <a:r>
              <a:rPr lang="en-IN" sz="1800" b="1" dirty="0" err="1" smtClean="0">
                <a:latin typeface="Verdana" panose="020B0604030504040204" pitchFamily="34" charset="0"/>
                <a:ea typeface="Verdana" panose="020B0604030504040204" pitchFamily="34" charset="0"/>
                <a:cs typeface="Verdana" panose="020B0604030504040204" pitchFamily="34" charset="0"/>
              </a:rPr>
              <a:t>novalidate</a:t>
            </a:r>
            <a:r>
              <a:rPr lang="en-IN" sz="1800" b="1" dirty="0" smtClean="0">
                <a:latin typeface="Verdana" panose="020B0604030504040204" pitchFamily="34" charset="0"/>
                <a:ea typeface="Verdana" panose="020B0604030504040204" pitchFamily="34" charset="0"/>
                <a:cs typeface="Verdana" panose="020B0604030504040204" pitchFamily="34" charset="0"/>
              </a:rPr>
              <a:t>&gt;</a:t>
            </a:r>
            <a:endParaRPr lang="en-IN" sz="1800" dirty="0">
              <a:latin typeface="Verdana" panose="020B0604030504040204" pitchFamily="34" charset="0"/>
              <a:ea typeface="Verdana" panose="020B0604030504040204" pitchFamily="34" charset="0"/>
              <a:cs typeface="Verdana" panose="020B0604030504040204" pitchFamily="34" charset="0"/>
            </a:endParaRPr>
          </a:p>
          <a:p>
            <a:endParaRPr lang="en-IN" sz="180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72802431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304" y="365126"/>
            <a:ext cx="11887200" cy="381850"/>
          </a:xfrm>
        </p:spPr>
        <p:txBody>
          <a:bodyPr>
            <a:normAutofit/>
          </a:bodyPr>
          <a:lstStyle/>
          <a:p>
            <a:r>
              <a:rPr lang="en-IN" sz="2000" b="1" dirty="0" smtClean="0">
                <a:latin typeface="Verdana" panose="020B0604030504040204" pitchFamily="34" charset="0"/>
                <a:ea typeface="Verdana" panose="020B0604030504040204" pitchFamily="34" charset="0"/>
                <a:cs typeface="Verdana" panose="020B0604030504040204" pitchFamily="34" charset="0"/>
              </a:rPr>
              <a:t>&lt;article&gt;</a:t>
            </a:r>
            <a:endParaRPr lang="en-IN" sz="2000" b="1" dirty="0">
              <a:latin typeface="Verdana" panose="020B0604030504040204" pitchFamily="34" charset="0"/>
              <a:ea typeface="Verdana" panose="020B0604030504040204" pitchFamily="34" charset="0"/>
              <a:cs typeface="Verdana" panose="020B0604030504040204" pitchFamily="34" charset="0"/>
            </a:endParaRPr>
          </a:p>
        </p:txBody>
      </p:sp>
      <p:sp>
        <p:nvSpPr>
          <p:cNvPr id="3" name="Content Placeholder 2"/>
          <p:cNvSpPr>
            <a:spLocks noGrp="1"/>
          </p:cNvSpPr>
          <p:nvPr>
            <p:ph idx="1"/>
          </p:nvPr>
        </p:nvSpPr>
        <p:spPr>
          <a:xfrm>
            <a:off x="180304" y="901521"/>
            <a:ext cx="11887200" cy="5834130"/>
          </a:xfrm>
        </p:spPr>
        <p:txBody>
          <a:bodyPr>
            <a:normAutofit/>
          </a:bodyPr>
          <a:lstStyle/>
          <a:p>
            <a:r>
              <a:rPr lang="en-IN" sz="1800" dirty="0" smtClean="0">
                <a:latin typeface="Verdana" panose="020B0604030504040204" pitchFamily="34" charset="0"/>
                <a:ea typeface="Verdana" panose="020B0604030504040204" pitchFamily="34" charset="0"/>
                <a:cs typeface="Verdana" panose="020B0604030504040204" pitchFamily="34" charset="0"/>
              </a:rPr>
              <a:t>The </a:t>
            </a:r>
            <a:r>
              <a:rPr lang="en-IN" sz="1800" dirty="0">
                <a:latin typeface="Verdana" panose="020B0604030504040204" pitchFamily="34" charset="0"/>
                <a:ea typeface="Verdana" panose="020B0604030504040204" pitchFamily="34" charset="0"/>
                <a:cs typeface="Verdana" panose="020B0604030504040204" pitchFamily="34" charset="0"/>
              </a:rPr>
              <a:t>content within the &lt;article&gt; tag is independent from the other content on the site (even though it could be related</a:t>
            </a:r>
            <a:r>
              <a:rPr lang="en-IN" sz="1800" dirty="0" smtClean="0">
                <a:latin typeface="Verdana" panose="020B0604030504040204" pitchFamily="34" charset="0"/>
                <a:ea typeface="Verdana" panose="020B0604030504040204" pitchFamily="34" charset="0"/>
                <a:cs typeface="Verdana" panose="020B0604030504040204" pitchFamily="34" charset="0"/>
              </a:rPr>
              <a:t>).</a:t>
            </a:r>
          </a:p>
          <a:p>
            <a:r>
              <a:rPr lang="en-IN" sz="1800" dirty="0">
                <a:latin typeface="Verdana" panose="020B0604030504040204" pitchFamily="34" charset="0"/>
                <a:ea typeface="Verdana" panose="020B0604030504040204" pitchFamily="34" charset="0"/>
                <a:cs typeface="Verdana" panose="020B0604030504040204" pitchFamily="34" charset="0"/>
              </a:rPr>
              <a:t>Examples of article content could include a forum post, a newspaper article, a blog entry, or a user-submitted comment</a:t>
            </a:r>
            <a:r>
              <a:rPr lang="en-IN" sz="1800" dirty="0" smtClean="0">
                <a:latin typeface="Verdana" panose="020B0604030504040204" pitchFamily="34" charset="0"/>
                <a:ea typeface="Verdana" panose="020B0604030504040204" pitchFamily="34" charset="0"/>
                <a:cs typeface="Verdana" panose="020B0604030504040204" pitchFamily="34" charset="0"/>
              </a:rPr>
              <a:t>.</a:t>
            </a:r>
          </a:p>
          <a:p>
            <a:r>
              <a:rPr lang="en-IN" sz="1800" dirty="0">
                <a:latin typeface="Verdana" panose="020B0604030504040204" pitchFamily="34" charset="0"/>
                <a:ea typeface="Verdana" panose="020B0604030504040204" pitchFamily="34" charset="0"/>
                <a:cs typeface="Verdana" panose="020B0604030504040204" pitchFamily="34" charset="0"/>
              </a:rPr>
              <a:t>Like YouTube use to contain different kinds of videos on a single page, each video is independent or you can see the course page of </a:t>
            </a:r>
            <a:r>
              <a:rPr lang="en-IN" sz="1800" dirty="0" smtClean="0">
                <a:latin typeface="Verdana" panose="020B0604030504040204" pitchFamily="34" charset="0"/>
                <a:ea typeface="Verdana" panose="020B0604030504040204" pitchFamily="34" charset="0"/>
                <a:cs typeface="Verdana" panose="020B0604030504040204" pitchFamily="34" charset="0"/>
              </a:rPr>
              <a:t>Amazon each </a:t>
            </a:r>
            <a:r>
              <a:rPr lang="en-IN" sz="1800" dirty="0">
                <a:latin typeface="Verdana" panose="020B0604030504040204" pitchFamily="34" charset="0"/>
                <a:ea typeface="Verdana" panose="020B0604030504040204" pitchFamily="34" charset="0"/>
                <a:cs typeface="Verdana" panose="020B0604030504040204" pitchFamily="34" charset="0"/>
              </a:rPr>
              <a:t>course is independent, each course can have its own page.</a:t>
            </a:r>
          </a:p>
        </p:txBody>
      </p:sp>
    </p:spTree>
    <p:extLst>
      <p:ext uri="{BB962C8B-B14F-4D97-AF65-F5344CB8AC3E}">
        <p14:creationId xmlns:p14="http://schemas.microsoft.com/office/powerpoint/2010/main" val="237458712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304" y="365126"/>
            <a:ext cx="11887200" cy="381850"/>
          </a:xfrm>
        </p:spPr>
        <p:txBody>
          <a:bodyPr>
            <a:normAutofit/>
          </a:bodyPr>
          <a:lstStyle/>
          <a:p>
            <a:r>
              <a:rPr lang="en-IN" sz="2000" b="1" dirty="0" smtClean="0">
                <a:latin typeface="Verdana" panose="020B0604030504040204" pitchFamily="34" charset="0"/>
                <a:ea typeface="Verdana" panose="020B0604030504040204" pitchFamily="34" charset="0"/>
                <a:cs typeface="Verdana" panose="020B0604030504040204" pitchFamily="34" charset="0"/>
              </a:rPr>
              <a:t>&lt;section&gt;</a:t>
            </a:r>
            <a:endParaRPr lang="en-IN" sz="2000" b="1" dirty="0">
              <a:latin typeface="Verdana" panose="020B0604030504040204" pitchFamily="34" charset="0"/>
              <a:ea typeface="Verdana" panose="020B0604030504040204" pitchFamily="34" charset="0"/>
              <a:cs typeface="Verdana" panose="020B0604030504040204" pitchFamily="34" charset="0"/>
            </a:endParaRPr>
          </a:p>
        </p:txBody>
      </p:sp>
      <p:sp>
        <p:nvSpPr>
          <p:cNvPr id="3" name="Content Placeholder 2"/>
          <p:cNvSpPr>
            <a:spLocks noGrp="1"/>
          </p:cNvSpPr>
          <p:nvPr>
            <p:ph idx="1"/>
          </p:nvPr>
        </p:nvSpPr>
        <p:spPr>
          <a:xfrm>
            <a:off x="180304" y="901521"/>
            <a:ext cx="11887200" cy="5834130"/>
          </a:xfrm>
        </p:spPr>
        <p:txBody>
          <a:bodyPr>
            <a:normAutofit/>
          </a:bodyPr>
          <a:lstStyle/>
          <a:p>
            <a:r>
              <a:rPr lang="en-IN" sz="1800" dirty="0" smtClean="0">
                <a:latin typeface="Verdana" panose="020B0604030504040204" pitchFamily="34" charset="0"/>
                <a:ea typeface="Verdana" panose="020B0604030504040204" pitchFamily="34" charset="0"/>
                <a:cs typeface="Verdana" panose="020B0604030504040204" pitchFamily="34" charset="0"/>
              </a:rPr>
              <a:t>This element is used to represent a section within an article.</a:t>
            </a:r>
          </a:p>
          <a:p>
            <a:r>
              <a:rPr lang="en-IN" sz="1800" dirty="0">
                <a:latin typeface="Verdana" panose="020B0604030504040204" pitchFamily="34" charset="0"/>
                <a:ea typeface="Verdana" panose="020B0604030504040204" pitchFamily="34" charset="0"/>
                <a:cs typeface="Verdana" panose="020B0604030504040204" pitchFamily="34" charset="0"/>
              </a:rPr>
              <a:t>Any given web page or article could have many sections. For example, a homepage could have a section for introducing the company, another section for news items, and another section for contact information</a:t>
            </a:r>
            <a:r>
              <a:rPr lang="en-IN" sz="1800" dirty="0" smtClean="0">
                <a:latin typeface="Verdana" panose="020B0604030504040204" pitchFamily="34" charset="0"/>
                <a:ea typeface="Verdana" panose="020B0604030504040204" pitchFamily="34" charset="0"/>
                <a:cs typeface="Verdana" panose="020B0604030504040204" pitchFamily="34" charset="0"/>
              </a:rPr>
              <a:t>.</a:t>
            </a:r>
          </a:p>
          <a:p>
            <a:r>
              <a:rPr lang="en-IN" sz="1800" dirty="0" smtClean="0">
                <a:latin typeface="Verdana" panose="020B0604030504040204" pitchFamily="34" charset="0"/>
                <a:ea typeface="Verdana" panose="020B0604030504040204" pitchFamily="34" charset="0"/>
                <a:cs typeface="Verdana" panose="020B0604030504040204" pitchFamily="34" charset="0"/>
              </a:rPr>
              <a:t>&lt;section&gt; element must not be descendent of an &lt;address&gt; element.</a:t>
            </a:r>
          </a:p>
          <a:p>
            <a:r>
              <a:rPr lang="en-IN" sz="1800" dirty="0">
                <a:latin typeface="Verdana" panose="020B0604030504040204" pitchFamily="34" charset="0"/>
                <a:ea typeface="Verdana" panose="020B0604030504040204" pitchFamily="34" charset="0"/>
                <a:cs typeface="Verdana" panose="020B0604030504040204" pitchFamily="34" charset="0"/>
              </a:rPr>
              <a:t>This tag is used to split a page into sections like Introduction, Contact Information, Details, </a:t>
            </a:r>
            <a:r>
              <a:rPr lang="en-IN" sz="1800" dirty="0" err="1">
                <a:latin typeface="Verdana" panose="020B0604030504040204" pitchFamily="34" charset="0"/>
                <a:ea typeface="Verdana" panose="020B0604030504040204" pitchFamily="34" charset="0"/>
                <a:cs typeface="Verdana" panose="020B0604030504040204" pitchFamily="34" charset="0"/>
              </a:rPr>
              <a:t>etc</a:t>
            </a:r>
            <a:r>
              <a:rPr lang="en-IN" sz="1800" dirty="0">
                <a:latin typeface="Verdana" panose="020B0604030504040204" pitchFamily="34" charset="0"/>
                <a:ea typeface="Verdana" panose="020B0604030504040204" pitchFamily="34" charset="0"/>
                <a:cs typeface="Verdana" panose="020B0604030504040204" pitchFamily="34" charset="0"/>
              </a:rPr>
              <a:t> and each of these sections can be in a different &lt;section&gt; tag. The &lt;section&gt; tag is introduced to wrap-up the things in a particular section</a:t>
            </a:r>
            <a:r>
              <a:rPr lang="en-IN" sz="1800" dirty="0" smtClean="0">
                <a:latin typeface="Verdana" panose="020B0604030504040204" pitchFamily="34" charset="0"/>
                <a:ea typeface="Verdana" panose="020B0604030504040204" pitchFamily="34" charset="0"/>
                <a:cs typeface="Verdana" panose="020B0604030504040204" pitchFamily="34" charset="0"/>
              </a:rPr>
              <a:t>.</a:t>
            </a:r>
          </a:p>
          <a:p>
            <a:r>
              <a:rPr lang="en-IN" sz="1800" dirty="0">
                <a:latin typeface="Verdana" panose="020B0604030504040204" pitchFamily="34" charset="0"/>
                <a:ea typeface="Verdana" panose="020B0604030504040204" pitchFamily="34" charset="0"/>
                <a:cs typeface="Verdana" panose="020B0604030504040204" pitchFamily="34" charset="0"/>
              </a:rPr>
              <a:t>The &lt;section&gt; tag divides the content into sections and subsections. The section tag is used when requirements of two headers or footers or any other section of documents needed. Section tag grouped the generic block of related content</a:t>
            </a:r>
            <a:r>
              <a:rPr lang="en-IN" sz="1800" dirty="0" smtClean="0">
                <a:latin typeface="Verdana" panose="020B0604030504040204" pitchFamily="34" charset="0"/>
                <a:ea typeface="Verdana" panose="020B0604030504040204" pitchFamily="34" charset="0"/>
                <a:cs typeface="Verdana" panose="020B0604030504040204" pitchFamily="34" charset="0"/>
              </a:rPr>
              <a:t>.</a:t>
            </a:r>
          </a:p>
          <a:p>
            <a:r>
              <a:rPr lang="en-IN" sz="1800" b="1" dirty="0">
                <a:latin typeface="Verdana" panose="020B0604030504040204" pitchFamily="34" charset="0"/>
                <a:ea typeface="Verdana" panose="020B0604030504040204" pitchFamily="34" charset="0"/>
                <a:cs typeface="Verdana" panose="020B0604030504040204" pitchFamily="34" charset="0"/>
              </a:rPr>
              <a:t>Note: </a:t>
            </a:r>
            <a:r>
              <a:rPr lang="en-IN" sz="1800" dirty="0">
                <a:latin typeface="Verdana" panose="020B0604030504040204" pitchFamily="34" charset="0"/>
                <a:ea typeface="Verdana" panose="020B0604030504040204" pitchFamily="34" charset="0"/>
                <a:cs typeface="Verdana" panose="020B0604030504040204" pitchFamily="34" charset="0"/>
              </a:rPr>
              <a:t>Placing &lt;article&gt; tag inside of &lt;section&gt; tag is good practice, like section basically defines the types and the articles will contain the specific contents in that type of section.</a:t>
            </a:r>
          </a:p>
        </p:txBody>
      </p:sp>
    </p:spTree>
    <p:extLst>
      <p:ext uri="{BB962C8B-B14F-4D97-AF65-F5344CB8AC3E}">
        <p14:creationId xmlns:p14="http://schemas.microsoft.com/office/powerpoint/2010/main" val="233426366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304" y="365126"/>
            <a:ext cx="11887200" cy="381850"/>
          </a:xfrm>
        </p:spPr>
        <p:txBody>
          <a:bodyPr>
            <a:normAutofit/>
          </a:bodyPr>
          <a:lstStyle/>
          <a:p>
            <a:r>
              <a:rPr lang="en-IN" sz="2000" b="1" dirty="0" smtClean="0">
                <a:latin typeface="Verdana" panose="020B0604030504040204" pitchFamily="34" charset="0"/>
                <a:ea typeface="Verdana" panose="020B0604030504040204" pitchFamily="34" charset="0"/>
                <a:cs typeface="Verdana" panose="020B0604030504040204" pitchFamily="34" charset="0"/>
              </a:rPr>
              <a:t>&lt;address&gt;</a:t>
            </a:r>
            <a:endParaRPr lang="en-IN" sz="2000" b="1" dirty="0">
              <a:latin typeface="Verdana" panose="020B0604030504040204" pitchFamily="34" charset="0"/>
              <a:ea typeface="Verdana" panose="020B0604030504040204" pitchFamily="34" charset="0"/>
              <a:cs typeface="Verdana" panose="020B0604030504040204" pitchFamily="34" charset="0"/>
            </a:endParaRPr>
          </a:p>
        </p:txBody>
      </p:sp>
      <p:sp>
        <p:nvSpPr>
          <p:cNvPr id="3" name="Content Placeholder 2"/>
          <p:cNvSpPr>
            <a:spLocks noGrp="1"/>
          </p:cNvSpPr>
          <p:nvPr>
            <p:ph idx="1"/>
          </p:nvPr>
        </p:nvSpPr>
        <p:spPr>
          <a:xfrm>
            <a:off x="180304" y="901521"/>
            <a:ext cx="11887200" cy="5834130"/>
          </a:xfrm>
        </p:spPr>
        <p:txBody>
          <a:bodyPr>
            <a:normAutofit/>
          </a:bodyPr>
          <a:lstStyle/>
          <a:p>
            <a:r>
              <a:rPr lang="en-IN" sz="1800" dirty="0">
                <a:latin typeface="Verdana" panose="020B0604030504040204" pitchFamily="34" charset="0"/>
                <a:ea typeface="Verdana" panose="020B0604030504040204" pitchFamily="34" charset="0"/>
                <a:cs typeface="Verdana" panose="020B0604030504040204" pitchFamily="34" charset="0"/>
              </a:rPr>
              <a:t>The &lt;address&gt; HTML element is intended to store the authors contact information (address, phone, e-mail, link to the site, etc.) and can include any HTML elements such as links, text, selections, etc. It is planned that search engines will analyse the content of this element to collect information about the authors</a:t>
            </a:r>
            <a:r>
              <a:rPr lang="en-IN" sz="1800" dirty="0" smtClean="0">
                <a:latin typeface="Verdana" panose="020B0604030504040204" pitchFamily="34" charset="0"/>
                <a:ea typeface="Verdana" panose="020B0604030504040204" pitchFamily="34" charset="0"/>
                <a:cs typeface="Verdana" panose="020B0604030504040204" pitchFamily="34" charset="0"/>
              </a:rPr>
              <a:t>.</a:t>
            </a:r>
          </a:p>
          <a:p>
            <a:r>
              <a:rPr lang="en-IN" sz="1800" dirty="0" smtClean="0">
                <a:latin typeface="Verdana" panose="020B0604030504040204" pitchFamily="34" charset="0"/>
                <a:ea typeface="Verdana" panose="020B0604030504040204" pitchFamily="34" charset="0"/>
                <a:cs typeface="Verdana" panose="020B0604030504040204" pitchFamily="34" charset="0"/>
              </a:rPr>
              <a:t>By default, text inside the &lt;address&gt; container is displayed in italics.</a:t>
            </a:r>
            <a:endParaRPr lang="en-IN" sz="180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7930170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304" y="365126"/>
            <a:ext cx="11887200" cy="381850"/>
          </a:xfrm>
        </p:spPr>
        <p:txBody>
          <a:bodyPr>
            <a:normAutofit/>
          </a:bodyPr>
          <a:lstStyle/>
          <a:p>
            <a:r>
              <a:rPr lang="en-IN" sz="2000" b="1" dirty="0" smtClean="0">
                <a:latin typeface="Verdana" panose="020B0604030504040204" pitchFamily="34" charset="0"/>
                <a:ea typeface="Verdana" panose="020B0604030504040204" pitchFamily="34" charset="0"/>
                <a:cs typeface="Verdana" panose="020B0604030504040204" pitchFamily="34" charset="0"/>
              </a:rPr>
              <a:t>&lt;header&gt;</a:t>
            </a:r>
            <a:endParaRPr lang="en-IN" sz="2000" b="1" dirty="0">
              <a:latin typeface="Verdana" panose="020B0604030504040204" pitchFamily="34" charset="0"/>
              <a:ea typeface="Verdana" panose="020B0604030504040204" pitchFamily="34" charset="0"/>
              <a:cs typeface="Verdana" panose="020B0604030504040204" pitchFamily="34" charset="0"/>
            </a:endParaRPr>
          </a:p>
        </p:txBody>
      </p:sp>
      <p:sp>
        <p:nvSpPr>
          <p:cNvPr id="3" name="Content Placeholder 2"/>
          <p:cNvSpPr>
            <a:spLocks noGrp="1"/>
          </p:cNvSpPr>
          <p:nvPr>
            <p:ph idx="1"/>
          </p:nvPr>
        </p:nvSpPr>
        <p:spPr>
          <a:xfrm>
            <a:off x="180304" y="901521"/>
            <a:ext cx="11887200" cy="5834130"/>
          </a:xfrm>
        </p:spPr>
        <p:txBody>
          <a:bodyPr>
            <a:normAutofit/>
          </a:bodyPr>
          <a:lstStyle/>
          <a:p>
            <a:r>
              <a:rPr lang="en-IN" sz="1800" dirty="0" smtClean="0">
                <a:latin typeface="Verdana" panose="020B0604030504040204" pitchFamily="34" charset="0"/>
                <a:ea typeface="Verdana" panose="020B0604030504040204" pitchFamily="34" charset="0"/>
                <a:cs typeface="Verdana" panose="020B0604030504040204" pitchFamily="34" charset="0"/>
              </a:rPr>
              <a:t>This element defines </a:t>
            </a:r>
            <a:r>
              <a:rPr lang="en-IN" sz="1800" dirty="0">
                <a:latin typeface="Verdana" panose="020B0604030504040204" pitchFamily="34" charset="0"/>
                <a:ea typeface="Verdana" panose="020B0604030504040204" pitchFamily="34" charset="0"/>
                <a:cs typeface="Verdana" panose="020B0604030504040204" pitchFamily="34" charset="0"/>
              </a:rPr>
              <a:t>the "header" of the site or section of the web page. Inside the "heading" of the site is usually located the logo, site name, search form, navigation links, etc</a:t>
            </a:r>
            <a:r>
              <a:rPr lang="en-IN" sz="1800" dirty="0" smtClean="0">
                <a:latin typeface="Verdana" panose="020B0604030504040204" pitchFamily="34" charset="0"/>
                <a:ea typeface="Verdana" panose="020B0604030504040204" pitchFamily="34" charset="0"/>
                <a:cs typeface="Verdana" panose="020B0604030504040204" pitchFamily="34" charset="0"/>
              </a:rPr>
              <a:t>.</a:t>
            </a:r>
          </a:p>
          <a:p>
            <a:r>
              <a:rPr lang="en-IN" sz="1800" dirty="0">
                <a:latin typeface="Verdana" panose="020B0604030504040204" pitchFamily="34" charset="0"/>
                <a:ea typeface="Verdana" panose="020B0604030504040204" pitchFamily="34" charset="0"/>
                <a:cs typeface="Verdana" panose="020B0604030504040204" pitchFamily="34" charset="0"/>
              </a:rPr>
              <a:t>This element contains information related to the title and heading of the related content.</a:t>
            </a:r>
          </a:p>
        </p:txBody>
      </p:sp>
    </p:spTree>
    <p:extLst>
      <p:ext uri="{BB962C8B-B14F-4D97-AF65-F5344CB8AC3E}">
        <p14:creationId xmlns:p14="http://schemas.microsoft.com/office/powerpoint/2010/main" val="34726737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304" y="365126"/>
            <a:ext cx="11887200" cy="381850"/>
          </a:xfrm>
        </p:spPr>
        <p:txBody>
          <a:bodyPr>
            <a:normAutofit/>
          </a:bodyPr>
          <a:lstStyle/>
          <a:p>
            <a:r>
              <a:rPr lang="en-IN" sz="2000" b="1" dirty="0" smtClean="0">
                <a:latin typeface="Verdana" panose="020B0604030504040204" pitchFamily="34" charset="0"/>
                <a:ea typeface="Verdana" panose="020B0604030504040204" pitchFamily="34" charset="0"/>
                <a:cs typeface="Verdana" panose="020B0604030504040204" pitchFamily="34" charset="0"/>
              </a:rPr>
              <a:t>&lt;footer&gt;</a:t>
            </a:r>
            <a:endParaRPr lang="en-IN" sz="2000" b="1" dirty="0">
              <a:latin typeface="Verdana" panose="020B0604030504040204" pitchFamily="34" charset="0"/>
              <a:ea typeface="Verdana" panose="020B0604030504040204" pitchFamily="34" charset="0"/>
              <a:cs typeface="Verdana" panose="020B0604030504040204" pitchFamily="34" charset="0"/>
            </a:endParaRPr>
          </a:p>
        </p:txBody>
      </p:sp>
      <p:sp>
        <p:nvSpPr>
          <p:cNvPr id="3" name="Content Placeholder 2"/>
          <p:cNvSpPr>
            <a:spLocks noGrp="1"/>
          </p:cNvSpPr>
          <p:nvPr>
            <p:ph idx="1"/>
          </p:nvPr>
        </p:nvSpPr>
        <p:spPr>
          <a:xfrm>
            <a:off x="180304" y="901521"/>
            <a:ext cx="11887200" cy="5834130"/>
          </a:xfrm>
        </p:spPr>
        <p:txBody>
          <a:bodyPr>
            <a:normAutofit/>
          </a:bodyPr>
          <a:lstStyle/>
          <a:p>
            <a:r>
              <a:rPr lang="en-IN" sz="1800" dirty="0" smtClean="0">
                <a:latin typeface="Verdana" panose="020B0604030504040204" pitchFamily="34" charset="0"/>
                <a:ea typeface="Verdana" panose="020B0604030504040204" pitchFamily="34" charset="0"/>
                <a:cs typeface="Verdana" panose="020B0604030504040204" pitchFamily="34" charset="0"/>
              </a:rPr>
              <a:t>This element </a:t>
            </a:r>
            <a:r>
              <a:rPr lang="en-IN" sz="1800" dirty="0">
                <a:latin typeface="Verdana" panose="020B0604030504040204" pitchFamily="34" charset="0"/>
                <a:ea typeface="Verdana" panose="020B0604030504040204" pitchFamily="34" charset="0"/>
                <a:cs typeface="Verdana" panose="020B0604030504040204" pitchFamily="34" charset="0"/>
              </a:rPr>
              <a:t>defines the 'footer" of the site or section of the web page, it can contain the author's name, document date, contact and legal information. </a:t>
            </a:r>
            <a:endParaRPr lang="en-IN" sz="1800" dirty="0" smtClean="0">
              <a:latin typeface="Verdana" panose="020B0604030504040204" pitchFamily="34" charset="0"/>
              <a:ea typeface="Verdana" panose="020B0604030504040204" pitchFamily="34" charset="0"/>
              <a:cs typeface="Verdana" panose="020B0604030504040204" pitchFamily="34" charset="0"/>
            </a:endParaRPr>
          </a:p>
          <a:p>
            <a:r>
              <a:rPr lang="en-IN" sz="1800" dirty="0">
                <a:latin typeface="Verdana" panose="020B0604030504040204" pitchFamily="34" charset="0"/>
                <a:ea typeface="Verdana" panose="020B0604030504040204" pitchFamily="34" charset="0"/>
                <a:cs typeface="Verdana" panose="020B0604030504040204" pitchFamily="34" charset="0"/>
              </a:rPr>
              <a:t>The &lt;footer&gt; cannot be embedded inside another &lt;footer&gt;, or inside the &lt;address&gt; and &lt;header&gt; </a:t>
            </a:r>
            <a:r>
              <a:rPr lang="en-IN" sz="1800" dirty="0" smtClean="0">
                <a:latin typeface="Verdana" panose="020B0604030504040204" pitchFamily="34" charset="0"/>
                <a:ea typeface="Verdana" panose="020B0604030504040204" pitchFamily="34" charset="0"/>
                <a:cs typeface="Verdana" panose="020B0604030504040204" pitchFamily="34" charset="0"/>
              </a:rPr>
              <a:t>elements. There </a:t>
            </a:r>
            <a:r>
              <a:rPr lang="en-IN" sz="1800" dirty="0">
                <a:latin typeface="Verdana" panose="020B0604030504040204" pitchFamily="34" charset="0"/>
                <a:ea typeface="Verdana" panose="020B0604030504040204" pitchFamily="34" charset="0"/>
                <a:cs typeface="Verdana" panose="020B0604030504040204" pitchFamily="34" charset="0"/>
              </a:rPr>
              <a:t>should be no &lt;main&gt; element inside the &lt;footer</a:t>
            </a:r>
            <a:r>
              <a:rPr lang="en-IN" sz="1800" dirty="0" smtClean="0">
                <a:latin typeface="Verdana" panose="020B0604030504040204" pitchFamily="34" charset="0"/>
                <a:ea typeface="Verdana" panose="020B0604030504040204" pitchFamily="34" charset="0"/>
                <a:cs typeface="Verdana" panose="020B0604030504040204" pitchFamily="34" charset="0"/>
              </a:rPr>
              <a:t>&gt;.</a:t>
            </a:r>
          </a:p>
          <a:p>
            <a:r>
              <a:rPr lang="en-IN" sz="1800" dirty="0" smtClean="0">
                <a:latin typeface="Verdana" panose="020B0604030504040204" pitchFamily="34" charset="0"/>
                <a:ea typeface="Verdana" panose="020B0604030504040204" pitchFamily="34" charset="0"/>
                <a:cs typeface="Verdana" panose="020B0604030504040204" pitchFamily="34" charset="0"/>
              </a:rPr>
              <a:t>The footer information contain </a:t>
            </a:r>
            <a:r>
              <a:rPr lang="en-IN" sz="1800" dirty="0">
                <a:latin typeface="Verdana" panose="020B0604030504040204" pitchFamily="34" charset="0"/>
                <a:ea typeface="Verdana" panose="020B0604030504040204" pitchFamily="34" charset="0"/>
                <a:cs typeface="Verdana" panose="020B0604030504040204" pitchFamily="34" charset="0"/>
              </a:rPr>
              <a:t>(author information, copyright information, carriers, </a:t>
            </a:r>
            <a:r>
              <a:rPr lang="en-IN" sz="1800" dirty="0" err="1">
                <a:latin typeface="Verdana" panose="020B0604030504040204" pitchFamily="34" charset="0"/>
                <a:ea typeface="Verdana" panose="020B0604030504040204" pitchFamily="34" charset="0"/>
                <a:cs typeface="Verdana" panose="020B0604030504040204" pitchFamily="34" charset="0"/>
              </a:rPr>
              <a:t>etc</a:t>
            </a:r>
            <a:r>
              <a:rPr lang="en-IN" sz="1800" dirty="0">
                <a:latin typeface="Verdana" panose="020B0604030504040204" pitchFamily="34" charset="0"/>
                <a:ea typeface="Verdana" panose="020B0604030504040204" pitchFamily="34" charset="0"/>
                <a:cs typeface="Verdana" panose="020B0604030504040204" pitchFamily="34" charset="0"/>
              </a:rPr>
              <a:t>)</a:t>
            </a:r>
          </a:p>
        </p:txBody>
      </p:sp>
    </p:spTree>
    <p:extLst>
      <p:ext uri="{BB962C8B-B14F-4D97-AF65-F5344CB8AC3E}">
        <p14:creationId xmlns:p14="http://schemas.microsoft.com/office/powerpoint/2010/main" val="31531045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304" y="365126"/>
            <a:ext cx="11887200" cy="381850"/>
          </a:xfrm>
        </p:spPr>
        <p:txBody>
          <a:bodyPr>
            <a:normAutofit/>
          </a:bodyPr>
          <a:lstStyle/>
          <a:p>
            <a:r>
              <a:rPr lang="en-IN" sz="2000" b="1" dirty="0" smtClean="0">
                <a:latin typeface="Verdana" panose="020B0604030504040204" pitchFamily="34" charset="0"/>
                <a:ea typeface="Verdana" panose="020B0604030504040204" pitchFamily="34" charset="0"/>
                <a:cs typeface="Verdana" panose="020B0604030504040204" pitchFamily="34" charset="0"/>
              </a:rPr>
              <a:t>&lt;audio&gt;</a:t>
            </a:r>
            <a:endParaRPr lang="en-IN" sz="2000" b="1" dirty="0">
              <a:latin typeface="Verdana" panose="020B0604030504040204" pitchFamily="34" charset="0"/>
              <a:ea typeface="Verdana" panose="020B0604030504040204" pitchFamily="34" charset="0"/>
              <a:cs typeface="Verdana" panose="020B0604030504040204" pitchFamily="34" charset="0"/>
            </a:endParaRPr>
          </a:p>
        </p:txBody>
      </p:sp>
      <p:sp>
        <p:nvSpPr>
          <p:cNvPr id="3" name="Content Placeholder 2"/>
          <p:cNvSpPr>
            <a:spLocks noGrp="1"/>
          </p:cNvSpPr>
          <p:nvPr>
            <p:ph idx="1"/>
          </p:nvPr>
        </p:nvSpPr>
        <p:spPr>
          <a:xfrm>
            <a:off x="180304" y="901521"/>
            <a:ext cx="11887200" cy="5834130"/>
          </a:xfrm>
        </p:spPr>
        <p:txBody>
          <a:bodyPr>
            <a:normAutofit/>
          </a:bodyPr>
          <a:lstStyle/>
          <a:p>
            <a:r>
              <a:rPr lang="en-IN" sz="1800" dirty="0" smtClean="0">
                <a:latin typeface="Verdana" panose="020B0604030504040204" pitchFamily="34" charset="0"/>
                <a:ea typeface="Verdana" panose="020B0604030504040204" pitchFamily="34" charset="0"/>
                <a:cs typeface="Verdana" panose="020B0604030504040204" pitchFamily="34" charset="0"/>
              </a:rPr>
              <a:t>This element is used to play an audio file on a web page.</a:t>
            </a:r>
          </a:p>
          <a:p>
            <a:r>
              <a:rPr lang="en-IN" sz="1800" dirty="0" smtClean="0">
                <a:latin typeface="Verdana" panose="020B0604030504040204" pitchFamily="34" charset="0"/>
                <a:ea typeface="Verdana" panose="020B0604030504040204" pitchFamily="34" charset="0"/>
                <a:cs typeface="Verdana" panose="020B0604030504040204" pitchFamily="34" charset="0"/>
              </a:rPr>
              <a:t>The </a:t>
            </a:r>
            <a:r>
              <a:rPr lang="en-IN" sz="1800" b="1" dirty="0" smtClean="0">
                <a:latin typeface="Verdana" panose="020B0604030504040204" pitchFamily="34" charset="0"/>
                <a:ea typeface="Verdana" panose="020B0604030504040204" pitchFamily="34" charset="0"/>
                <a:cs typeface="Verdana" panose="020B0604030504040204" pitchFamily="34" charset="0"/>
              </a:rPr>
              <a:t>controls </a:t>
            </a:r>
            <a:r>
              <a:rPr lang="en-IN" sz="1800" dirty="0" smtClean="0">
                <a:latin typeface="Verdana" panose="020B0604030504040204" pitchFamily="34" charset="0"/>
                <a:ea typeface="Verdana" panose="020B0604030504040204" pitchFamily="34" charset="0"/>
                <a:cs typeface="Verdana" panose="020B0604030504040204" pitchFamily="34" charset="0"/>
              </a:rPr>
              <a:t>attribute adds the audio controls like play, pause and volume.</a:t>
            </a:r>
          </a:p>
          <a:p>
            <a:r>
              <a:rPr lang="en-IN" sz="1800" dirty="0">
                <a:latin typeface="Verdana" panose="020B0604030504040204" pitchFamily="34" charset="0"/>
                <a:ea typeface="Verdana" panose="020B0604030504040204" pitchFamily="34" charset="0"/>
                <a:cs typeface="Verdana" panose="020B0604030504040204" pitchFamily="34" charset="0"/>
              </a:rPr>
              <a:t>The &lt;source&gt; element allows us to specify alternative video files which the browser may choose from. The browser will use the first recognized format.</a:t>
            </a:r>
          </a:p>
          <a:p>
            <a:r>
              <a:rPr lang="en-IN" sz="1800" dirty="0">
                <a:latin typeface="Verdana" panose="020B0604030504040204" pitchFamily="34" charset="0"/>
                <a:ea typeface="Verdana" panose="020B0604030504040204" pitchFamily="34" charset="0"/>
                <a:cs typeface="Verdana" panose="020B0604030504040204" pitchFamily="34" charset="0"/>
              </a:rPr>
              <a:t>To start a video automatically, sue the </a:t>
            </a:r>
            <a:r>
              <a:rPr lang="en-IN" sz="1800" b="1" dirty="0" err="1">
                <a:latin typeface="Verdana" panose="020B0604030504040204" pitchFamily="34" charset="0"/>
                <a:ea typeface="Verdana" panose="020B0604030504040204" pitchFamily="34" charset="0"/>
                <a:cs typeface="Verdana" panose="020B0604030504040204" pitchFamily="34" charset="0"/>
              </a:rPr>
              <a:t>autoplay</a:t>
            </a:r>
            <a:r>
              <a:rPr lang="en-IN" sz="1800" dirty="0">
                <a:latin typeface="Verdana" panose="020B0604030504040204" pitchFamily="34" charset="0"/>
                <a:ea typeface="Verdana" panose="020B0604030504040204" pitchFamily="34" charset="0"/>
                <a:cs typeface="Verdana" panose="020B0604030504040204" pitchFamily="34" charset="0"/>
              </a:rPr>
              <a:t> attribute</a:t>
            </a:r>
            <a:r>
              <a:rPr lang="en-IN" sz="1800" dirty="0" smtClean="0">
                <a:latin typeface="Verdana" panose="020B0604030504040204" pitchFamily="34" charset="0"/>
                <a:ea typeface="Verdana" panose="020B0604030504040204" pitchFamily="34" charset="0"/>
                <a:cs typeface="Verdana" panose="020B0604030504040204" pitchFamily="34" charset="0"/>
              </a:rPr>
              <a:t>.</a:t>
            </a:r>
          </a:p>
          <a:p>
            <a:r>
              <a:rPr lang="en-IN" sz="1800" b="1" dirty="0">
                <a:latin typeface="Verdana" panose="020B0604030504040204" pitchFamily="34" charset="0"/>
                <a:ea typeface="Verdana" panose="020B0604030504040204" pitchFamily="34" charset="0"/>
                <a:cs typeface="Verdana" panose="020B0604030504040204" pitchFamily="34" charset="0"/>
              </a:rPr>
              <a:t>Note: </a:t>
            </a:r>
            <a:r>
              <a:rPr lang="en-IN" sz="1800" dirty="0">
                <a:latin typeface="Verdana" panose="020B0604030504040204" pitchFamily="34" charset="0"/>
                <a:ea typeface="Verdana" panose="020B0604030504040204" pitchFamily="34" charset="0"/>
                <a:cs typeface="Verdana" panose="020B0604030504040204" pitchFamily="34" charset="0"/>
              </a:rPr>
              <a:t>chrome browser don’t allow </a:t>
            </a:r>
            <a:r>
              <a:rPr lang="en-IN" sz="1800" dirty="0" err="1">
                <a:latin typeface="Verdana" panose="020B0604030504040204" pitchFamily="34" charset="0"/>
                <a:ea typeface="Verdana" panose="020B0604030504040204" pitchFamily="34" charset="0"/>
                <a:cs typeface="Verdana" panose="020B0604030504040204" pitchFamily="34" charset="0"/>
              </a:rPr>
              <a:t>autoplay</a:t>
            </a:r>
            <a:r>
              <a:rPr lang="en-IN" sz="1800" dirty="0">
                <a:latin typeface="Verdana" panose="020B0604030504040204" pitchFamily="34" charset="0"/>
                <a:ea typeface="Verdana" panose="020B0604030504040204" pitchFamily="34" charset="0"/>
                <a:cs typeface="Verdana" panose="020B0604030504040204" pitchFamily="34" charset="0"/>
              </a:rPr>
              <a:t>, however </a:t>
            </a:r>
            <a:r>
              <a:rPr lang="en-IN" sz="1800" b="1" dirty="0">
                <a:latin typeface="Verdana" panose="020B0604030504040204" pitchFamily="34" charset="0"/>
                <a:ea typeface="Verdana" panose="020B0604030504040204" pitchFamily="34" charset="0"/>
                <a:cs typeface="Verdana" panose="020B0604030504040204" pitchFamily="34" charset="0"/>
              </a:rPr>
              <a:t>muted </a:t>
            </a:r>
            <a:r>
              <a:rPr lang="en-IN" sz="1800" b="1" dirty="0" err="1">
                <a:latin typeface="Verdana" panose="020B0604030504040204" pitchFamily="34" charset="0"/>
                <a:ea typeface="Verdana" panose="020B0604030504040204" pitchFamily="34" charset="0"/>
                <a:cs typeface="Verdana" panose="020B0604030504040204" pitchFamily="34" charset="0"/>
              </a:rPr>
              <a:t>autoplay</a:t>
            </a:r>
            <a:r>
              <a:rPr lang="en-IN" sz="1800" b="1" dirty="0">
                <a:latin typeface="Verdana" panose="020B0604030504040204" pitchFamily="34" charset="0"/>
                <a:ea typeface="Verdana" panose="020B0604030504040204" pitchFamily="34" charset="0"/>
                <a:cs typeface="Verdana" panose="020B0604030504040204" pitchFamily="34" charset="0"/>
              </a:rPr>
              <a:t> </a:t>
            </a:r>
            <a:r>
              <a:rPr lang="en-IN" sz="1800" dirty="0">
                <a:latin typeface="Verdana" panose="020B0604030504040204" pitchFamily="34" charset="0"/>
                <a:ea typeface="Verdana" panose="020B0604030504040204" pitchFamily="34" charset="0"/>
                <a:cs typeface="Verdana" panose="020B0604030504040204" pitchFamily="34" charset="0"/>
              </a:rPr>
              <a:t>is allowed.</a:t>
            </a:r>
          </a:p>
          <a:p>
            <a:r>
              <a:rPr lang="en-IN" sz="1800" dirty="0">
                <a:latin typeface="Verdana" panose="020B0604030504040204" pitchFamily="34" charset="0"/>
                <a:ea typeface="Verdana" panose="020B0604030504040204" pitchFamily="34" charset="0"/>
                <a:cs typeface="Verdana" panose="020B0604030504040204" pitchFamily="34" charset="0"/>
              </a:rPr>
              <a:t>Add muted after </a:t>
            </a:r>
            <a:r>
              <a:rPr lang="en-IN" sz="1800" dirty="0" err="1">
                <a:latin typeface="Verdana" panose="020B0604030504040204" pitchFamily="34" charset="0"/>
                <a:ea typeface="Verdana" panose="020B0604030504040204" pitchFamily="34" charset="0"/>
                <a:cs typeface="Verdana" panose="020B0604030504040204" pitchFamily="34" charset="0"/>
              </a:rPr>
              <a:t>autoplay</a:t>
            </a:r>
            <a:r>
              <a:rPr lang="en-IN" sz="1800" dirty="0">
                <a:latin typeface="Verdana" panose="020B0604030504040204" pitchFamily="34" charset="0"/>
                <a:ea typeface="Verdana" panose="020B0604030504040204" pitchFamily="34" charset="0"/>
                <a:cs typeface="Verdana" panose="020B0604030504040204" pitchFamily="34" charset="0"/>
              </a:rPr>
              <a:t> to let our audio file start playing automatically (but muted).</a:t>
            </a:r>
          </a:p>
          <a:p>
            <a:endParaRPr lang="en-IN" sz="180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6856776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304" y="365126"/>
            <a:ext cx="11887200" cy="381850"/>
          </a:xfrm>
        </p:spPr>
        <p:txBody>
          <a:bodyPr>
            <a:normAutofit/>
          </a:bodyPr>
          <a:lstStyle/>
          <a:p>
            <a:r>
              <a:rPr lang="en-IN" sz="2000" b="1" dirty="0" smtClean="0">
                <a:latin typeface="Verdana" panose="020B0604030504040204" pitchFamily="34" charset="0"/>
                <a:ea typeface="Verdana" panose="020B0604030504040204" pitchFamily="34" charset="0"/>
                <a:cs typeface="Verdana" panose="020B0604030504040204" pitchFamily="34" charset="0"/>
              </a:rPr>
              <a:t>&lt;video&gt;</a:t>
            </a:r>
            <a:endParaRPr lang="en-IN" sz="2000" b="1" dirty="0">
              <a:latin typeface="Verdana" panose="020B0604030504040204" pitchFamily="34" charset="0"/>
              <a:ea typeface="Verdana" panose="020B0604030504040204" pitchFamily="34" charset="0"/>
              <a:cs typeface="Verdana" panose="020B0604030504040204" pitchFamily="34" charset="0"/>
            </a:endParaRPr>
          </a:p>
        </p:txBody>
      </p:sp>
      <p:sp>
        <p:nvSpPr>
          <p:cNvPr id="3" name="Content Placeholder 2"/>
          <p:cNvSpPr>
            <a:spLocks noGrp="1"/>
          </p:cNvSpPr>
          <p:nvPr>
            <p:ph idx="1"/>
          </p:nvPr>
        </p:nvSpPr>
        <p:spPr>
          <a:xfrm>
            <a:off x="180304" y="901521"/>
            <a:ext cx="11887200" cy="5834130"/>
          </a:xfrm>
        </p:spPr>
        <p:txBody>
          <a:bodyPr>
            <a:normAutofit/>
          </a:bodyPr>
          <a:lstStyle/>
          <a:p>
            <a:r>
              <a:rPr lang="en-IN" sz="1800" dirty="0" smtClean="0">
                <a:latin typeface="Verdana" panose="020B0604030504040204" pitchFamily="34" charset="0"/>
                <a:ea typeface="Verdana" panose="020B0604030504040204" pitchFamily="34" charset="0"/>
                <a:cs typeface="Verdana" panose="020B0604030504040204" pitchFamily="34" charset="0"/>
              </a:rPr>
              <a:t>To show the video we use &lt;video&gt; element.</a:t>
            </a:r>
          </a:p>
          <a:p>
            <a:r>
              <a:rPr lang="en-IN" sz="1800" dirty="0" smtClean="0">
                <a:latin typeface="Verdana" panose="020B0604030504040204" pitchFamily="34" charset="0"/>
                <a:ea typeface="Verdana" panose="020B0604030504040204" pitchFamily="34" charset="0"/>
                <a:cs typeface="Verdana" panose="020B0604030504040204" pitchFamily="34" charset="0"/>
              </a:rPr>
              <a:t>The </a:t>
            </a:r>
            <a:r>
              <a:rPr lang="en-IN" sz="1800" b="1" dirty="0" smtClean="0">
                <a:latin typeface="Verdana" panose="020B0604030504040204" pitchFamily="34" charset="0"/>
                <a:ea typeface="Verdana" panose="020B0604030504040204" pitchFamily="34" charset="0"/>
                <a:cs typeface="Verdana" panose="020B0604030504040204" pitchFamily="34" charset="0"/>
              </a:rPr>
              <a:t>controls </a:t>
            </a:r>
            <a:r>
              <a:rPr lang="en-IN" sz="1800" dirty="0" smtClean="0">
                <a:latin typeface="Verdana" panose="020B0604030504040204" pitchFamily="34" charset="0"/>
                <a:ea typeface="Verdana" panose="020B0604030504040204" pitchFamily="34" charset="0"/>
                <a:cs typeface="Verdana" panose="020B0604030504040204" pitchFamily="34" charset="0"/>
              </a:rPr>
              <a:t>attribute adds video controls like play, pause and volume.</a:t>
            </a:r>
          </a:p>
          <a:p>
            <a:r>
              <a:rPr lang="en-IN" sz="1800" dirty="0" smtClean="0">
                <a:latin typeface="Verdana" panose="020B0604030504040204" pitchFamily="34" charset="0"/>
                <a:ea typeface="Verdana" panose="020B0604030504040204" pitchFamily="34" charset="0"/>
                <a:cs typeface="Verdana" panose="020B0604030504040204" pitchFamily="34" charset="0"/>
              </a:rPr>
              <a:t>The &lt;source&gt; element allows us to specify alternative video files which the browser may choose from. The browser will use the first recognized format.</a:t>
            </a:r>
          </a:p>
          <a:p>
            <a:r>
              <a:rPr lang="en-IN" sz="1800" dirty="0" smtClean="0">
                <a:latin typeface="Verdana" panose="020B0604030504040204" pitchFamily="34" charset="0"/>
                <a:ea typeface="Verdana" panose="020B0604030504040204" pitchFamily="34" charset="0"/>
                <a:cs typeface="Verdana" panose="020B0604030504040204" pitchFamily="34" charset="0"/>
              </a:rPr>
              <a:t>To start a video automatically, sue the </a:t>
            </a:r>
            <a:r>
              <a:rPr lang="en-IN" sz="1800" b="1" dirty="0" err="1" smtClean="0">
                <a:latin typeface="Verdana" panose="020B0604030504040204" pitchFamily="34" charset="0"/>
                <a:ea typeface="Verdana" panose="020B0604030504040204" pitchFamily="34" charset="0"/>
                <a:cs typeface="Verdana" panose="020B0604030504040204" pitchFamily="34" charset="0"/>
              </a:rPr>
              <a:t>autoplay</a:t>
            </a:r>
            <a:r>
              <a:rPr lang="en-IN" sz="1800" dirty="0" smtClean="0">
                <a:latin typeface="Verdana" panose="020B0604030504040204" pitchFamily="34" charset="0"/>
                <a:ea typeface="Verdana" panose="020B0604030504040204" pitchFamily="34" charset="0"/>
                <a:cs typeface="Verdana" panose="020B0604030504040204" pitchFamily="34" charset="0"/>
              </a:rPr>
              <a:t> attribute.</a:t>
            </a:r>
          </a:p>
          <a:p>
            <a:r>
              <a:rPr lang="en-IN" sz="1800" b="1" dirty="0" smtClean="0">
                <a:latin typeface="Verdana" panose="020B0604030504040204" pitchFamily="34" charset="0"/>
                <a:ea typeface="Verdana" panose="020B0604030504040204" pitchFamily="34" charset="0"/>
                <a:cs typeface="Verdana" panose="020B0604030504040204" pitchFamily="34" charset="0"/>
              </a:rPr>
              <a:t>Note: </a:t>
            </a:r>
            <a:r>
              <a:rPr lang="en-IN" sz="1800" dirty="0" smtClean="0">
                <a:latin typeface="Verdana" panose="020B0604030504040204" pitchFamily="34" charset="0"/>
                <a:ea typeface="Verdana" panose="020B0604030504040204" pitchFamily="34" charset="0"/>
                <a:cs typeface="Verdana" panose="020B0604030504040204" pitchFamily="34" charset="0"/>
              </a:rPr>
              <a:t>chrome browser don’t allow </a:t>
            </a:r>
            <a:r>
              <a:rPr lang="en-IN" sz="1800" dirty="0" err="1" smtClean="0">
                <a:latin typeface="Verdana" panose="020B0604030504040204" pitchFamily="34" charset="0"/>
                <a:ea typeface="Verdana" panose="020B0604030504040204" pitchFamily="34" charset="0"/>
                <a:cs typeface="Verdana" panose="020B0604030504040204" pitchFamily="34" charset="0"/>
              </a:rPr>
              <a:t>autoplay</a:t>
            </a:r>
            <a:r>
              <a:rPr lang="en-IN" sz="1800" dirty="0" smtClean="0">
                <a:latin typeface="Verdana" panose="020B0604030504040204" pitchFamily="34" charset="0"/>
                <a:ea typeface="Verdana" panose="020B0604030504040204" pitchFamily="34" charset="0"/>
                <a:cs typeface="Verdana" panose="020B0604030504040204" pitchFamily="34" charset="0"/>
              </a:rPr>
              <a:t>, however </a:t>
            </a:r>
            <a:r>
              <a:rPr lang="en-IN" sz="1800" b="1" dirty="0" smtClean="0">
                <a:latin typeface="Verdana" panose="020B0604030504040204" pitchFamily="34" charset="0"/>
                <a:ea typeface="Verdana" panose="020B0604030504040204" pitchFamily="34" charset="0"/>
                <a:cs typeface="Verdana" panose="020B0604030504040204" pitchFamily="34" charset="0"/>
              </a:rPr>
              <a:t>muted </a:t>
            </a:r>
            <a:r>
              <a:rPr lang="en-IN" sz="1800" b="1" dirty="0" err="1" smtClean="0">
                <a:latin typeface="Verdana" panose="020B0604030504040204" pitchFamily="34" charset="0"/>
                <a:ea typeface="Verdana" panose="020B0604030504040204" pitchFamily="34" charset="0"/>
                <a:cs typeface="Verdana" panose="020B0604030504040204" pitchFamily="34" charset="0"/>
              </a:rPr>
              <a:t>autoplay</a:t>
            </a:r>
            <a:r>
              <a:rPr lang="en-IN" sz="1800" b="1" dirty="0" smtClean="0">
                <a:latin typeface="Verdana" panose="020B0604030504040204" pitchFamily="34" charset="0"/>
                <a:ea typeface="Verdana" panose="020B0604030504040204" pitchFamily="34" charset="0"/>
                <a:cs typeface="Verdana" panose="020B0604030504040204" pitchFamily="34" charset="0"/>
              </a:rPr>
              <a:t> </a:t>
            </a:r>
            <a:r>
              <a:rPr lang="en-IN" sz="1800" dirty="0" smtClean="0">
                <a:latin typeface="Verdana" panose="020B0604030504040204" pitchFamily="34" charset="0"/>
                <a:ea typeface="Verdana" panose="020B0604030504040204" pitchFamily="34" charset="0"/>
                <a:cs typeface="Verdana" panose="020B0604030504040204" pitchFamily="34" charset="0"/>
              </a:rPr>
              <a:t>is allowed.</a:t>
            </a:r>
          </a:p>
          <a:p>
            <a:r>
              <a:rPr lang="en-IN" sz="1800" dirty="0" smtClean="0">
                <a:latin typeface="Verdana" panose="020B0604030504040204" pitchFamily="34" charset="0"/>
                <a:ea typeface="Verdana" panose="020B0604030504040204" pitchFamily="34" charset="0"/>
                <a:cs typeface="Verdana" panose="020B0604030504040204" pitchFamily="34" charset="0"/>
              </a:rPr>
              <a:t>Add muted after </a:t>
            </a:r>
            <a:r>
              <a:rPr lang="en-IN" sz="1800" dirty="0" err="1" smtClean="0">
                <a:latin typeface="Verdana" panose="020B0604030504040204" pitchFamily="34" charset="0"/>
                <a:ea typeface="Verdana" panose="020B0604030504040204" pitchFamily="34" charset="0"/>
                <a:cs typeface="Verdana" panose="020B0604030504040204" pitchFamily="34" charset="0"/>
              </a:rPr>
              <a:t>autoplay</a:t>
            </a:r>
            <a:r>
              <a:rPr lang="en-IN" sz="1800" dirty="0" smtClean="0">
                <a:latin typeface="Verdana" panose="020B0604030504040204" pitchFamily="34" charset="0"/>
                <a:ea typeface="Verdana" panose="020B0604030504040204" pitchFamily="34" charset="0"/>
                <a:cs typeface="Verdana" panose="020B0604030504040204" pitchFamily="34" charset="0"/>
              </a:rPr>
              <a:t> to let our audio file start playing automatically (but muted).</a:t>
            </a:r>
            <a:endParaRPr lang="en-IN" sz="180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48930567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304" y="365126"/>
            <a:ext cx="11887200" cy="381850"/>
          </a:xfrm>
        </p:spPr>
        <p:txBody>
          <a:bodyPr>
            <a:normAutofit/>
          </a:bodyPr>
          <a:lstStyle/>
          <a:p>
            <a:r>
              <a:rPr lang="en-IN" sz="2000" b="1" dirty="0" smtClean="0">
                <a:latin typeface="Verdana" panose="020B0604030504040204" pitchFamily="34" charset="0"/>
                <a:ea typeface="Verdana" panose="020B0604030504040204" pitchFamily="34" charset="0"/>
                <a:cs typeface="Verdana" panose="020B0604030504040204" pitchFamily="34" charset="0"/>
              </a:rPr>
              <a:t>Inline Elements</a:t>
            </a:r>
            <a:endParaRPr lang="en-IN" sz="2000" b="1" dirty="0">
              <a:latin typeface="Verdana" panose="020B0604030504040204" pitchFamily="34" charset="0"/>
              <a:ea typeface="Verdana" panose="020B0604030504040204" pitchFamily="34" charset="0"/>
              <a:cs typeface="Verdana" panose="020B0604030504040204" pitchFamily="34" charset="0"/>
            </a:endParaRPr>
          </a:p>
        </p:txBody>
      </p:sp>
      <p:sp>
        <p:nvSpPr>
          <p:cNvPr id="3" name="Content Placeholder 2"/>
          <p:cNvSpPr>
            <a:spLocks noGrp="1"/>
          </p:cNvSpPr>
          <p:nvPr>
            <p:ph idx="1"/>
          </p:nvPr>
        </p:nvSpPr>
        <p:spPr>
          <a:xfrm>
            <a:off x="180304" y="901521"/>
            <a:ext cx="11887200" cy="5834130"/>
          </a:xfrm>
        </p:spPr>
        <p:txBody>
          <a:bodyPr>
            <a:normAutofit/>
          </a:bodyPr>
          <a:lstStyle/>
          <a:p>
            <a:r>
              <a:rPr lang="en-IN" sz="1800" dirty="0" smtClean="0">
                <a:latin typeface="Verdana" panose="020B0604030504040204" pitchFamily="34" charset="0"/>
                <a:ea typeface="Verdana" panose="020B0604030504040204" pitchFamily="34" charset="0"/>
                <a:cs typeface="Verdana" panose="020B0604030504040204" pitchFamily="34" charset="0"/>
              </a:rPr>
              <a:t>An inline element does not start on a new line.</a:t>
            </a:r>
          </a:p>
          <a:p>
            <a:r>
              <a:rPr lang="en-IN" sz="1800" dirty="0" smtClean="0">
                <a:latin typeface="Verdana" panose="020B0604030504040204" pitchFamily="34" charset="0"/>
                <a:ea typeface="Verdana" panose="020B0604030504040204" pitchFamily="34" charset="0"/>
                <a:cs typeface="Verdana" panose="020B0604030504040204" pitchFamily="34" charset="0"/>
              </a:rPr>
              <a:t>An inline element only takes up as much width as necessary.</a:t>
            </a:r>
          </a:p>
          <a:p>
            <a:r>
              <a:rPr lang="en-IN" sz="1800" dirty="0" smtClean="0">
                <a:latin typeface="Verdana" panose="020B0604030504040204" pitchFamily="34" charset="0"/>
                <a:ea typeface="Verdana" panose="020B0604030504040204" pitchFamily="34" charset="0"/>
                <a:cs typeface="Verdana" panose="020B0604030504040204" pitchFamily="34" charset="0"/>
              </a:rPr>
              <a:t>This is a &lt;span&gt; element inside a paragraph.</a:t>
            </a:r>
          </a:p>
          <a:p>
            <a:pPr marL="0" indent="0">
              <a:buNone/>
            </a:pPr>
            <a:endParaRPr lang="en-IN" sz="1800" dirty="0">
              <a:latin typeface="Verdana" panose="020B0604030504040204" pitchFamily="34" charset="0"/>
              <a:ea typeface="Verdana" panose="020B0604030504040204" pitchFamily="34" charset="0"/>
              <a:cs typeface="Verdana" panose="020B0604030504040204" pitchFamily="34" charset="0"/>
            </a:endParaRPr>
          </a:p>
        </p:txBody>
      </p:sp>
      <p:pic>
        <p:nvPicPr>
          <p:cNvPr id="4" name="Picture 3"/>
          <p:cNvPicPr>
            <a:picLocks noChangeAspect="1"/>
          </p:cNvPicPr>
          <p:nvPr/>
        </p:nvPicPr>
        <p:blipFill>
          <a:blip r:embed="rId2"/>
          <a:stretch>
            <a:fillRect/>
          </a:stretch>
        </p:blipFill>
        <p:spPr>
          <a:xfrm>
            <a:off x="515154" y="2305318"/>
            <a:ext cx="11217499" cy="3026535"/>
          </a:xfrm>
          <a:prstGeom prst="rect">
            <a:avLst/>
          </a:prstGeom>
        </p:spPr>
      </p:pic>
    </p:spTree>
    <p:extLst>
      <p:ext uri="{BB962C8B-B14F-4D97-AF65-F5344CB8AC3E}">
        <p14:creationId xmlns:p14="http://schemas.microsoft.com/office/powerpoint/2010/main" val="394636046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304" y="365126"/>
            <a:ext cx="11887200" cy="381850"/>
          </a:xfrm>
        </p:spPr>
        <p:txBody>
          <a:bodyPr>
            <a:normAutofit/>
          </a:bodyPr>
          <a:lstStyle/>
          <a:p>
            <a:r>
              <a:rPr lang="en-IN" sz="2000" b="1" dirty="0" smtClean="0">
                <a:latin typeface="Verdana" panose="020B0604030504040204" pitchFamily="34" charset="0"/>
                <a:ea typeface="Verdana" panose="020B0604030504040204" pitchFamily="34" charset="0"/>
                <a:cs typeface="Verdana" panose="020B0604030504040204" pitchFamily="34" charset="0"/>
              </a:rPr>
              <a:t>&lt;aside&gt;</a:t>
            </a:r>
            <a:endParaRPr lang="en-IN" sz="2000" b="1" dirty="0">
              <a:latin typeface="Verdana" panose="020B0604030504040204" pitchFamily="34" charset="0"/>
              <a:ea typeface="Verdana" panose="020B0604030504040204" pitchFamily="34" charset="0"/>
              <a:cs typeface="Verdana" panose="020B0604030504040204" pitchFamily="34" charset="0"/>
            </a:endParaRPr>
          </a:p>
        </p:txBody>
      </p:sp>
      <p:sp>
        <p:nvSpPr>
          <p:cNvPr id="3" name="Content Placeholder 2"/>
          <p:cNvSpPr>
            <a:spLocks noGrp="1"/>
          </p:cNvSpPr>
          <p:nvPr>
            <p:ph idx="1"/>
          </p:nvPr>
        </p:nvSpPr>
        <p:spPr>
          <a:xfrm>
            <a:off x="180304" y="901521"/>
            <a:ext cx="11887200" cy="5834130"/>
          </a:xfrm>
        </p:spPr>
        <p:txBody>
          <a:bodyPr>
            <a:normAutofit/>
          </a:bodyPr>
          <a:lstStyle/>
          <a:p>
            <a:r>
              <a:rPr lang="en-IN" sz="1800" dirty="0">
                <a:latin typeface="Verdana" panose="020B0604030504040204" pitchFamily="34" charset="0"/>
                <a:ea typeface="Verdana" panose="020B0604030504040204" pitchFamily="34" charset="0"/>
                <a:cs typeface="Verdana" panose="020B0604030504040204" pitchFamily="34" charset="0"/>
              </a:rPr>
              <a:t>The &lt;aside&gt; tag is used to describe the main object of the web page in a shorter way like a highlighter. </a:t>
            </a:r>
            <a:r>
              <a:rPr lang="en-IN" sz="1800" dirty="0" smtClean="0">
                <a:latin typeface="Verdana" panose="020B0604030504040204" pitchFamily="34" charset="0"/>
                <a:ea typeface="Verdana" panose="020B0604030504040204" pitchFamily="34" charset="0"/>
                <a:cs typeface="Verdana" panose="020B0604030504040204" pitchFamily="34" charset="0"/>
              </a:rPr>
              <a:t>It </a:t>
            </a:r>
            <a:r>
              <a:rPr lang="en-IN" sz="1800" dirty="0">
                <a:latin typeface="Verdana" panose="020B0604030504040204" pitchFamily="34" charset="0"/>
                <a:ea typeface="Verdana" panose="020B0604030504040204" pitchFamily="34" charset="0"/>
                <a:cs typeface="Verdana" panose="020B0604030504040204" pitchFamily="34" charset="0"/>
              </a:rPr>
              <a:t>basically identifies the content that is related to the primary content of the web page but </a:t>
            </a:r>
            <a:r>
              <a:rPr lang="en-IN" sz="1800" dirty="0" smtClean="0">
                <a:latin typeface="Verdana" panose="020B0604030504040204" pitchFamily="34" charset="0"/>
                <a:ea typeface="Verdana" panose="020B0604030504040204" pitchFamily="34" charset="0"/>
                <a:cs typeface="Verdana" panose="020B0604030504040204" pitchFamily="34" charset="0"/>
              </a:rPr>
              <a:t>does </a:t>
            </a:r>
            <a:r>
              <a:rPr lang="en-IN" sz="1800" dirty="0">
                <a:latin typeface="Verdana" panose="020B0604030504040204" pitchFamily="34" charset="0"/>
                <a:ea typeface="Verdana" panose="020B0604030504040204" pitchFamily="34" charset="0"/>
                <a:cs typeface="Verdana" panose="020B0604030504040204" pitchFamily="34" charset="0"/>
              </a:rPr>
              <a:t>not constitute the </a:t>
            </a:r>
            <a:r>
              <a:rPr lang="en-IN" sz="1800" dirty="0" smtClean="0">
                <a:latin typeface="Verdana" panose="020B0604030504040204" pitchFamily="34" charset="0"/>
                <a:ea typeface="Verdana" panose="020B0604030504040204" pitchFamily="34" charset="0"/>
                <a:cs typeface="Verdana" panose="020B0604030504040204" pitchFamily="34" charset="0"/>
              </a:rPr>
              <a:t>main </a:t>
            </a:r>
            <a:r>
              <a:rPr lang="en-IN" sz="1800" dirty="0">
                <a:latin typeface="Verdana" panose="020B0604030504040204" pitchFamily="34" charset="0"/>
                <a:ea typeface="Verdana" panose="020B0604030504040204" pitchFamily="34" charset="0"/>
                <a:cs typeface="Verdana" panose="020B0604030504040204" pitchFamily="34" charset="0"/>
              </a:rPr>
              <a:t>intent of the primary page. </a:t>
            </a:r>
            <a:endParaRPr lang="en-IN" sz="1800" dirty="0" smtClean="0">
              <a:latin typeface="Verdana" panose="020B0604030504040204" pitchFamily="34" charset="0"/>
              <a:ea typeface="Verdana" panose="020B0604030504040204" pitchFamily="34" charset="0"/>
              <a:cs typeface="Verdana" panose="020B0604030504040204" pitchFamily="34" charset="0"/>
            </a:endParaRPr>
          </a:p>
          <a:p>
            <a:r>
              <a:rPr lang="en-IN" sz="1800" dirty="0">
                <a:latin typeface="Verdana" panose="020B0604030504040204" pitchFamily="34" charset="0"/>
                <a:ea typeface="Verdana" panose="020B0604030504040204" pitchFamily="34" charset="0"/>
                <a:cs typeface="Verdana" panose="020B0604030504040204" pitchFamily="34" charset="0"/>
              </a:rPr>
              <a:t>Difference  between &lt;aside&gt; </a:t>
            </a:r>
            <a:r>
              <a:rPr lang="en-IN" sz="1800" dirty="0" err="1">
                <a:latin typeface="Verdana" panose="020B0604030504040204" pitchFamily="34" charset="0"/>
                <a:ea typeface="Verdana" panose="020B0604030504040204" pitchFamily="34" charset="0"/>
                <a:cs typeface="Verdana" panose="020B0604030504040204" pitchFamily="34" charset="0"/>
              </a:rPr>
              <a:t>vs</a:t>
            </a:r>
            <a:r>
              <a:rPr lang="en-IN" sz="1800" dirty="0">
                <a:latin typeface="Verdana" panose="020B0604030504040204" pitchFamily="34" charset="0"/>
                <a:ea typeface="Verdana" panose="020B0604030504040204" pitchFamily="34" charset="0"/>
                <a:cs typeface="Verdana" panose="020B0604030504040204" pitchFamily="34" charset="0"/>
              </a:rPr>
              <a:t> &lt;div&gt;: Both tags have same </a:t>
            </a:r>
            <a:r>
              <a:rPr lang="en-IN" sz="1800" dirty="0" err="1">
                <a:latin typeface="Verdana" panose="020B0604030504040204" pitchFamily="34" charset="0"/>
                <a:ea typeface="Verdana" panose="020B0604030504040204" pitchFamily="34" charset="0"/>
                <a:cs typeface="Verdana" panose="020B0604030504040204" pitchFamily="34" charset="0"/>
              </a:rPr>
              <a:t>behavior</a:t>
            </a:r>
            <a:r>
              <a:rPr lang="en-IN" sz="1800" dirty="0">
                <a:latin typeface="Verdana" panose="020B0604030504040204" pitchFamily="34" charset="0"/>
                <a:ea typeface="Verdana" panose="020B0604030504040204" pitchFamily="34" charset="0"/>
                <a:cs typeface="Verdana" panose="020B0604030504040204" pitchFamily="34" charset="0"/>
              </a:rPr>
              <a:t> with different meaning. </a:t>
            </a:r>
            <a:endParaRPr lang="en-IN" sz="1800" dirty="0" smtClean="0">
              <a:latin typeface="Verdana" panose="020B0604030504040204" pitchFamily="34" charset="0"/>
              <a:ea typeface="Verdana" panose="020B0604030504040204" pitchFamily="34" charset="0"/>
              <a:cs typeface="Verdana" panose="020B0604030504040204" pitchFamily="34" charset="0"/>
            </a:endParaRPr>
          </a:p>
          <a:p>
            <a:r>
              <a:rPr lang="en-IN" sz="1800" dirty="0">
                <a:latin typeface="Verdana" panose="020B0604030504040204" pitchFamily="34" charset="0"/>
                <a:ea typeface="Verdana" panose="020B0604030504040204" pitchFamily="34" charset="0"/>
                <a:cs typeface="Verdana" panose="020B0604030504040204" pitchFamily="34" charset="0"/>
              </a:rPr>
              <a:t>&lt;div&gt;: It defines or creates division or section in the web page.</a:t>
            </a:r>
          </a:p>
          <a:p>
            <a:r>
              <a:rPr lang="en-IN" sz="1800" dirty="0">
                <a:latin typeface="Verdana" panose="020B0604030504040204" pitchFamily="34" charset="0"/>
                <a:ea typeface="Verdana" panose="020B0604030504040204" pitchFamily="34" charset="0"/>
                <a:cs typeface="Verdana" panose="020B0604030504040204" pitchFamily="34" charset="0"/>
              </a:rPr>
              <a:t>&lt;aside&gt;: It does the same job by creating a section or division but it contains only the content that is related to </a:t>
            </a:r>
            <a:r>
              <a:rPr lang="en-IN" sz="1800" dirty="0" smtClean="0">
                <a:latin typeface="Verdana" panose="020B0604030504040204" pitchFamily="34" charset="0"/>
                <a:ea typeface="Verdana" panose="020B0604030504040204" pitchFamily="34" charset="0"/>
                <a:cs typeface="Verdana" panose="020B0604030504040204" pitchFamily="34" charset="0"/>
              </a:rPr>
              <a:t>the </a:t>
            </a:r>
            <a:r>
              <a:rPr lang="en-IN" sz="1800" dirty="0">
                <a:latin typeface="Verdana" panose="020B0604030504040204" pitchFamily="34" charset="0"/>
                <a:ea typeface="Verdana" panose="020B0604030504040204" pitchFamily="34" charset="0"/>
                <a:cs typeface="Verdana" panose="020B0604030504040204" pitchFamily="34" charset="0"/>
              </a:rPr>
              <a:t>main web page.</a:t>
            </a:r>
          </a:p>
        </p:txBody>
      </p:sp>
    </p:spTree>
    <p:extLst>
      <p:ext uri="{BB962C8B-B14F-4D97-AF65-F5344CB8AC3E}">
        <p14:creationId xmlns:p14="http://schemas.microsoft.com/office/powerpoint/2010/main" val="401302126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304" y="365126"/>
            <a:ext cx="11887200" cy="381850"/>
          </a:xfrm>
        </p:spPr>
        <p:txBody>
          <a:bodyPr>
            <a:normAutofit/>
          </a:bodyPr>
          <a:lstStyle/>
          <a:p>
            <a:r>
              <a:rPr lang="en-IN" sz="2000" b="1" dirty="0" smtClean="0">
                <a:latin typeface="Verdana" panose="020B0604030504040204" pitchFamily="34" charset="0"/>
                <a:ea typeface="Verdana" panose="020B0604030504040204" pitchFamily="34" charset="0"/>
                <a:cs typeface="Verdana" panose="020B0604030504040204" pitchFamily="34" charset="0"/>
              </a:rPr>
              <a:t>&lt;figure&gt;</a:t>
            </a:r>
            <a:endParaRPr lang="en-IN" sz="2000" b="1" dirty="0">
              <a:latin typeface="Verdana" panose="020B0604030504040204" pitchFamily="34" charset="0"/>
              <a:ea typeface="Verdana" panose="020B0604030504040204" pitchFamily="34" charset="0"/>
              <a:cs typeface="Verdana" panose="020B0604030504040204" pitchFamily="34" charset="0"/>
            </a:endParaRPr>
          </a:p>
        </p:txBody>
      </p:sp>
      <p:sp>
        <p:nvSpPr>
          <p:cNvPr id="3" name="Content Placeholder 2"/>
          <p:cNvSpPr>
            <a:spLocks noGrp="1"/>
          </p:cNvSpPr>
          <p:nvPr>
            <p:ph idx="1"/>
          </p:nvPr>
        </p:nvSpPr>
        <p:spPr>
          <a:xfrm>
            <a:off x="180304" y="901521"/>
            <a:ext cx="11887200" cy="5834130"/>
          </a:xfrm>
        </p:spPr>
        <p:txBody>
          <a:bodyPr>
            <a:normAutofit/>
          </a:bodyPr>
          <a:lstStyle/>
          <a:p>
            <a:r>
              <a:rPr lang="en-IN" sz="1800" dirty="0">
                <a:latin typeface="Verdana" panose="020B0604030504040204" pitchFamily="34" charset="0"/>
                <a:ea typeface="Verdana" panose="020B0604030504040204" pitchFamily="34" charset="0"/>
                <a:cs typeface="Verdana" panose="020B0604030504040204" pitchFamily="34" charset="0"/>
              </a:rPr>
              <a:t>T</a:t>
            </a:r>
            <a:r>
              <a:rPr lang="en-IN" sz="1800" dirty="0" smtClean="0">
                <a:latin typeface="Verdana" panose="020B0604030504040204" pitchFamily="34" charset="0"/>
                <a:ea typeface="Verdana" panose="020B0604030504040204" pitchFamily="34" charset="0"/>
                <a:cs typeface="Verdana" panose="020B0604030504040204" pitchFamily="34" charset="0"/>
              </a:rPr>
              <a:t>his element is </a:t>
            </a:r>
            <a:r>
              <a:rPr lang="en-IN" sz="1800" dirty="0">
                <a:latin typeface="Verdana" panose="020B0604030504040204" pitchFamily="34" charset="0"/>
                <a:ea typeface="Verdana" panose="020B0604030504040204" pitchFamily="34" charset="0"/>
                <a:cs typeface="Verdana" panose="020B0604030504040204" pitchFamily="34" charset="0"/>
              </a:rPr>
              <a:t>used to add self-contained content like illustrations, diagrams, photos or </a:t>
            </a:r>
          </a:p>
          <a:p>
            <a:pPr marL="0" indent="0">
              <a:buNone/>
            </a:pPr>
            <a:r>
              <a:rPr lang="en-IN" sz="1800" dirty="0">
                <a:latin typeface="Verdana" panose="020B0604030504040204" pitchFamily="34" charset="0"/>
                <a:ea typeface="Verdana" panose="020B0604030504040204" pitchFamily="34" charset="0"/>
                <a:cs typeface="Verdana" panose="020B0604030504040204" pitchFamily="34" charset="0"/>
              </a:rPr>
              <a:t>codes listing in a document. </a:t>
            </a:r>
          </a:p>
          <a:p>
            <a:endParaRPr lang="en-IN" sz="180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539881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304" y="365126"/>
            <a:ext cx="11887200" cy="381850"/>
          </a:xfrm>
        </p:spPr>
        <p:txBody>
          <a:bodyPr>
            <a:normAutofit/>
          </a:bodyPr>
          <a:lstStyle/>
          <a:p>
            <a:r>
              <a:rPr lang="en-IN" sz="2000" dirty="0" smtClean="0">
                <a:latin typeface="Verdana" panose="020B0604030504040204" pitchFamily="34" charset="0"/>
                <a:ea typeface="Verdana" panose="020B0604030504040204" pitchFamily="34" charset="0"/>
                <a:cs typeface="Verdana" panose="020B0604030504040204" pitchFamily="34" charset="0"/>
              </a:rPr>
              <a:t>&lt;</a:t>
            </a:r>
            <a:r>
              <a:rPr lang="en-IN" sz="2000" dirty="0" err="1" smtClean="0">
                <a:latin typeface="Verdana" panose="020B0604030504040204" pitchFamily="34" charset="0"/>
                <a:ea typeface="Verdana" panose="020B0604030504040204" pitchFamily="34" charset="0"/>
                <a:cs typeface="Verdana" panose="020B0604030504040204" pitchFamily="34" charset="0"/>
              </a:rPr>
              <a:t>nav</a:t>
            </a:r>
            <a:r>
              <a:rPr lang="en-IN" sz="2000" dirty="0" smtClean="0">
                <a:latin typeface="Verdana" panose="020B0604030504040204" pitchFamily="34" charset="0"/>
                <a:ea typeface="Verdana" panose="020B0604030504040204" pitchFamily="34" charset="0"/>
                <a:cs typeface="Verdana" panose="020B0604030504040204" pitchFamily="34" charset="0"/>
              </a:rPr>
              <a:t>&gt;</a:t>
            </a:r>
            <a:endParaRPr lang="en-IN" sz="2000" dirty="0">
              <a:latin typeface="Verdana" panose="020B0604030504040204" pitchFamily="34" charset="0"/>
              <a:ea typeface="Verdana" panose="020B0604030504040204" pitchFamily="34" charset="0"/>
              <a:cs typeface="Verdana" panose="020B0604030504040204" pitchFamily="34" charset="0"/>
            </a:endParaRPr>
          </a:p>
        </p:txBody>
      </p:sp>
      <p:sp>
        <p:nvSpPr>
          <p:cNvPr id="3" name="Content Placeholder 2"/>
          <p:cNvSpPr>
            <a:spLocks noGrp="1"/>
          </p:cNvSpPr>
          <p:nvPr>
            <p:ph idx="1"/>
          </p:nvPr>
        </p:nvSpPr>
        <p:spPr>
          <a:xfrm>
            <a:off x="180304" y="901521"/>
            <a:ext cx="11887200" cy="5834130"/>
          </a:xfrm>
        </p:spPr>
        <p:txBody>
          <a:bodyPr>
            <a:normAutofit/>
          </a:bodyPr>
          <a:lstStyle/>
          <a:p>
            <a:r>
              <a:rPr lang="en-IN" sz="1800" dirty="0" smtClean="0">
                <a:latin typeface="Verdana" panose="020B0604030504040204" pitchFamily="34" charset="0"/>
                <a:ea typeface="Verdana" panose="020B0604030504040204" pitchFamily="34" charset="0"/>
                <a:cs typeface="Verdana" panose="020B0604030504040204" pitchFamily="34" charset="0"/>
              </a:rPr>
              <a:t>This element defines a set of navigation links.</a:t>
            </a:r>
          </a:p>
          <a:p>
            <a:r>
              <a:rPr lang="en-IN" sz="1800" dirty="0" smtClean="0">
                <a:latin typeface="Verdana" panose="020B0604030504040204" pitchFamily="34" charset="0"/>
                <a:ea typeface="Verdana" panose="020B0604030504040204" pitchFamily="34" charset="0"/>
                <a:cs typeface="Verdana" panose="020B0604030504040204" pitchFamily="34" charset="0"/>
              </a:rPr>
              <a:t>&lt;</a:t>
            </a:r>
            <a:r>
              <a:rPr lang="en-IN" sz="1800" dirty="0" err="1" smtClean="0">
                <a:latin typeface="Verdana" panose="020B0604030504040204" pitchFamily="34" charset="0"/>
                <a:ea typeface="Verdana" panose="020B0604030504040204" pitchFamily="34" charset="0"/>
                <a:cs typeface="Verdana" panose="020B0604030504040204" pitchFamily="34" charset="0"/>
              </a:rPr>
              <a:t>nav</a:t>
            </a:r>
            <a:r>
              <a:rPr lang="en-IN" sz="1800" dirty="0" smtClean="0">
                <a:latin typeface="Verdana" panose="020B0604030504040204" pitchFamily="34" charset="0"/>
                <a:ea typeface="Verdana" panose="020B0604030504040204" pitchFamily="34" charset="0"/>
                <a:cs typeface="Verdana" panose="020B0604030504040204" pitchFamily="34" charset="0"/>
              </a:rPr>
              <a:t>&gt; element is </a:t>
            </a:r>
            <a:r>
              <a:rPr lang="en-IN" sz="1800" dirty="0" err="1" smtClean="0">
                <a:latin typeface="Verdana" panose="020B0604030504040204" pitchFamily="34" charset="0"/>
                <a:ea typeface="Verdana" panose="020B0604030504040204" pitchFamily="34" charset="0"/>
                <a:cs typeface="Verdana" panose="020B0604030504040204" pitchFamily="34" charset="0"/>
              </a:rPr>
              <a:t>intented</a:t>
            </a:r>
            <a:r>
              <a:rPr lang="en-IN" sz="1800" dirty="0" smtClean="0">
                <a:latin typeface="Verdana" panose="020B0604030504040204" pitchFamily="34" charset="0"/>
                <a:ea typeface="Verdana" panose="020B0604030504040204" pitchFamily="34" charset="0"/>
                <a:cs typeface="Verdana" panose="020B0604030504040204" pitchFamily="34" charset="0"/>
              </a:rPr>
              <a:t> only for major block of navigation links.</a:t>
            </a:r>
            <a:endParaRPr lang="en-IN" sz="180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64618967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8539" y="2133600"/>
            <a:ext cx="10515600" cy="1761027"/>
          </a:xfrm>
        </p:spPr>
        <p:txBody>
          <a:bodyPr>
            <a:noAutofit/>
          </a:bodyPr>
          <a:lstStyle/>
          <a:p>
            <a:pPr algn="ctr"/>
            <a:r>
              <a:rPr lang="en-IN" sz="4000" b="1" dirty="0">
                <a:latin typeface="Verdana" panose="020B0604030504040204" pitchFamily="34" charset="0"/>
                <a:ea typeface="Verdana" panose="020B0604030504040204" pitchFamily="34" charset="0"/>
                <a:cs typeface="Verdana" panose="020B0604030504040204" pitchFamily="34" charset="0"/>
              </a:rPr>
              <a:t>HTML Graphics</a:t>
            </a:r>
            <a:br>
              <a:rPr lang="en-IN" sz="4000" b="1" dirty="0">
                <a:latin typeface="Verdana" panose="020B0604030504040204" pitchFamily="34" charset="0"/>
                <a:ea typeface="Verdana" panose="020B0604030504040204" pitchFamily="34" charset="0"/>
                <a:cs typeface="Verdana" panose="020B0604030504040204" pitchFamily="34" charset="0"/>
              </a:rPr>
            </a:br>
            <a:r>
              <a:rPr lang="en-IN" sz="4000" b="1" dirty="0">
                <a:latin typeface="Verdana" panose="020B0604030504040204" pitchFamily="34" charset="0"/>
                <a:ea typeface="Verdana" panose="020B0604030504040204" pitchFamily="34" charset="0"/>
                <a:cs typeface="Verdana" panose="020B0604030504040204" pitchFamily="34" charset="0"/>
              </a:rPr>
              <a:t>https://getwaves.io/</a:t>
            </a:r>
            <a:br>
              <a:rPr lang="en-IN" sz="4000" b="1" dirty="0">
                <a:latin typeface="Verdana" panose="020B0604030504040204" pitchFamily="34" charset="0"/>
                <a:ea typeface="Verdana" panose="020B0604030504040204" pitchFamily="34" charset="0"/>
                <a:cs typeface="Verdana" panose="020B0604030504040204" pitchFamily="34" charset="0"/>
              </a:rPr>
            </a:br>
            <a:r>
              <a:rPr lang="en-IN" sz="4000" b="1" dirty="0">
                <a:latin typeface="Verdana" panose="020B0604030504040204" pitchFamily="34" charset="0"/>
                <a:ea typeface="Verdana" panose="020B0604030504040204" pitchFamily="34" charset="0"/>
                <a:cs typeface="Verdana" panose="020B0604030504040204" pitchFamily="34" charset="0"/>
              </a:rPr>
              <a:t>https://www.shapedivider.app/</a:t>
            </a:r>
          </a:p>
        </p:txBody>
      </p:sp>
    </p:spTree>
    <p:extLst>
      <p:ext uri="{BB962C8B-B14F-4D97-AF65-F5344CB8AC3E}">
        <p14:creationId xmlns:p14="http://schemas.microsoft.com/office/powerpoint/2010/main" val="426484601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304" y="365126"/>
            <a:ext cx="11887200" cy="381850"/>
          </a:xfrm>
        </p:spPr>
        <p:txBody>
          <a:bodyPr>
            <a:normAutofit/>
          </a:bodyPr>
          <a:lstStyle/>
          <a:p>
            <a:r>
              <a:rPr lang="en-IN" sz="2000" b="1" dirty="0" smtClean="0">
                <a:latin typeface="Verdana" panose="020B0604030504040204" pitchFamily="34" charset="0"/>
                <a:ea typeface="Verdana" panose="020B0604030504040204" pitchFamily="34" charset="0"/>
                <a:cs typeface="Verdana" panose="020B0604030504040204" pitchFamily="34" charset="0"/>
              </a:rPr>
              <a:t>&lt;</a:t>
            </a:r>
            <a:r>
              <a:rPr lang="en-IN" sz="2000" b="1" dirty="0" err="1" smtClean="0">
                <a:latin typeface="Verdana" panose="020B0604030504040204" pitchFamily="34" charset="0"/>
                <a:ea typeface="Verdana" panose="020B0604030504040204" pitchFamily="34" charset="0"/>
                <a:cs typeface="Verdana" panose="020B0604030504040204" pitchFamily="34" charset="0"/>
              </a:rPr>
              <a:t>svg</a:t>
            </a:r>
            <a:r>
              <a:rPr lang="en-IN" sz="2000" b="1" dirty="0" smtClean="0">
                <a:latin typeface="Verdana" panose="020B0604030504040204" pitchFamily="34" charset="0"/>
                <a:ea typeface="Verdana" panose="020B0604030504040204" pitchFamily="34" charset="0"/>
                <a:cs typeface="Verdana" panose="020B0604030504040204" pitchFamily="34" charset="0"/>
              </a:rPr>
              <a:t>&gt;</a:t>
            </a:r>
            <a:endParaRPr lang="en-IN" sz="2000" b="1" dirty="0">
              <a:latin typeface="Verdana" panose="020B0604030504040204" pitchFamily="34" charset="0"/>
              <a:ea typeface="Verdana" panose="020B0604030504040204" pitchFamily="34" charset="0"/>
              <a:cs typeface="Verdana" panose="020B0604030504040204" pitchFamily="34" charset="0"/>
            </a:endParaRPr>
          </a:p>
        </p:txBody>
      </p:sp>
      <p:sp>
        <p:nvSpPr>
          <p:cNvPr id="3" name="Content Placeholder 2"/>
          <p:cNvSpPr>
            <a:spLocks noGrp="1"/>
          </p:cNvSpPr>
          <p:nvPr>
            <p:ph idx="1"/>
          </p:nvPr>
        </p:nvSpPr>
        <p:spPr>
          <a:xfrm>
            <a:off x="180304" y="901521"/>
            <a:ext cx="11887200" cy="5834130"/>
          </a:xfrm>
        </p:spPr>
        <p:txBody>
          <a:bodyPr>
            <a:normAutofit/>
          </a:bodyPr>
          <a:lstStyle/>
          <a:p>
            <a:r>
              <a:rPr lang="en-IN" sz="1800" dirty="0"/>
              <a:t>SVG stands for Scalable Vector Graphics</a:t>
            </a:r>
          </a:p>
          <a:p>
            <a:pPr fontAlgn="base"/>
            <a:r>
              <a:rPr lang="en-IN" sz="1800" dirty="0"/>
              <a:t>It basically defines vector-based </a:t>
            </a:r>
            <a:r>
              <a:rPr lang="en-IN" sz="1800" dirty="0" smtClean="0"/>
              <a:t>2-D graphics </a:t>
            </a:r>
            <a:r>
              <a:rPr lang="en-IN" sz="1800" dirty="0"/>
              <a:t>in XML format</a:t>
            </a:r>
            <a:r>
              <a:rPr lang="en-IN" sz="1800" dirty="0" smtClean="0"/>
              <a:t>.</a:t>
            </a:r>
          </a:p>
          <a:p>
            <a:pPr fontAlgn="base"/>
            <a:r>
              <a:rPr lang="en-IN" sz="1800" dirty="0"/>
              <a:t>SVG is XML based, which means that every element is available within the SVG DOM. You can attach JavaScript event handlers for an element</a:t>
            </a:r>
            <a:r>
              <a:rPr lang="en-IN" sz="1800" dirty="0" smtClean="0"/>
              <a:t>.</a:t>
            </a:r>
          </a:p>
          <a:p>
            <a:pPr fontAlgn="base"/>
            <a:r>
              <a:rPr lang="en-IN" sz="1800" dirty="0"/>
              <a:t>In SVG, each drawn shape is remembered as an object. If attributes of an SVG object are changed, the browser can automatically re-render the shape.</a:t>
            </a:r>
            <a:endParaRPr lang="en-IN" sz="1800" dirty="0"/>
          </a:p>
          <a:p>
            <a:pPr fontAlgn="base"/>
            <a:r>
              <a:rPr lang="en-IN" sz="1800" dirty="0"/>
              <a:t>SVG graphics do NOT lose any quality if they are zoomed or resized.</a:t>
            </a:r>
          </a:p>
          <a:p>
            <a:pPr fontAlgn="base"/>
            <a:r>
              <a:rPr lang="en-IN" sz="1800" dirty="0"/>
              <a:t>Every element and every attribute in SVG files can be animated</a:t>
            </a:r>
            <a:r>
              <a:rPr lang="en-IN" sz="1800" dirty="0" smtClean="0"/>
              <a:t>.</a:t>
            </a:r>
          </a:p>
          <a:p>
            <a:pPr fontAlgn="base"/>
            <a:endParaRPr lang="en-IN" sz="1800" dirty="0"/>
          </a:p>
          <a:p>
            <a:pPr marL="0" indent="0">
              <a:buNone/>
            </a:pPr>
            <a:r>
              <a:rPr lang="en-IN" sz="1800" b="1" u="sng" dirty="0" smtClean="0">
                <a:latin typeface="Verdana" panose="020B0604030504040204" pitchFamily="34" charset="0"/>
                <a:ea typeface="Verdana" panose="020B0604030504040204" pitchFamily="34" charset="0"/>
                <a:cs typeface="Verdana" panose="020B0604030504040204" pitchFamily="34" charset="0"/>
              </a:rPr>
              <a:t>Advantages:</a:t>
            </a:r>
          </a:p>
          <a:p>
            <a:pPr fontAlgn="base"/>
            <a:r>
              <a:rPr lang="en-IN" sz="1800" dirty="0"/>
              <a:t>SVG images can be created and edited with any text editor.</a:t>
            </a:r>
          </a:p>
          <a:p>
            <a:pPr fontAlgn="base"/>
            <a:r>
              <a:rPr lang="en-IN" sz="1800" dirty="0"/>
              <a:t>SVG images can be searched, indexed, scripted, and compressed.</a:t>
            </a:r>
          </a:p>
          <a:p>
            <a:pPr fontAlgn="base"/>
            <a:r>
              <a:rPr lang="en-IN" sz="1800" dirty="0"/>
              <a:t>SVG images are scalable.</a:t>
            </a:r>
          </a:p>
          <a:p>
            <a:pPr fontAlgn="base"/>
            <a:r>
              <a:rPr lang="en-IN" sz="1800" dirty="0"/>
              <a:t>SVG images can be printed with high quality at any resolution.</a:t>
            </a:r>
          </a:p>
          <a:p>
            <a:endParaRPr lang="en-IN" sz="180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18779451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304" y="365126"/>
            <a:ext cx="11887200" cy="381850"/>
          </a:xfrm>
        </p:spPr>
        <p:txBody>
          <a:bodyPr>
            <a:normAutofit/>
          </a:bodyPr>
          <a:lstStyle/>
          <a:p>
            <a:r>
              <a:rPr lang="en-IN" sz="2000" b="1" dirty="0" smtClean="0">
                <a:latin typeface="Verdana" panose="020B0604030504040204" pitchFamily="34" charset="0"/>
                <a:ea typeface="Verdana" panose="020B0604030504040204" pitchFamily="34" charset="0"/>
                <a:cs typeface="Verdana" panose="020B0604030504040204" pitchFamily="34" charset="0"/>
              </a:rPr>
              <a:t>&lt;canvas&gt;</a:t>
            </a:r>
            <a:endParaRPr lang="en-IN" sz="2000" b="1" dirty="0">
              <a:latin typeface="Verdana" panose="020B0604030504040204" pitchFamily="34" charset="0"/>
              <a:ea typeface="Verdana" panose="020B0604030504040204" pitchFamily="34" charset="0"/>
              <a:cs typeface="Verdana" panose="020B0604030504040204" pitchFamily="34" charset="0"/>
            </a:endParaRPr>
          </a:p>
        </p:txBody>
      </p:sp>
      <p:sp>
        <p:nvSpPr>
          <p:cNvPr id="3" name="Content Placeholder 2"/>
          <p:cNvSpPr>
            <a:spLocks noGrp="1"/>
          </p:cNvSpPr>
          <p:nvPr>
            <p:ph idx="1"/>
          </p:nvPr>
        </p:nvSpPr>
        <p:spPr>
          <a:xfrm>
            <a:off x="180304" y="901521"/>
            <a:ext cx="11887200" cy="5834130"/>
          </a:xfrm>
        </p:spPr>
        <p:txBody>
          <a:bodyPr>
            <a:normAutofit/>
          </a:bodyPr>
          <a:lstStyle/>
          <a:p>
            <a:r>
              <a:rPr lang="en-IN" sz="1800" dirty="0" smtClean="0">
                <a:latin typeface="Verdana" panose="020B0604030504040204" pitchFamily="34" charset="0"/>
                <a:ea typeface="Verdana" panose="020B0604030504040204" pitchFamily="34" charset="0"/>
                <a:cs typeface="Verdana" panose="020B0604030504040204" pitchFamily="34" charset="0"/>
              </a:rPr>
              <a:t>This element </a:t>
            </a:r>
            <a:r>
              <a:rPr lang="en-IN" sz="1800" dirty="0">
                <a:latin typeface="Verdana" panose="020B0604030504040204" pitchFamily="34" charset="0"/>
                <a:ea typeface="Verdana" panose="020B0604030504040204" pitchFamily="34" charset="0"/>
                <a:cs typeface="Verdana" panose="020B0604030504040204" pitchFamily="34" charset="0"/>
              </a:rPr>
              <a:t>is used to draw graphics via JavaScript</a:t>
            </a:r>
            <a:r>
              <a:rPr lang="en-IN" sz="1800" dirty="0" smtClean="0">
                <a:latin typeface="Verdana" panose="020B0604030504040204" pitchFamily="34" charset="0"/>
                <a:ea typeface="Verdana" panose="020B0604030504040204" pitchFamily="34" charset="0"/>
                <a:cs typeface="Verdana" panose="020B0604030504040204" pitchFamily="34" charset="0"/>
              </a:rPr>
              <a:t>.</a:t>
            </a:r>
          </a:p>
          <a:p>
            <a:r>
              <a:rPr lang="en-IN" sz="1800" dirty="0">
                <a:latin typeface="Verdana" panose="020B0604030504040204" pitchFamily="34" charset="0"/>
                <a:ea typeface="Verdana" panose="020B0604030504040204" pitchFamily="34" charset="0"/>
                <a:cs typeface="Verdana" panose="020B0604030504040204" pitchFamily="34" charset="0"/>
              </a:rPr>
              <a:t>Canvas draws 2D </a:t>
            </a:r>
            <a:r>
              <a:rPr lang="en-IN" sz="1800" dirty="0" smtClean="0">
                <a:latin typeface="Verdana" panose="020B0604030504040204" pitchFamily="34" charset="0"/>
                <a:ea typeface="Verdana" panose="020B0604030504040204" pitchFamily="34" charset="0"/>
                <a:cs typeface="Verdana" panose="020B0604030504040204" pitchFamily="34" charset="0"/>
              </a:rPr>
              <a:t>graphics with the help of JavaScript.</a:t>
            </a:r>
          </a:p>
          <a:p>
            <a:r>
              <a:rPr lang="en-IN" sz="1800" dirty="0" smtClean="0">
                <a:latin typeface="Verdana" panose="020B0604030504040204" pitchFamily="34" charset="0"/>
                <a:ea typeface="Verdana" panose="020B0604030504040204" pitchFamily="34" charset="0"/>
                <a:cs typeface="Verdana" panose="020B0604030504040204" pitchFamily="34" charset="0"/>
              </a:rPr>
              <a:t>The </a:t>
            </a:r>
            <a:r>
              <a:rPr lang="en-IN" sz="1800" dirty="0">
                <a:latin typeface="Verdana" panose="020B0604030504040204" pitchFamily="34" charset="0"/>
                <a:ea typeface="Verdana" panose="020B0604030504040204" pitchFamily="34" charset="0"/>
                <a:cs typeface="Verdana" panose="020B0604030504040204" pitchFamily="34" charset="0"/>
              </a:rPr>
              <a:t>“canvas” element is only a container for </a:t>
            </a:r>
            <a:r>
              <a:rPr lang="en-IN" sz="1800" dirty="0" smtClean="0">
                <a:latin typeface="Verdana" panose="020B0604030504040204" pitchFamily="34" charset="0"/>
                <a:ea typeface="Verdana" panose="020B0604030504040204" pitchFamily="34" charset="0"/>
                <a:cs typeface="Verdana" panose="020B0604030504040204" pitchFamily="34" charset="0"/>
              </a:rPr>
              <a:t>graphics. We must </a:t>
            </a:r>
            <a:r>
              <a:rPr lang="en-IN" sz="1800" dirty="0">
                <a:latin typeface="Verdana" panose="020B0604030504040204" pitchFamily="34" charset="0"/>
                <a:ea typeface="Verdana" panose="020B0604030504040204" pitchFamily="34" charset="0"/>
                <a:cs typeface="Verdana" panose="020B0604030504040204" pitchFamily="34" charset="0"/>
              </a:rPr>
              <a:t>use JavaScript to actually draw the graphics</a:t>
            </a:r>
            <a:r>
              <a:rPr lang="en-IN" sz="1800" dirty="0" smtClean="0">
                <a:latin typeface="Verdana" panose="020B0604030504040204" pitchFamily="34" charset="0"/>
                <a:ea typeface="Verdana" panose="020B0604030504040204" pitchFamily="34" charset="0"/>
                <a:cs typeface="Verdana" panose="020B0604030504040204" pitchFamily="34" charset="0"/>
              </a:rPr>
              <a:t>. </a:t>
            </a:r>
          </a:p>
          <a:p>
            <a:r>
              <a:rPr lang="en-IN" sz="1800" dirty="0" smtClean="0">
                <a:latin typeface="Verdana" panose="020B0604030504040204" pitchFamily="34" charset="0"/>
                <a:ea typeface="Verdana" panose="020B0604030504040204" pitchFamily="34" charset="0"/>
                <a:cs typeface="Verdana" panose="020B0604030504040204" pitchFamily="34" charset="0"/>
              </a:rPr>
              <a:t>Canvas </a:t>
            </a:r>
            <a:r>
              <a:rPr lang="en-IN" sz="1800" dirty="0">
                <a:latin typeface="Verdana" panose="020B0604030504040204" pitchFamily="34" charset="0"/>
                <a:ea typeface="Verdana" panose="020B0604030504040204" pitchFamily="34" charset="0"/>
                <a:cs typeface="Verdana" panose="020B0604030504040204" pitchFamily="34" charset="0"/>
              </a:rPr>
              <a:t>has several methods for drawing paths, boxes, circles, text, and adding images</a:t>
            </a:r>
            <a:r>
              <a:rPr lang="en-IN" sz="1800" dirty="0" smtClean="0">
                <a:latin typeface="Verdana" panose="020B0604030504040204" pitchFamily="34" charset="0"/>
                <a:ea typeface="Verdana" panose="020B0604030504040204" pitchFamily="34" charset="0"/>
                <a:cs typeface="Verdana" panose="020B0604030504040204" pitchFamily="34" charset="0"/>
              </a:rPr>
              <a:t>.</a:t>
            </a:r>
          </a:p>
          <a:p>
            <a:r>
              <a:rPr lang="en-IN" sz="1800" dirty="0">
                <a:latin typeface="Verdana" panose="020B0604030504040204" pitchFamily="34" charset="0"/>
                <a:ea typeface="Verdana" panose="020B0604030504040204" pitchFamily="34" charset="0"/>
                <a:cs typeface="Verdana" panose="020B0604030504040204" pitchFamily="34" charset="0"/>
              </a:rPr>
              <a:t>Canvas is rendered pixel by pixel. In canvas, once the graphic is drawn, it is forgotten by the browser. If its position should be changed, the entire scene needs to be redrawn, including any objects that might have been covered by the graphic.</a:t>
            </a:r>
          </a:p>
          <a:p>
            <a:endParaRPr lang="en-IN" sz="1800" dirty="0">
              <a:latin typeface="Verdana" panose="020B0604030504040204" pitchFamily="34" charset="0"/>
              <a:ea typeface="Verdana" panose="020B0604030504040204" pitchFamily="34" charset="0"/>
              <a:cs typeface="Verdana" panose="020B0604030504040204" pitchFamily="34" charset="0"/>
            </a:endParaRPr>
          </a:p>
          <a:p>
            <a:endParaRPr lang="en-IN" sz="180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87522299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304" y="365126"/>
            <a:ext cx="11887200" cy="381850"/>
          </a:xfrm>
        </p:spPr>
        <p:txBody>
          <a:bodyPr>
            <a:normAutofit/>
          </a:bodyPr>
          <a:lstStyle/>
          <a:p>
            <a:r>
              <a:rPr lang="en-IN" sz="2000" dirty="0" smtClean="0">
                <a:latin typeface="Verdana" panose="020B0604030504040204" pitchFamily="34" charset="0"/>
                <a:ea typeface="Verdana" panose="020B0604030504040204" pitchFamily="34" charset="0"/>
                <a:cs typeface="Verdana" panose="020B0604030504040204" pitchFamily="34" charset="0"/>
              </a:rPr>
              <a:t>Difference Between SVG and Canvas</a:t>
            </a:r>
            <a:endParaRPr lang="en-IN" sz="2000" dirty="0">
              <a:latin typeface="Verdana" panose="020B0604030504040204" pitchFamily="34" charset="0"/>
              <a:ea typeface="Verdana" panose="020B0604030504040204" pitchFamily="34" charset="0"/>
              <a:cs typeface="Verdana" panose="020B0604030504040204" pitchFamily="34"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933562170"/>
              </p:ext>
            </p:extLst>
          </p:nvPr>
        </p:nvGraphicFramePr>
        <p:xfrm>
          <a:off x="180975" y="901700"/>
          <a:ext cx="11887200" cy="4119880"/>
        </p:xfrm>
        <a:graphic>
          <a:graphicData uri="http://schemas.openxmlformats.org/drawingml/2006/table">
            <a:tbl>
              <a:tblPr firstRow="1" bandRow="1">
                <a:tableStyleId>{16D9F66E-5EB9-4882-86FB-DCBF35E3C3E4}</a:tableStyleId>
              </a:tblPr>
              <a:tblGrid>
                <a:gridCol w="4816028"/>
                <a:gridCol w="7071172"/>
              </a:tblGrid>
              <a:tr h="370840">
                <a:tc>
                  <a:txBody>
                    <a:bodyPr/>
                    <a:lstStyle/>
                    <a:p>
                      <a:r>
                        <a:rPr lang="en-IN" dirty="0" smtClean="0">
                          <a:latin typeface="Verdana" panose="020B0604030504040204" pitchFamily="34" charset="0"/>
                          <a:ea typeface="Verdana" panose="020B0604030504040204" pitchFamily="34" charset="0"/>
                          <a:cs typeface="Verdana" panose="020B0604030504040204" pitchFamily="34" charset="0"/>
                        </a:rPr>
                        <a:t>Canvas</a:t>
                      </a:r>
                      <a:endParaRPr lang="en-IN"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r>
                        <a:rPr lang="en-IN" dirty="0" smtClean="0">
                          <a:latin typeface="Verdana" panose="020B0604030504040204" pitchFamily="34" charset="0"/>
                          <a:ea typeface="Verdana" panose="020B0604030504040204" pitchFamily="34" charset="0"/>
                          <a:cs typeface="Verdana" panose="020B0604030504040204" pitchFamily="34" charset="0"/>
                        </a:rPr>
                        <a:t>SVG</a:t>
                      </a:r>
                      <a:endParaRPr lang="en-IN" dirty="0">
                        <a:latin typeface="Verdana" panose="020B0604030504040204" pitchFamily="34" charset="0"/>
                        <a:ea typeface="Verdana" panose="020B0604030504040204" pitchFamily="34" charset="0"/>
                        <a:cs typeface="Verdana" panose="020B0604030504040204" pitchFamily="34" charset="0"/>
                      </a:endParaRPr>
                    </a:p>
                  </a:txBody>
                  <a:tcPr/>
                </a:tc>
              </a:tr>
              <a:tr h="370840">
                <a:tc>
                  <a:txBody>
                    <a:bodyPr/>
                    <a:lstStyle/>
                    <a:p>
                      <a:r>
                        <a:rPr lang="en-IN" dirty="0" smtClean="0">
                          <a:latin typeface="Verdana" panose="020B0604030504040204" pitchFamily="34" charset="0"/>
                          <a:ea typeface="Verdana" panose="020B0604030504040204" pitchFamily="34" charset="0"/>
                          <a:cs typeface="Verdana" panose="020B0604030504040204" pitchFamily="34" charset="0"/>
                        </a:rPr>
                        <a:t>Resolution dependent</a:t>
                      </a:r>
                    </a:p>
                  </a:txBody>
                  <a:tcPr/>
                </a:tc>
                <a:tc>
                  <a:txBody>
                    <a:bodyPr/>
                    <a:lstStyle/>
                    <a:p>
                      <a:r>
                        <a:rPr lang="en-IN" sz="1800" kern="1200" dirty="0" smtClean="0">
                          <a:effectLst/>
                          <a:latin typeface="Verdana" panose="020B0604030504040204" pitchFamily="34" charset="0"/>
                          <a:ea typeface="Verdana" panose="020B0604030504040204" pitchFamily="34" charset="0"/>
                          <a:cs typeface="Verdana" panose="020B0604030504040204" pitchFamily="34" charset="0"/>
                        </a:rPr>
                        <a:t>Resolution independent</a:t>
                      </a:r>
                    </a:p>
                    <a:p>
                      <a:endParaRPr lang="en-IN" dirty="0">
                        <a:latin typeface="Verdana" panose="020B0604030504040204" pitchFamily="34" charset="0"/>
                        <a:ea typeface="Verdana" panose="020B0604030504040204" pitchFamily="34" charset="0"/>
                        <a:cs typeface="Verdana" panose="020B060403050404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latin typeface="Verdana" panose="020B0604030504040204" pitchFamily="34" charset="0"/>
                          <a:ea typeface="Verdana" panose="020B0604030504040204" pitchFamily="34" charset="0"/>
                          <a:cs typeface="Verdana" panose="020B0604030504040204" pitchFamily="34" charset="0"/>
                        </a:rPr>
                        <a:t>No support for event handlers</a:t>
                      </a:r>
                    </a:p>
                    <a:p>
                      <a:endParaRPr lang="en-IN"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kern="1200" dirty="0" smtClean="0">
                          <a:effectLst/>
                          <a:latin typeface="Verdana" panose="020B0604030504040204" pitchFamily="34" charset="0"/>
                          <a:ea typeface="Verdana" panose="020B0604030504040204" pitchFamily="34" charset="0"/>
                          <a:cs typeface="Verdana" panose="020B0604030504040204" pitchFamily="34" charset="0"/>
                        </a:rPr>
                        <a:t>Support for event handlers</a:t>
                      </a:r>
                    </a:p>
                    <a:p>
                      <a:endParaRPr lang="en-IN" dirty="0">
                        <a:latin typeface="Verdana" panose="020B0604030504040204" pitchFamily="34" charset="0"/>
                        <a:ea typeface="Verdana" panose="020B0604030504040204" pitchFamily="34" charset="0"/>
                        <a:cs typeface="Verdana" panose="020B060403050404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latin typeface="Verdana" panose="020B0604030504040204" pitchFamily="34" charset="0"/>
                          <a:ea typeface="Verdana" panose="020B0604030504040204" pitchFamily="34" charset="0"/>
                          <a:cs typeface="Verdana" panose="020B0604030504040204" pitchFamily="34" charset="0"/>
                        </a:rPr>
                        <a:t>Poor text rendering capabilities</a:t>
                      </a:r>
                    </a:p>
                    <a:p>
                      <a:endParaRPr lang="en-IN"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kern="1200" dirty="0" smtClean="0">
                          <a:effectLst/>
                          <a:latin typeface="Verdana" panose="020B0604030504040204" pitchFamily="34" charset="0"/>
                          <a:ea typeface="Verdana" panose="020B0604030504040204" pitchFamily="34" charset="0"/>
                          <a:cs typeface="Verdana" panose="020B0604030504040204" pitchFamily="34" charset="0"/>
                        </a:rPr>
                        <a:t>Best suited for applications with large rendering areas (Google Maps)</a:t>
                      </a:r>
                    </a:p>
                    <a:p>
                      <a:endParaRPr lang="en-IN" dirty="0">
                        <a:latin typeface="Verdana" panose="020B0604030504040204" pitchFamily="34" charset="0"/>
                        <a:ea typeface="Verdana" panose="020B0604030504040204" pitchFamily="34" charset="0"/>
                        <a:cs typeface="Verdana" panose="020B0604030504040204" pitchFamily="34" charset="0"/>
                      </a:endParaRPr>
                    </a:p>
                  </a:txBody>
                  <a:tcPr/>
                </a:tc>
              </a:tr>
              <a:tr h="370840">
                <a:tc>
                  <a:txBody>
                    <a:bodyPr/>
                    <a:lstStyle/>
                    <a:p>
                      <a:r>
                        <a:rPr lang="en-IN" dirty="0" smtClean="0">
                          <a:latin typeface="Verdana" panose="020B0604030504040204" pitchFamily="34" charset="0"/>
                          <a:ea typeface="Verdana" panose="020B0604030504040204" pitchFamily="34" charset="0"/>
                          <a:cs typeface="Verdana" panose="020B0604030504040204" pitchFamily="34" charset="0"/>
                        </a:rPr>
                        <a:t>You can save the resulting image as .</a:t>
                      </a:r>
                      <a:r>
                        <a:rPr lang="en-IN" dirty="0" err="1" smtClean="0">
                          <a:latin typeface="Verdana" panose="020B0604030504040204" pitchFamily="34" charset="0"/>
                          <a:ea typeface="Verdana" panose="020B0604030504040204" pitchFamily="34" charset="0"/>
                          <a:cs typeface="Verdana" panose="020B0604030504040204" pitchFamily="34" charset="0"/>
                        </a:rPr>
                        <a:t>png</a:t>
                      </a:r>
                      <a:r>
                        <a:rPr lang="en-IN" dirty="0" smtClean="0">
                          <a:latin typeface="Verdana" panose="020B0604030504040204" pitchFamily="34" charset="0"/>
                          <a:ea typeface="Verdana" panose="020B0604030504040204" pitchFamily="34" charset="0"/>
                          <a:cs typeface="Verdana" panose="020B0604030504040204" pitchFamily="34" charset="0"/>
                        </a:rPr>
                        <a:t> or .jpg</a:t>
                      </a:r>
                    </a:p>
                    <a:p>
                      <a:endParaRPr lang="en-IN"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kern="1200" dirty="0" smtClean="0">
                          <a:effectLst/>
                          <a:latin typeface="Verdana" panose="020B0604030504040204" pitchFamily="34" charset="0"/>
                          <a:ea typeface="Verdana" panose="020B0604030504040204" pitchFamily="34" charset="0"/>
                          <a:cs typeface="Verdana" panose="020B0604030504040204" pitchFamily="34" charset="0"/>
                        </a:rPr>
                        <a:t>Slow rendering if complex (anything that uses the DOM a lot will be slow)</a:t>
                      </a:r>
                    </a:p>
                    <a:p>
                      <a:endParaRPr lang="en-IN" dirty="0">
                        <a:latin typeface="Verdana" panose="020B0604030504040204" pitchFamily="34" charset="0"/>
                        <a:ea typeface="Verdana" panose="020B0604030504040204" pitchFamily="34" charset="0"/>
                        <a:cs typeface="Verdana" panose="020B060403050404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latin typeface="Verdana" panose="020B0604030504040204" pitchFamily="34" charset="0"/>
                          <a:ea typeface="Verdana" panose="020B0604030504040204" pitchFamily="34" charset="0"/>
                          <a:cs typeface="Verdana" panose="020B0604030504040204" pitchFamily="34" charset="0"/>
                        </a:rPr>
                        <a:t>Well suited for graphic-intensive games</a:t>
                      </a:r>
                    </a:p>
                    <a:p>
                      <a:endParaRPr lang="en-IN"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kern="1200" dirty="0" smtClean="0">
                          <a:effectLst/>
                          <a:latin typeface="Verdana" panose="020B0604030504040204" pitchFamily="34" charset="0"/>
                          <a:ea typeface="Verdana" panose="020B0604030504040204" pitchFamily="34" charset="0"/>
                          <a:cs typeface="Verdana" panose="020B0604030504040204" pitchFamily="34" charset="0"/>
                        </a:rPr>
                        <a:t>Not suited for game applications</a:t>
                      </a:r>
                    </a:p>
                    <a:p>
                      <a:endParaRPr lang="en-IN" dirty="0">
                        <a:latin typeface="Verdana" panose="020B0604030504040204" pitchFamily="34" charset="0"/>
                        <a:ea typeface="Verdana" panose="020B0604030504040204" pitchFamily="34" charset="0"/>
                        <a:cs typeface="Verdana" panose="020B0604030504040204" pitchFamily="34" charset="0"/>
                      </a:endParaRPr>
                    </a:p>
                  </a:txBody>
                  <a:tcPr/>
                </a:tc>
              </a:tr>
            </a:tbl>
          </a:graphicData>
        </a:graphic>
      </p:graphicFrame>
    </p:spTree>
    <p:extLst>
      <p:ext uri="{BB962C8B-B14F-4D97-AF65-F5344CB8AC3E}">
        <p14:creationId xmlns:p14="http://schemas.microsoft.com/office/powerpoint/2010/main" val="290173788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304" y="365126"/>
            <a:ext cx="11887200" cy="381850"/>
          </a:xfrm>
        </p:spPr>
        <p:txBody>
          <a:bodyPr>
            <a:normAutofit/>
          </a:bodyPr>
          <a:lstStyle/>
          <a:p>
            <a:endParaRPr lang="en-IN" sz="2000" dirty="0">
              <a:latin typeface="Verdana" panose="020B0604030504040204" pitchFamily="34" charset="0"/>
              <a:ea typeface="Verdana" panose="020B0604030504040204" pitchFamily="34" charset="0"/>
              <a:cs typeface="Verdana" panose="020B0604030504040204" pitchFamily="34" charset="0"/>
            </a:endParaRPr>
          </a:p>
        </p:txBody>
      </p:sp>
      <p:sp>
        <p:nvSpPr>
          <p:cNvPr id="3" name="Content Placeholder 2"/>
          <p:cNvSpPr>
            <a:spLocks noGrp="1"/>
          </p:cNvSpPr>
          <p:nvPr>
            <p:ph idx="1"/>
          </p:nvPr>
        </p:nvSpPr>
        <p:spPr>
          <a:xfrm>
            <a:off x="180304" y="901521"/>
            <a:ext cx="11887200" cy="5834130"/>
          </a:xfrm>
        </p:spPr>
        <p:txBody>
          <a:bodyPr>
            <a:normAutofit/>
          </a:bodyPr>
          <a:lstStyle/>
          <a:p>
            <a:endParaRPr lang="en-IN" sz="180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428793359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304" y="365126"/>
            <a:ext cx="11887200" cy="381850"/>
          </a:xfrm>
        </p:spPr>
        <p:txBody>
          <a:bodyPr>
            <a:normAutofit/>
          </a:bodyPr>
          <a:lstStyle/>
          <a:p>
            <a:endParaRPr lang="en-IN" sz="2000" dirty="0">
              <a:latin typeface="Verdana" panose="020B0604030504040204" pitchFamily="34" charset="0"/>
              <a:ea typeface="Verdana" panose="020B0604030504040204" pitchFamily="34" charset="0"/>
              <a:cs typeface="Verdana" panose="020B0604030504040204" pitchFamily="34" charset="0"/>
            </a:endParaRPr>
          </a:p>
        </p:txBody>
      </p:sp>
      <p:sp>
        <p:nvSpPr>
          <p:cNvPr id="3" name="Content Placeholder 2"/>
          <p:cNvSpPr>
            <a:spLocks noGrp="1"/>
          </p:cNvSpPr>
          <p:nvPr>
            <p:ph idx="1"/>
          </p:nvPr>
        </p:nvSpPr>
        <p:spPr>
          <a:xfrm>
            <a:off x="180304" y="901521"/>
            <a:ext cx="11887200" cy="5834130"/>
          </a:xfrm>
        </p:spPr>
        <p:txBody>
          <a:bodyPr>
            <a:normAutofit/>
          </a:bodyPr>
          <a:lstStyle/>
          <a:p>
            <a:endParaRPr lang="en-IN" sz="180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75243903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304" y="365126"/>
            <a:ext cx="11887200" cy="381850"/>
          </a:xfrm>
        </p:spPr>
        <p:txBody>
          <a:bodyPr>
            <a:normAutofit/>
          </a:bodyPr>
          <a:lstStyle/>
          <a:p>
            <a:endParaRPr lang="en-IN" sz="2000" dirty="0">
              <a:latin typeface="Verdana" panose="020B0604030504040204" pitchFamily="34" charset="0"/>
              <a:ea typeface="Verdana" panose="020B0604030504040204" pitchFamily="34" charset="0"/>
              <a:cs typeface="Verdana" panose="020B0604030504040204" pitchFamily="34" charset="0"/>
            </a:endParaRPr>
          </a:p>
        </p:txBody>
      </p:sp>
      <p:sp>
        <p:nvSpPr>
          <p:cNvPr id="3" name="Content Placeholder 2"/>
          <p:cNvSpPr>
            <a:spLocks noGrp="1"/>
          </p:cNvSpPr>
          <p:nvPr>
            <p:ph idx="1"/>
          </p:nvPr>
        </p:nvSpPr>
        <p:spPr>
          <a:xfrm>
            <a:off x="180304" y="901521"/>
            <a:ext cx="11887200" cy="5834130"/>
          </a:xfrm>
        </p:spPr>
        <p:txBody>
          <a:bodyPr>
            <a:normAutofit/>
          </a:bodyPr>
          <a:lstStyle/>
          <a:p>
            <a:endParaRPr lang="en-IN" sz="180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3131447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5154" y="365126"/>
            <a:ext cx="11552349" cy="381850"/>
          </a:xfrm>
        </p:spPr>
        <p:txBody>
          <a:bodyPr>
            <a:normAutofit/>
          </a:bodyPr>
          <a:lstStyle/>
          <a:p>
            <a:r>
              <a:rPr lang="en-IN" sz="2000" b="1" dirty="0" smtClean="0">
                <a:latin typeface="Verdana" panose="020B0604030504040204" pitchFamily="34" charset="0"/>
                <a:ea typeface="Verdana" panose="020B0604030504040204" pitchFamily="34" charset="0"/>
                <a:cs typeface="Verdana" panose="020B0604030504040204" pitchFamily="34" charset="0"/>
              </a:rPr>
              <a:t>HTML Deprecated Tags</a:t>
            </a:r>
            <a:endParaRPr lang="en-IN" sz="2000" b="1" dirty="0">
              <a:latin typeface="Verdana" panose="020B0604030504040204" pitchFamily="34" charset="0"/>
              <a:ea typeface="Verdana" panose="020B0604030504040204" pitchFamily="34" charset="0"/>
              <a:cs typeface="Verdana" panose="020B0604030504040204" pitchFamily="34" charset="0"/>
            </a:endParaRP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409231985"/>
              </p:ext>
            </p:extLst>
          </p:nvPr>
        </p:nvGraphicFramePr>
        <p:xfrm>
          <a:off x="553790" y="787497"/>
          <a:ext cx="9929613" cy="5896633"/>
        </p:xfrm>
        <a:graphic>
          <a:graphicData uri="http://schemas.openxmlformats.org/drawingml/2006/table">
            <a:tbl>
              <a:tblPr>
                <a:tableStyleId>{284E427A-3D55-4303-BF80-6455036E1DE7}</a:tableStyleId>
              </a:tblPr>
              <a:tblGrid>
                <a:gridCol w="1736220"/>
                <a:gridCol w="4265323"/>
                <a:gridCol w="3928070"/>
              </a:tblGrid>
              <a:tr h="418022">
                <a:tc>
                  <a:txBody>
                    <a:bodyPr/>
                    <a:lstStyle/>
                    <a:p>
                      <a:pPr algn="l" fontAlgn="ctr"/>
                      <a:r>
                        <a:rPr lang="en-IN" sz="1800" b="1" u="none" strike="noStrike" dirty="0">
                          <a:effectLst/>
                          <a:latin typeface="Verdana" panose="020B0604030504040204" pitchFamily="34" charset="0"/>
                          <a:ea typeface="Verdana" panose="020B0604030504040204" pitchFamily="34" charset="0"/>
                          <a:cs typeface="Verdana" panose="020B0604030504040204" pitchFamily="34" charset="0"/>
                        </a:rPr>
                        <a:t>TAGS</a:t>
                      </a:r>
                      <a:endParaRPr lang="en-IN" sz="1800" b="1" i="0" u="none" strike="noStrike" dirty="0">
                        <a:solidFill>
                          <a:srgbClr val="40424E"/>
                        </a:solidFill>
                        <a:effectLst/>
                        <a:latin typeface="Verdana" panose="020B0604030504040204" pitchFamily="34" charset="0"/>
                        <a:ea typeface="Verdana" panose="020B0604030504040204" pitchFamily="34" charset="0"/>
                        <a:cs typeface="Verdana" panose="020B0604030504040204" pitchFamily="34" charset="0"/>
                      </a:endParaRPr>
                    </a:p>
                  </a:txBody>
                  <a:tcPr marL="85725" marR="9525" marT="9525" marB="0" anchor="ctr"/>
                </a:tc>
                <a:tc>
                  <a:txBody>
                    <a:bodyPr/>
                    <a:lstStyle/>
                    <a:p>
                      <a:pPr algn="l" fontAlgn="ctr"/>
                      <a:r>
                        <a:rPr lang="en-IN" sz="1800" b="1" u="none" strike="noStrike" dirty="0">
                          <a:effectLst/>
                          <a:latin typeface="Verdana" panose="020B0604030504040204" pitchFamily="34" charset="0"/>
                          <a:ea typeface="Verdana" panose="020B0604030504040204" pitchFamily="34" charset="0"/>
                          <a:cs typeface="Verdana" panose="020B0604030504040204" pitchFamily="34" charset="0"/>
                        </a:rPr>
                        <a:t>DESCRIPTION</a:t>
                      </a:r>
                      <a:endParaRPr lang="en-IN" sz="1800" b="1" i="0" u="none" strike="noStrike" dirty="0">
                        <a:solidFill>
                          <a:srgbClr val="40424E"/>
                        </a:solidFill>
                        <a:effectLst/>
                        <a:latin typeface="Verdana" panose="020B0604030504040204" pitchFamily="34" charset="0"/>
                        <a:ea typeface="Verdana" panose="020B0604030504040204" pitchFamily="34" charset="0"/>
                        <a:cs typeface="Verdana" panose="020B0604030504040204" pitchFamily="34" charset="0"/>
                      </a:endParaRPr>
                    </a:p>
                  </a:txBody>
                  <a:tcPr marL="85725" marR="9525" marT="9525" marB="0" anchor="ctr"/>
                </a:tc>
                <a:tc>
                  <a:txBody>
                    <a:bodyPr/>
                    <a:lstStyle/>
                    <a:p>
                      <a:pPr algn="l" fontAlgn="ctr"/>
                      <a:r>
                        <a:rPr lang="en-IN" sz="1800" b="1" u="none" strike="noStrike" dirty="0">
                          <a:effectLst/>
                          <a:latin typeface="Verdana" panose="020B0604030504040204" pitchFamily="34" charset="0"/>
                          <a:ea typeface="Verdana" panose="020B0604030504040204" pitchFamily="34" charset="0"/>
                          <a:cs typeface="Verdana" panose="020B0604030504040204" pitchFamily="34" charset="0"/>
                        </a:rPr>
                        <a:t>Alternate Tags</a:t>
                      </a:r>
                      <a:endParaRPr lang="en-IN" sz="1800" b="1" i="0" u="none" strike="noStrike" dirty="0">
                        <a:solidFill>
                          <a:srgbClr val="40424E"/>
                        </a:solidFill>
                        <a:effectLst/>
                        <a:latin typeface="Verdana" panose="020B0604030504040204" pitchFamily="34" charset="0"/>
                        <a:ea typeface="Verdana" panose="020B0604030504040204" pitchFamily="34" charset="0"/>
                        <a:cs typeface="Verdana" panose="020B0604030504040204" pitchFamily="34" charset="0"/>
                      </a:endParaRPr>
                    </a:p>
                  </a:txBody>
                  <a:tcPr marL="85725" marR="9525" marT="9525" marB="0" anchor="ctr"/>
                </a:tc>
              </a:tr>
              <a:tr h="383185">
                <a:tc>
                  <a:txBody>
                    <a:bodyPr/>
                    <a:lstStyle/>
                    <a:p>
                      <a:pPr algn="l" fontAlgn="ctr"/>
                      <a:r>
                        <a:rPr lang="en-IN" sz="1600" u="none" strike="noStrike" dirty="0">
                          <a:effectLst/>
                          <a:latin typeface="Verdana" panose="020B0604030504040204" pitchFamily="34" charset="0"/>
                          <a:ea typeface="Verdana" panose="020B0604030504040204" pitchFamily="34" charset="0"/>
                          <a:cs typeface="Verdana" panose="020B0604030504040204" pitchFamily="34" charset="0"/>
                        </a:rPr>
                        <a:t>applet tag</a:t>
                      </a:r>
                      <a:endParaRPr lang="en-IN" sz="1600" b="0" i="0" u="none" strike="noStrike" dirty="0">
                        <a:solidFill>
                          <a:srgbClr val="40424E"/>
                        </a:solidFill>
                        <a:effectLst/>
                        <a:latin typeface="Verdana" panose="020B0604030504040204" pitchFamily="34" charset="0"/>
                        <a:ea typeface="Verdana" panose="020B0604030504040204" pitchFamily="34" charset="0"/>
                        <a:cs typeface="Verdana" panose="020B0604030504040204" pitchFamily="34" charset="0"/>
                      </a:endParaRPr>
                    </a:p>
                  </a:txBody>
                  <a:tcPr marL="85725" marR="9525" marT="9525" marB="0" anchor="ctr"/>
                </a:tc>
                <a:tc>
                  <a:txBody>
                    <a:bodyPr/>
                    <a:lstStyle/>
                    <a:p>
                      <a:pPr algn="l" fontAlgn="ctr"/>
                      <a:r>
                        <a:rPr lang="en-IN" sz="1600" u="none" strike="noStrike" dirty="0">
                          <a:effectLst/>
                          <a:latin typeface="Verdana" panose="020B0604030504040204" pitchFamily="34" charset="0"/>
                          <a:ea typeface="Verdana" panose="020B0604030504040204" pitchFamily="34" charset="0"/>
                          <a:cs typeface="Verdana" panose="020B0604030504040204" pitchFamily="34" charset="0"/>
                        </a:rPr>
                        <a:t>Specify an applet</a:t>
                      </a:r>
                      <a:endParaRPr lang="en-IN" sz="1600" b="0" i="0" u="none" strike="noStrike" dirty="0">
                        <a:solidFill>
                          <a:srgbClr val="40424E"/>
                        </a:solidFill>
                        <a:effectLst/>
                        <a:latin typeface="Verdana" panose="020B0604030504040204" pitchFamily="34" charset="0"/>
                        <a:ea typeface="Verdana" panose="020B0604030504040204" pitchFamily="34" charset="0"/>
                        <a:cs typeface="Verdana" panose="020B0604030504040204" pitchFamily="34" charset="0"/>
                      </a:endParaRPr>
                    </a:p>
                  </a:txBody>
                  <a:tcPr marL="85725" marR="9525" marT="9525" marB="0" anchor="ctr"/>
                </a:tc>
                <a:tc>
                  <a:txBody>
                    <a:bodyPr/>
                    <a:lstStyle/>
                    <a:p>
                      <a:pPr algn="l" fontAlgn="ctr"/>
                      <a:r>
                        <a:rPr lang="en-IN" sz="1600" u="none" strike="noStrike" dirty="0">
                          <a:effectLst/>
                          <a:latin typeface="Verdana" panose="020B0604030504040204" pitchFamily="34" charset="0"/>
                          <a:ea typeface="Verdana" panose="020B0604030504040204" pitchFamily="34" charset="0"/>
                          <a:cs typeface="Verdana" panose="020B0604030504040204" pitchFamily="34" charset="0"/>
                        </a:rPr>
                        <a:t>object tag</a:t>
                      </a:r>
                      <a:endParaRPr lang="en-IN" sz="1600" b="0" i="0" u="none" strike="noStrike" dirty="0">
                        <a:solidFill>
                          <a:srgbClr val="40424E"/>
                        </a:solidFill>
                        <a:effectLst/>
                        <a:latin typeface="Verdana" panose="020B0604030504040204" pitchFamily="34" charset="0"/>
                        <a:ea typeface="Verdana" panose="020B0604030504040204" pitchFamily="34" charset="0"/>
                        <a:cs typeface="Verdana" panose="020B0604030504040204" pitchFamily="34" charset="0"/>
                      </a:endParaRPr>
                    </a:p>
                  </a:txBody>
                  <a:tcPr marL="85725" marR="9525" marT="9525" marB="0" anchor="ctr"/>
                </a:tc>
              </a:tr>
              <a:tr h="383185">
                <a:tc>
                  <a:txBody>
                    <a:bodyPr/>
                    <a:lstStyle/>
                    <a:p>
                      <a:pPr algn="l" fontAlgn="ctr"/>
                      <a:r>
                        <a:rPr lang="en-IN" sz="1600" u="none" strike="noStrike" dirty="0" err="1">
                          <a:effectLst/>
                          <a:latin typeface="Verdana" panose="020B0604030504040204" pitchFamily="34" charset="0"/>
                          <a:ea typeface="Verdana" panose="020B0604030504040204" pitchFamily="34" charset="0"/>
                          <a:cs typeface="Verdana" panose="020B0604030504040204" pitchFamily="34" charset="0"/>
                        </a:rPr>
                        <a:t>basefont</a:t>
                      </a:r>
                      <a:r>
                        <a:rPr lang="en-IN" sz="1600" u="none" strike="noStrike" dirty="0">
                          <a:effectLst/>
                          <a:latin typeface="Verdana" panose="020B0604030504040204" pitchFamily="34" charset="0"/>
                          <a:ea typeface="Verdana" panose="020B0604030504040204" pitchFamily="34" charset="0"/>
                          <a:cs typeface="Verdana" panose="020B0604030504040204" pitchFamily="34" charset="0"/>
                        </a:rPr>
                        <a:t> tag</a:t>
                      </a:r>
                      <a:endParaRPr lang="en-IN" sz="1600" b="0" i="0" u="none" strike="noStrike" dirty="0">
                        <a:solidFill>
                          <a:srgbClr val="40424E"/>
                        </a:solidFill>
                        <a:effectLst/>
                        <a:latin typeface="Verdana" panose="020B0604030504040204" pitchFamily="34" charset="0"/>
                        <a:ea typeface="Verdana" panose="020B0604030504040204" pitchFamily="34" charset="0"/>
                        <a:cs typeface="Verdana" panose="020B0604030504040204" pitchFamily="34" charset="0"/>
                      </a:endParaRPr>
                    </a:p>
                  </a:txBody>
                  <a:tcPr marL="85725" marR="9525" marT="9525" marB="0" anchor="ctr"/>
                </a:tc>
                <a:tc>
                  <a:txBody>
                    <a:bodyPr/>
                    <a:lstStyle/>
                    <a:p>
                      <a:pPr algn="l" fontAlgn="ctr"/>
                      <a:r>
                        <a:rPr lang="en-IN" sz="1600" u="none" strike="noStrike" dirty="0">
                          <a:effectLst/>
                          <a:latin typeface="Verdana" panose="020B0604030504040204" pitchFamily="34" charset="0"/>
                          <a:ea typeface="Verdana" panose="020B0604030504040204" pitchFamily="34" charset="0"/>
                          <a:cs typeface="Verdana" panose="020B0604030504040204" pitchFamily="34" charset="0"/>
                        </a:rPr>
                        <a:t>Specify a </a:t>
                      </a:r>
                      <a:r>
                        <a:rPr lang="en-IN" sz="1600" u="none" strike="noStrike" dirty="0" err="1">
                          <a:effectLst/>
                          <a:latin typeface="Verdana" panose="020B0604030504040204" pitchFamily="34" charset="0"/>
                          <a:ea typeface="Verdana" panose="020B0604030504040204" pitchFamily="34" charset="0"/>
                          <a:cs typeface="Verdana" panose="020B0604030504040204" pitchFamily="34" charset="0"/>
                        </a:rPr>
                        <a:t>basefont</a:t>
                      </a:r>
                      <a:endParaRPr lang="en-IN" sz="1600" b="0" i="0" u="none" strike="noStrike" dirty="0">
                        <a:solidFill>
                          <a:srgbClr val="40424E"/>
                        </a:solidFill>
                        <a:effectLst/>
                        <a:latin typeface="Verdana" panose="020B0604030504040204" pitchFamily="34" charset="0"/>
                        <a:ea typeface="Verdana" panose="020B0604030504040204" pitchFamily="34" charset="0"/>
                        <a:cs typeface="Verdana" panose="020B0604030504040204" pitchFamily="34" charset="0"/>
                      </a:endParaRPr>
                    </a:p>
                  </a:txBody>
                  <a:tcPr marL="85725" marR="9525" marT="9525" marB="0" anchor="ctr"/>
                </a:tc>
                <a:tc>
                  <a:txBody>
                    <a:bodyPr/>
                    <a:lstStyle/>
                    <a:p>
                      <a:pPr algn="l" fontAlgn="ctr"/>
                      <a:r>
                        <a:rPr lang="en-IN" sz="1600" u="none" strike="noStrike" dirty="0">
                          <a:effectLst/>
                          <a:latin typeface="Verdana" panose="020B0604030504040204" pitchFamily="34" charset="0"/>
                          <a:ea typeface="Verdana" panose="020B0604030504040204" pitchFamily="34" charset="0"/>
                          <a:cs typeface="Verdana" panose="020B0604030504040204" pitchFamily="34" charset="0"/>
                        </a:rPr>
                        <a:t>font style sheets</a:t>
                      </a:r>
                      <a:endParaRPr lang="en-IN" sz="1600" b="0" i="0" u="none" strike="noStrike" dirty="0">
                        <a:solidFill>
                          <a:srgbClr val="40424E"/>
                        </a:solidFill>
                        <a:effectLst/>
                        <a:latin typeface="Verdana" panose="020B0604030504040204" pitchFamily="34" charset="0"/>
                        <a:ea typeface="Verdana" panose="020B0604030504040204" pitchFamily="34" charset="0"/>
                        <a:cs typeface="Verdana" panose="020B0604030504040204" pitchFamily="34" charset="0"/>
                      </a:endParaRPr>
                    </a:p>
                  </a:txBody>
                  <a:tcPr marL="85725" marR="9525" marT="9525" marB="0" anchor="ctr"/>
                </a:tc>
              </a:tr>
              <a:tr h="383185">
                <a:tc>
                  <a:txBody>
                    <a:bodyPr/>
                    <a:lstStyle/>
                    <a:p>
                      <a:pPr algn="l" fontAlgn="ctr"/>
                      <a:r>
                        <a:rPr lang="en-IN" sz="1600" u="none" strike="noStrike" dirty="0" err="1">
                          <a:effectLst/>
                          <a:latin typeface="Verdana" panose="020B0604030504040204" pitchFamily="34" charset="0"/>
                          <a:ea typeface="Verdana" panose="020B0604030504040204" pitchFamily="34" charset="0"/>
                          <a:cs typeface="Verdana" panose="020B0604030504040204" pitchFamily="34" charset="0"/>
                        </a:rPr>
                        <a:t>center</a:t>
                      </a:r>
                      <a:r>
                        <a:rPr lang="en-IN" sz="1600" u="none" strike="noStrike" dirty="0">
                          <a:effectLst/>
                          <a:latin typeface="Verdana" panose="020B0604030504040204" pitchFamily="34" charset="0"/>
                          <a:ea typeface="Verdana" panose="020B0604030504040204" pitchFamily="34" charset="0"/>
                          <a:cs typeface="Verdana" panose="020B0604030504040204" pitchFamily="34" charset="0"/>
                        </a:rPr>
                        <a:t> tag</a:t>
                      </a:r>
                      <a:endParaRPr lang="en-IN" sz="1600" b="0" i="0" u="none" strike="noStrike" dirty="0">
                        <a:solidFill>
                          <a:srgbClr val="40424E"/>
                        </a:solidFill>
                        <a:effectLst/>
                        <a:latin typeface="Verdana" panose="020B0604030504040204" pitchFamily="34" charset="0"/>
                        <a:ea typeface="Verdana" panose="020B0604030504040204" pitchFamily="34" charset="0"/>
                        <a:cs typeface="Verdana" panose="020B0604030504040204" pitchFamily="34" charset="0"/>
                      </a:endParaRPr>
                    </a:p>
                  </a:txBody>
                  <a:tcPr marL="85725" marR="9525" marT="9525" marB="0" anchor="ctr"/>
                </a:tc>
                <a:tc>
                  <a:txBody>
                    <a:bodyPr/>
                    <a:lstStyle/>
                    <a:p>
                      <a:pPr algn="l" fontAlgn="ctr"/>
                      <a:r>
                        <a:rPr lang="en-IN" sz="1600" u="none" strike="noStrike">
                          <a:effectLst/>
                          <a:latin typeface="Verdana" panose="020B0604030504040204" pitchFamily="34" charset="0"/>
                          <a:ea typeface="Verdana" panose="020B0604030504040204" pitchFamily="34" charset="0"/>
                          <a:cs typeface="Verdana" panose="020B0604030504040204" pitchFamily="34" charset="0"/>
                        </a:rPr>
                        <a:t>Use to specify a centered Text</a:t>
                      </a:r>
                      <a:endParaRPr lang="en-IN" sz="1600" b="0" i="0" u="none" strike="noStrike">
                        <a:solidFill>
                          <a:srgbClr val="40424E"/>
                        </a:solidFill>
                        <a:effectLst/>
                        <a:latin typeface="Verdana" panose="020B0604030504040204" pitchFamily="34" charset="0"/>
                        <a:ea typeface="Verdana" panose="020B0604030504040204" pitchFamily="34" charset="0"/>
                        <a:cs typeface="Verdana" panose="020B0604030504040204" pitchFamily="34" charset="0"/>
                      </a:endParaRPr>
                    </a:p>
                  </a:txBody>
                  <a:tcPr marL="85725" marR="9525" marT="9525" marB="0" anchor="ctr"/>
                </a:tc>
                <a:tc>
                  <a:txBody>
                    <a:bodyPr/>
                    <a:lstStyle/>
                    <a:p>
                      <a:pPr algn="l" fontAlgn="ctr"/>
                      <a:r>
                        <a:rPr lang="en-IN" sz="1600" u="none" strike="noStrike">
                          <a:effectLst/>
                          <a:latin typeface="Verdana" panose="020B0604030504040204" pitchFamily="34" charset="0"/>
                          <a:ea typeface="Verdana" panose="020B0604030504040204" pitchFamily="34" charset="0"/>
                          <a:cs typeface="Verdana" panose="020B0604030504040204" pitchFamily="34" charset="0"/>
                        </a:rPr>
                        <a:t>text-align:center</a:t>
                      </a:r>
                      <a:endParaRPr lang="en-IN" sz="1600" b="0" i="0" u="none" strike="noStrike">
                        <a:solidFill>
                          <a:srgbClr val="40424E"/>
                        </a:solidFill>
                        <a:effectLst/>
                        <a:latin typeface="Verdana" panose="020B0604030504040204" pitchFamily="34" charset="0"/>
                        <a:ea typeface="Verdana" panose="020B0604030504040204" pitchFamily="34" charset="0"/>
                        <a:cs typeface="Verdana" panose="020B0604030504040204" pitchFamily="34" charset="0"/>
                      </a:endParaRPr>
                    </a:p>
                  </a:txBody>
                  <a:tcPr marL="85725" marR="9525" marT="9525" marB="0" anchor="ctr"/>
                </a:tc>
              </a:tr>
              <a:tr h="383185">
                <a:tc>
                  <a:txBody>
                    <a:bodyPr/>
                    <a:lstStyle/>
                    <a:p>
                      <a:pPr algn="l" fontAlgn="ctr"/>
                      <a:r>
                        <a:rPr lang="en-IN" sz="1600" u="none" strike="noStrike" dirty="0" err="1">
                          <a:effectLst/>
                          <a:latin typeface="Verdana" panose="020B0604030504040204" pitchFamily="34" charset="0"/>
                          <a:ea typeface="Verdana" panose="020B0604030504040204" pitchFamily="34" charset="0"/>
                          <a:cs typeface="Verdana" panose="020B0604030504040204" pitchFamily="34" charset="0"/>
                        </a:rPr>
                        <a:t>dir</a:t>
                      </a:r>
                      <a:r>
                        <a:rPr lang="en-IN" sz="1600" u="none" strike="noStrike" dirty="0">
                          <a:effectLst/>
                          <a:latin typeface="Verdana" panose="020B0604030504040204" pitchFamily="34" charset="0"/>
                          <a:ea typeface="Verdana" panose="020B0604030504040204" pitchFamily="34" charset="0"/>
                          <a:cs typeface="Verdana" panose="020B0604030504040204" pitchFamily="34" charset="0"/>
                        </a:rPr>
                        <a:t> tag</a:t>
                      </a:r>
                      <a:endParaRPr lang="en-IN" sz="1600" b="0" i="0" u="none" strike="noStrike" dirty="0">
                        <a:solidFill>
                          <a:srgbClr val="40424E"/>
                        </a:solidFill>
                        <a:effectLst/>
                        <a:latin typeface="Verdana" panose="020B0604030504040204" pitchFamily="34" charset="0"/>
                        <a:ea typeface="Verdana" panose="020B0604030504040204" pitchFamily="34" charset="0"/>
                        <a:cs typeface="Verdana" panose="020B0604030504040204" pitchFamily="34" charset="0"/>
                      </a:endParaRPr>
                    </a:p>
                  </a:txBody>
                  <a:tcPr marL="85725" marR="9525" marT="9525" marB="0" anchor="ctr"/>
                </a:tc>
                <a:tc>
                  <a:txBody>
                    <a:bodyPr/>
                    <a:lstStyle/>
                    <a:p>
                      <a:pPr algn="l" fontAlgn="ctr"/>
                      <a:r>
                        <a:rPr lang="en-IN" sz="1600" u="none" strike="noStrike">
                          <a:effectLst/>
                          <a:latin typeface="Verdana" panose="020B0604030504040204" pitchFamily="34" charset="0"/>
                          <a:ea typeface="Verdana" panose="020B0604030504040204" pitchFamily="34" charset="0"/>
                          <a:cs typeface="Verdana" panose="020B0604030504040204" pitchFamily="34" charset="0"/>
                        </a:rPr>
                        <a:t>Specify a directory list</a:t>
                      </a:r>
                      <a:endParaRPr lang="en-IN" sz="1600" b="0" i="0" u="none" strike="noStrike">
                        <a:solidFill>
                          <a:srgbClr val="40424E"/>
                        </a:solidFill>
                        <a:effectLst/>
                        <a:latin typeface="Verdana" panose="020B0604030504040204" pitchFamily="34" charset="0"/>
                        <a:ea typeface="Verdana" panose="020B0604030504040204" pitchFamily="34" charset="0"/>
                        <a:cs typeface="Verdana" panose="020B0604030504040204" pitchFamily="34" charset="0"/>
                      </a:endParaRPr>
                    </a:p>
                  </a:txBody>
                  <a:tcPr marL="85725" marR="9525" marT="9525" marB="0" anchor="ctr"/>
                </a:tc>
                <a:tc>
                  <a:txBody>
                    <a:bodyPr/>
                    <a:lstStyle/>
                    <a:p>
                      <a:pPr algn="l" fontAlgn="ctr"/>
                      <a:r>
                        <a:rPr lang="en-IN" sz="1600" u="none" strike="noStrike">
                          <a:effectLst/>
                          <a:latin typeface="Verdana" panose="020B0604030504040204" pitchFamily="34" charset="0"/>
                          <a:ea typeface="Verdana" panose="020B0604030504040204" pitchFamily="34" charset="0"/>
                          <a:cs typeface="Verdana" panose="020B0604030504040204" pitchFamily="34" charset="0"/>
                        </a:rPr>
                        <a:t>ul tag</a:t>
                      </a:r>
                      <a:endParaRPr lang="en-IN" sz="1600" b="0" i="0" u="none" strike="noStrike">
                        <a:solidFill>
                          <a:srgbClr val="40424E"/>
                        </a:solidFill>
                        <a:effectLst/>
                        <a:latin typeface="Verdana" panose="020B0604030504040204" pitchFamily="34" charset="0"/>
                        <a:ea typeface="Verdana" panose="020B0604030504040204" pitchFamily="34" charset="0"/>
                        <a:cs typeface="Verdana" panose="020B0604030504040204" pitchFamily="34" charset="0"/>
                      </a:endParaRPr>
                    </a:p>
                  </a:txBody>
                  <a:tcPr marL="85725" marR="9525" marT="9525" marB="0" anchor="ctr"/>
                </a:tc>
              </a:tr>
              <a:tr h="383185">
                <a:tc>
                  <a:txBody>
                    <a:bodyPr/>
                    <a:lstStyle/>
                    <a:p>
                      <a:pPr algn="l" fontAlgn="ctr"/>
                      <a:r>
                        <a:rPr lang="en-IN" sz="1600" u="none" strike="noStrike" dirty="0">
                          <a:effectLst/>
                          <a:latin typeface="Verdana" panose="020B0604030504040204" pitchFamily="34" charset="0"/>
                          <a:ea typeface="Verdana" panose="020B0604030504040204" pitchFamily="34" charset="0"/>
                          <a:cs typeface="Verdana" panose="020B0604030504040204" pitchFamily="34" charset="0"/>
                        </a:rPr>
                        <a:t>embed tag</a:t>
                      </a:r>
                      <a:endParaRPr lang="en-IN" sz="1600" b="0" i="0" u="none" strike="noStrike" dirty="0">
                        <a:solidFill>
                          <a:srgbClr val="40424E"/>
                        </a:solidFill>
                        <a:effectLst/>
                        <a:latin typeface="Verdana" panose="020B0604030504040204" pitchFamily="34" charset="0"/>
                        <a:ea typeface="Verdana" panose="020B0604030504040204" pitchFamily="34" charset="0"/>
                        <a:cs typeface="Verdana" panose="020B0604030504040204" pitchFamily="34" charset="0"/>
                      </a:endParaRPr>
                    </a:p>
                  </a:txBody>
                  <a:tcPr marL="85725" marR="9525" marT="9525" marB="0" anchor="ctr"/>
                </a:tc>
                <a:tc>
                  <a:txBody>
                    <a:bodyPr/>
                    <a:lstStyle/>
                    <a:p>
                      <a:pPr algn="l" fontAlgn="ctr"/>
                      <a:r>
                        <a:rPr lang="en-IN" sz="1600" u="none" strike="noStrike">
                          <a:effectLst/>
                          <a:latin typeface="Verdana" panose="020B0604030504040204" pitchFamily="34" charset="0"/>
                          <a:ea typeface="Verdana" panose="020B0604030504040204" pitchFamily="34" charset="0"/>
                          <a:cs typeface="Verdana" panose="020B0604030504040204" pitchFamily="34" charset="0"/>
                        </a:rPr>
                        <a:t>Embed an application to HTML document</a:t>
                      </a:r>
                      <a:endParaRPr lang="en-IN" sz="1600" b="0" i="0" u="none" strike="noStrike">
                        <a:solidFill>
                          <a:srgbClr val="40424E"/>
                        </a:solidFill>
                        <a:effectLst/>
                        <a:latin typeface="Verdana" panose="020B0604030504040204" pitchFamily="34" charset="0"/>
                        <a:ea typeface="Verdana" panose="020B0604030504040204" pitchFamily="34" charset="0"/>
                        <a:cs typeface="Verdana" panose="020B0604030504040204" pitchFamily="34" charset="0"/>
                      </a:endParaRPr>
                    </a:p>
                  </a:txBody>
                  <a:tcPr marL="85725" marR="9525" marT="9525" marB="0" anchor="ctr"/>
                </a:tc>
                <a:tc>
                  <a:txBody>
                    <a:bodyPr/>
                    <a:lstStyle/>
                    <a:p>
                      <a:pPr algn="l" fontAlgn="ctr"/>
                      <a:r>
                        <a:rPr lang="en-IN" sz="1600" u="none" strike="noStrike" dirty="0">
                          <a:effectLst/>
                          <a:latin typeface="Verdana" panose="020B0604030504040204" pitchFamily="34" charset="0"/>
                          <a:ea typeface="Verdana" panose="020B0604030504040204" pitchFamily="34" charset="0"/>
                          <a:cs typeface="Verdana" panose="020B0604030504040204" pitchFamily="34" charset="0"/>
                        </a:rPr>
                        <a:t>object tag</a:t>
                      </a:r>
                      <a:endParaRPr lang="en-IN" sz="1600" b="0" i="0" u="none" strike="noStrike" dirty="0">
                        <a:solidFill>
                          <a:srgbClr val="40424E"/>
                        </a:solidFill>
                        <a:effectLst/>
                        <a:latin typeface="Verdana" panose="020B0604030504040204" pitchFamily="34" charset="0"/>
                        <a:ea typeface="Verdana" panose="020B0604030504040204" pitchFamily="34" charset="0"/>
                        <a:cs typeface="Verdana" panose="020B0604030504040204" pitchFamily="34" charset="0"/>
                      </a:endParaRPr>
                    </a:p>
                  </a:txBody>
                  <a:tcPr marL="85725" marR="9525" marT="9525" marB="0" anchor="ctr"/>
                </a:tc>
              </a:tr>
              <a:tr h="766371">
                <a:tc>
                  <a:txBody>
                    <a:bodyPr/>
                    <a:lstStyle/>
                    <a:p>
                      <a:pPr algn="l" fontAlgn="ctr"/>
                      <a:r>
                        <a:rPr lang="en-IN" sz="1600" u="none" strike="noStrike" dirty="0">
                          <a:effectLst/>
                          <a:latin typeface="Verdana" panose="020B0604030504040204" pitchFamily="34" charset="0"/>
                          <a:ea typeface="Verdana" panose="020B0604030504040204" pitchFamily="34" charset="0"/>
                          <a:cs typeface="Verdana" panose="020B0604030504040204" pitchFamily="34" charset="0"/>
                        </a:rPr>
                        <a:t>font tag</a:t>
                      </a:r>
                      <a:endParaRPr lang="en-IN" sz="1600" b="0" i="0" u="none" strike="noStrike" dirty="0">
                        <a:solidFill>
                          <a:srgbClr val="40424E"/>
                        </a:solidFill>
                        <a:effectLst/>
                        <a:latin typeface="Verdana" panose="020B0604030504040204" pitchFamily="34" charset="0"/>
                        <a:ea typeface="Verdana" panose="020B0604030504040204" pitchFamily="34" charset="0"/>
                        <a:cs typeface="Verdana" panose="020B0604030504040204" pitchFamily="34" charset="0"/>
                      </a:endParaRPr>
                    </a:p>
                  </a:txBody>
                  <a:tcPr marL="85725" marR="9525" marT="9525" marB="0" anchor="ctr"/>
                </a:tc>
                <a:tc>
                  <a:txBody>
                    <a:bodyPr/>
                    <a:lstStyle/>
                    <a:p>
                      <a:pPr algn="l" fontAlgn="ctr"/>
                      <a:r>
                        <a:rPr lang="en-IN" sz="1600" u="none" strike="noStrike">
                          <a:effectLst/>
                          <a:latin typeface="Verdana" panose="020B0604030504040204" pitchFamily="34" charset="0"/>
                          <a:ea typeface="Verdana" panose="020B0604030504040204" pitchFamily="34" charset="0"/>
                          <a:cs typeface="Verdana" panose="020B0604030504040204" pitchFamily="34" charset="0"/>
                        </a:rPr>
                        <a:t>Used to specify font text, size and color</a:t>
                      </a:r>
                      <a:endParaRPr lang="en-IN" sz="1600" b="0" i="0" u="none" strike="noStrike">
                        <a:solidFill>
                          <a:srgbClr val="40424E"/>
                        </a:solidFill>
                        <a:effectLst/>
                        <a:latin typeface="Verdana" panose="020B0604030504040204" pitchFamily="34" charset="0"/>
                        <a:ea typeface="Verdana" panose="020B0604030504040204" pitchFamily="34" charset="0"/>
                        <a:cs typeface="Verdana" panose="020B0604030504040204" pitchFamily="34" charset="0"/>
                      </a:endParaRPr>
                    </a:p>
                  </a:txBody>
                  <a:tcPr marL="85725" marR="9525" marT="9525" marB="0" anchor="ctr"/>
                </a:tc>
                <a:tc>
                  <a:txBody>
                    <a:bodyPr/>
                    <a:lstStyle/>
                    <a:p>
                      <a:pPr algn="l" fontAlgn="ctr"/>
                      <a:r>
                        <a:rPr lang="en-IN" sz="1600" u="none" strike="noStrike">
                          <a:effectLst/>
                          <a:latin typeface="Verdana" panose="020B0604030504040204" pitchFamily="34" charset="0"/>
                          <a:ea typeface="Verdana" panose="020B0604030504040204" pitchFamily="34" charset="0"/>
                          <a:cs typeface="Verdana" panose="020B0604030504040204" pitchFamily="34" charset="0"/>
                        </a:rPr>
                        <a:t>font-family, font-size, color</a:t>
                      </a:r>
                      <a:endParaRPr lang="en-IN" sz="1600" b="0" i="0" u="none" strike="noStrike">
                        <a:solidFill>
                          <a:srgbClr val="40424E"/>
                        </a:solidFill>
                        <a:effectLst/>
                        <a:latin typeface="Verdana" panose="020B0604030504040204" pitchFamily="34" charset="0"/>
                        <a:ea typeface="Verdana" panose="020B0604030504040204" pitchFamily="34" charset="0"/>
                        <a:cs typeface="Verdana" panose="020B0604030504040204" pitchFamily="34" charset="0"/>
                      </a:endParaRPr>
                    </a:p>
                  </a:txBody>
                  <a:tcPr marL="85725" marR="9525" marT="9525" marB="0" anchor="ctr"/>
                </a:tc>
              </a:tr>
              <a:tr h="383185">
                <a:tc>
                  <a:txBody>
                    <a:bodyPr/>
                    <a:lstStyle/>
                    <a:p>
                      <a:pPr algn="l" fontAlgn="ctr"/>
                      <a:r>
                        <a:rPr lang="en-IN" sz="1600" u="none" strike="noStrike" dirty="0" err="1">
                          <a:effectLst/>
                          <a:latin typeface="Verdana" panose="020B0604030504040204" pitchFamily="34" charset="0"/>
                          <a:ea typeface="Verdana" panose="020B0604030504040204" pitchFamily="34" charset="0"/>
                          <a:cs typeface="Verdana" panose="020B0604030504040204" pitchFamily="34" charset="0"/>
                        </a:rPr>
                        <a:t>isindex</a:t>
                      </a:r>
                      <a:r>
                        <a:rPr lang="en-IN" sz="1600" u="none" strike="noStrike" dirty="0">
                          <a:effectLst/>
                          <a:latin typeface="Verdana" panose="020B0604030504040204" pitchFamily="34" charset="0"/>
                          <a:ea typeface="Verdana" panose="020B0604030504040204" pitchFamily="34" charset="0"/>
                          <a:cs typeface="Verdana" panose="020B0604030504040204" pitchFamily="34" charset="0"/>
                        </a:rPr>
                        <a:t> tag</a:t>
                      </a:r>
                      <a:endParaRPr lang="en-IN" sz="1600" b="0" i="0" u="none" strike="noStrike" dirty="0">
                        <a:solidFill>
                          <a:srgbClr val="40424E"/>
                        </a:solidFill>
                        <a:effectLst/>
                        <a:latin typeface="Verdana" panose="020B0604030504040204" pitchFamily="34" charset="0"/>
                        <a:ea typeface="Verdana" panose="020B0604030504040204" pitchFamily="34" charset="0"/>
                        <a:cs typeface="Verdana" panose="020B0604030504040204" pitchFamily="34" charset="0"/>
                      </a:endParaRPr>
                    </a:p>
                  </a:txBody>
                  <a:tcPr marL="85725" marR="9525" marT="9525" marB="0" anchor="ctr"/>
                </a:tc>
                <a:tc>
                  <a:txBody>
                    <a:bodyPr/>
                    <a:lstStyle/>
                    <a:p>
                      <a:pPr algn="l" fontAlgn="ctr"/>
                      <a:r>
                        <a:rPr lang="en-IN" sz="1600" u="none" strike="noStrike">
                          <a:effectLst/>
                          <a:latin typeface="Verdana" panose="020B0604030504040204" pitchFamily="34" charset="0"/>
                          <a:ea typeface="Verdana" panose="020B0604030504040204" pitchFamily="34" charset="0"/>
                          <a:cs typeface="Verdana" panose="020B0604030504040204" pitchFamily="34" charset="0"/>
                        </a:rPr>
                        <a:t>Specify a single-line input field</a:t>
                      </a:r>
                      <a:endParaRPr lang="en-IN" sz="1600" b="0" i="0" u="none" strike="noStrike">
                        <a:solidFill>
                          <a:srgbClr val="40424E"/>
                        </a:solidFill>
                        <a:effectLst/>
                        <a:latin typeface="Verdana" panose="020B0604030504040204" pitchFamily="34" charset="0"/>
                        <a:ea typeface="Verdana" panose="020B0604030504040204" pitchFamily="34" charset="0"/>
                        <a:cs typeface="Verdana" panose="020B0604030504040204" pitchFamily="34" charset="0"/>
                      </a:endParaRPr>
                    </a:p>
                  </a:txBody>
                  <a:tcPr marL="85725" marR="9525" marT="9525" marB="0" anchor="ctr"/>
                </a:tc>
                <a:tc>
                  <a:txBody>
                    <a:bodyPr/>
                    <a:lstStyle/>
                    <a:p>
                      <a:pPr algn="l" fontAlgn="ctr"/>
                      <a:r>
                        <a:rPr lang="en-IN" sz="1600" u="none" strike="noStrike">
                          <a:effectLst/>
                          <a:latin typeface="Verdana" panose="020B0604030504040204" pitchFamily="34" charset="0"/>
                          <a:ea typeface="Verdana" panose="020B0604030504040204" pitchFamily="34" charset="0"/>
                          <a:cs typeface="Verdana" panose="020B0604030504040204" pitchFamily="34" charset="0"/>
                        </a:rPr>
                        <a:t>form tag</a:t>
                      </a:r>
                      <a:endParaRPr lang="en-IN" sz="1600" b="0" i="0" u="none" strike="noStrike">
                        <a:solidFill>
                          <a:srgbClr val="40424E"/>
                        </a:solidFill>
                        <a:effectLst/>
                        <a:latin typeface="Verdana" panose="020B0604030504040204" pitchFamily="34" charset="0"/>
                        <a:ea typeface="Verdana" panose="020B0604030504040204" pitchFamily="34" charset="0"/>
                        <a:cs typeface="Verdana" panose="020B0604030504040204" pitchFamily="34" charset="0"/>
                      </a:endParaRPr>
                    </a:p>
                  </a:txBody>
                  <a:tcPr marL="85725" marR="9525" marT="9525" marB="0" anchor="ctr"/>
                </a:tc>
              </a:tr>
              <a:tr h="383185">
                <a:tc>
                  <a:txBody>
                    <a:bodyPr/>
                    <a:lstStyle/>
                    <a:p>
                      <a:pPr algn="l" fontAlgn="ctr"/>
                      <a:r>
                        <a:rPr lang="en-IN" sz="1600" u="none" strike="noStrike" dirty="0">
                          <a:effectLst/>
                          <a:latin typeface="Verdana" panose="020B0604030504040204" pitchFamily="34" charset="0"/>
                          <a:ea typeface="Verdana" panose="020B0604030504040204" pitchFamily="34" charset="0"/>
                          <a:cs typeface="Verdana" panose="020B0604030504040204" pitchFamily="34" charset="0"/>
                        </a:rPr>
                        <a:t>menu tag</a:t>
                      </a:r>
                      <a:endParaRPr lang="en-IN" sz="1600" b="0" i="0" u="none" strike="noStrike" dirty="0">
                        <a:solidFill>
                          <a:srgbClr val="40424E"/>
                        </a:solidFill>
                        <a:effectLst/>
                        <a:latin typeface="Verdana" panose="020B0604030504040204" pitchFamily="34" charset="0"/>
                        <a:ea typeface="Verdana" panose="020B0604030504040204" pitchFamily="34" charset="0"/>
                        <a:cs typeface="Verdana" panose="020B0604030504040204" pitchFamily="34" charset="0"/>
                      </a:endParaRPr>
                    </a:p>
                  </a:txBody>
                  <a:tcPr marL="85725" marR="9525" marT="9525" marB="0" anchor="ctr"/>
                </a:tc>
                <a:tc>
                  <a:txBody>
                    <a:bodyPr/>
                    <a:lstStyle/>
                    <a:p>
                      <a:pPr algn="l" fontAlgn="ctr"/>
                      <a:r>
                        <a:rPr lang="en-IN" sz="1600" u="none" strike="noStrike">
                          <a:effectLst/>
                          <a:latin typeface="Verdana" panose="020B0604030504040204" pitchFamily="34" charset="0"/>
                          <a:ea typeface="Verdana" panose="020B0604030504040204" pitchFamily="34" charset="0"/>
                          <a:cs typeface="Verdana" panose="020B0604030504040204" pitchFamily="34" charset="0"/>
                        </a:rPr>
                        <a:t>Specify a menu list</a:t>
                      </a:r>
                      <a:endParaRPr lang="en-IN" sz="1600" b="0" i="0" u="none" strike="noStrike">
                        <a:solidFill>
                          <a:srgbClr val="40424E"/>
                        </a:solidFill>
                        <a:effectLst/>
                        <a:latin typeface="Verdana" panose="020B0604030504040204" pitchFamily="34" charset="0"/>
                        <a:ea typeface="Verdana" panose="020B0604030504040204" pitchFamily="34" charset="0"/>
                        <a:cs typeface="Verdana" panose="020B0604030504040204" pitchFamily="34" charset="0"/>
                      </a:endParaRPr>
                    </a:p>
                  </a:txBody>
                  <a:tcPr marL="85725" marR="9525" marT="9525" marB="0" anchor="ctr"/>
                </a:tc>
                <a:tc>
                  <a:txBody>
                    <a:bodyPr/>
                    <a:lstStyle/>
                    <a:p>
                      <a:pPr algn="l" fontAlgn="ctr"/>
                      <a:r>
                        <a:rPr lang="en-IN" sz="1600" u="none" strike="noStrike">
                          <a:effectLst/>
                          <a:latin typeface="Verdana" panose="020B0604030504040204" pitchFamily="34" charset="0"/>
                          <a:ea typeface="Verdana" panose="020B0604030504040204" pitchFamily="34" charset="0"/>
                          <a:cs typeface="Verdana" panose="020B0604030504040204" pitchFamily="34" charset="0"/>
                        </a:rPr>
                        <a:t>ul tag</a:t>
                      </a:r>
                      <a:endParaRPr lang="en-IN" sz="1600" b="0" i="0" u="none" strike="noStrike">
                        <a:solidFill>
                          <a:srgbClr val="40424E"/>
                        </a:solidFill>
                        <a:effectLst/>
                        <a:latin typeface="Verdana" panose="020B0604030504040204" pitchFamily="34" charset="0"/>
                        <a:ea typeface="Verdana" panose="020B0604030504040204" pitchFamily="34" charset="0"/>
                        <a:cs typeface="Verdana" panose="020B0604030504040204" pitchFamily="34" charset="0"/>
                      </a:endParaRPr>
                    </a:p>
                  </a:txBody>
                  <a:tcPr marL="85725" marR="9525" marT="9525" marB="0" anchor="ctr"/>
                </a:tc>
              </a:tr>
              <a:tr h="383185">
                <a:tc>
                  <a:txBody>
                    <a:bodyPr/>
                    <a:lstStyle/>
                    <a:p>
                      <a:pPr algn="l" fontAlgn="ctr"/>
                      <a:r>
                        <a:rPr lang="en-IN" sz="1600" u="none" strike="noStrike" dirty="0">
                          <a:effectLst/>
                          <a:latin typeface="Verdana" panose="020B0604030504040204" pitchFamily="34" charset="0"/>
                          <a:ea typeface="Verdana" panose="020B0604030504040204" pitchFamily="34" charset="0"/>
                          <a:cs typeface="Verdana" panose="020B0604030504040204" pitchFamily="34" charset="0"/>
                        </a:rPr>
                        <a:t>plaintext tag</a:t>
                      </a:r>
                      <a:endParaRPr lang="en-IN" sz="1600" b="0" i="0" u="none" strike="noStrike" dirty="0">
                        <a:solidFill>
                          <a:srgbClr val="40424E"/>
                        </a:solidFill>
                        <a:effectLst/>
                        <a:latin typeface="Verdana" panose="020B0604030504040204" pitchFamily="34" charset="0"/>
                        <a:ea typeface="Verdana" panose="020B0604030504040204" pitchFamily="34" charset="0"/>
                        <a:cs typeface="Verdana" panose="020B0604030504040204" pitchFamily="34" charset="0"/>
                      </a:endParaRPr>
                    </a:p>
                  </a:txBody>
                  <a:tcPr marL="85725" marR="9525" marT="9525" marB="0" anchor="ctr"/>
                </a:tc>
                <a:tc>
                  <a:txBody>
                    <a:bodyPr/>
                    <a:lstStyle/>
                    <a:p>
                      <a:pPr algn="l" fontAlgn="ctr"/>
                      <a:r>
                        <a:rPr lang="en-IN" sz="1600" u="none" strike="noStrike">
                          <a:effectLst/>
                          <a:latin typeface="Verdana" panose="020B0604030504040204" pitchFamily="34" charset="0"/>
                          <a:ea typeface="Verdana" panose="020B0604030504040204" pitchFamily="34" charset="0"/>
                          <a:cs typeface="Verdana" panose="020B0604030504040204" pitchFamily="34" charset="0"/>
                        </a:rPr>
                        <a:t>Specify a plaintext</a:t>
                      </a:r>
                      <a:endParaRPr lang="en-IN" sz="1600" b="0" i="0" u="none" strike="noStrike">
                        <a:solidFill>
                          <a:srgbClr val="40424E"/>
                        </a:solidFill>
                        <a:effectLst/>
                        <a:latin typeface="Verdana" panose="020B0604030504040204" pitchFamily="34" charset="0"/>
                        <a:ea typeface="Verdana" panose="020B0604030504040204" pitchFamily="34" charset="0"/>
                        <a:cs typeface="Verdana" panose="020B0604030504040204" pitchFamily="34" charset="0"/>
                      </a:endParaRPr>
                    </a:p>
                  </a:txBody>
                  <a:tcPr marL="85725" marR="9525" marT="9525" marB="0" anchor="ctr"/>
                </a:tc>
                <a:tc>
                  <a:txBody>
                    <a:bodyPr/>
                    <a:lstStyle/>
                    <a:p>
                      <a:pPr algn="l" fontAlgn="ctr"/>
                      <a:r>
                        <a:rPr lang="en-IN" sz="1600" u="none" strike="noStrike">
                          <a:effectLst/>
                          <a:latin typeface="Verdana" panose="020B0604030504040204" pitchFamily="34" charset="0"/>
                          <a:ea typeface="Verdana" panose="020B0604030504040204" pitchFamily="34" charset="0"/>
                          <a:cs typeface="Verdana" panose="020B0604030504040204" pitchFamily="34" charset="0"/>
                        </a:rPr>
                        <a:t>pre tag</a:t>
                      </a:r>
                      <a:endParaRPr lang="en-IN" sz="1600" b="0" i="0" u="none" strike="noStrike">
                        <a:solidFill>
                          <a:srgbClr val="40424E"/>
                        </a:solidFill>
                        <a:effectLst/>
                        <a:latin typeface="Verdana" panose="020B0604030504040204" pitchFamily="34" charset="0"/>
                        <a:ea typeface="Verdana" panose="020B0604030504040204" pitchFamily="34" charset="0"/>
                        <a:cs typeface="Verdana" panose="020B0604030504040204" pitchFamily="34" charset="0"/>
                      </a:endParaRPr>
                    </a:p>
                  </a:txBody>
                  <a:tcPr marL="85725" marR="9525" marT="9525" marB="0" anchor="ctr"/>
                </a:tc>
              </a:tr>
              <a:tr h="383185">
                <a:tc>
                  <a:txBody>
                    <a:bodyPr/>
                    <a:lstStyle/>
                    <a:p>
                      <a:pPr algn="l" fontAlgn="ctr"/>
                      <a:r>
                        <a:rPr lang="en-IN" sz="1600" u="none" strike="noStrike" dirty="0">
                          <a:effectLst/>
                          <a:latin typeface="Verdana" panose="020B0604030504040204" pitchFamily="34" charset="0"/>
                          <a:ea typeface="Verdana" panose="020B0604030504040204" pitchFamily="34" charset="0"/>
                          <a:cs typeface="Verdana" panose="020B0604030504040204" pitchFamily="34" charset="0"/>
                        </a:rPr>
                        <a:t>s tag</a:t>
                      </a:r>
                      <a:endParaRPr lang="en-IN" sz="1600" b="0" i="0" u="none" strike="noStrike" dirty="0">
                        <a:solidFill>
                          <a:srgbClr val="40424E"/>
                        </a:solidFill>
                        <a:effectLst/>
                        <a:latin typeface="Verdana" panose="020B0604030504040204" pitchFamily="34" charset="0"/>
                        <a:ea typeface="Verdana" panose="020B0604030504040204" pitchFamily="34" charset="0"/>
                        <a:cs typeface="Verdana" panose="020B0604030504040204" pitchFamily="34" charset="0"/>
                      </a:endParaRPr>
                    </a:p>
                  </a:txBody>
                  <a:tcPr marL="85725" marR="9525" marT="9525" marB="0" anchor="ctr"/>
                </a:tc>
                <a:tc>
                  <a:txBody>
                    <a:bodyPr/>
                    <a:lstStyle/>
                    <a:p>
                      <a:pPr algn="l" fontAlgn="ctr"/>
                      <a:r>
                        <a:rPr lang="en-IN" sz="1600" u="none" strike="noStrike">
                          <a:effectLst/>
                          <a:latin typeface="Verdana" panose="020B0604030504040204" pitchFamily="34" charset="0"/>
                          <a:ea typeface="Verdana" panose="020B0604030504040204" pitchFamily="34" charset="0"/>
                          <a:cs typeface="Verdana" panose="020B0604030504040204" pitchFamily="34" charset="0"/>
                        </a:rPr>
                        <a:t>Specify a strike through text</a:t>
                      </a:r>
                      <a:endParaRPr lang="en-IN" sz="1600" b="0" i="0" u="none" strike="noStrike">
                        <a:solidFill>
                          <a:srgbClr val="40424E"/>
                        </a:solidFill>
                        <a:effectLst/>
                        <a:latin typeface="Verdana" panose="020B0604030504040204" pitchFamily="34" charset="0"/>
                        <a:ea typeface="Verdana" panose="020B0604030504040204" pitchFamily="34" charset="0"/>
                        <a:cs typeface="Verdana" panose="020B0604030504040204" pitchFamily="34" charset="0"/>
                      </a:endParaRPr>
                    </a:p>
                  </a:txBody>
                  <a:tcPr marL="85725" marR="9525" marT="9525" marB="0" anchor="ctr"/>
                </a:tc>
                <a:tc>
                  <a:txBody>
                    <a:bodyPr/>
                    <a:lstStyle/>
                    <a:p>
                      <a:pPr algn="l" fontAlgn="ctr"/>
                      <a:r>
                        <a:rPr lang="en-IN" sz="1600" u="none" strike="noStrike">
                          <a:effectLst/>
                          <a:latin typeface="Verdana" panose="020B0604030504040204" pitchFamily="34" charset="0"/>
                          <a:ea typeface="Verdana" panose="020B0604030504040204" pitchFamily="34" charset="0"/>
                          <a:cs typeface="Verdana" panose="020B0604030504040204" pitchFamily="34" charset="0"/>
                        </a:rPr>
                        <a:t>text-decoration</a:t>
                      </a:r>
                      <a:endParaRPr lang="en-IN" sz="1600" b="0" i="0" u="none" strike="noStrike">
                        <a:solidFill>
                          <a:srgbClr val="40424E"/>
                        </a:solidFill>
                        <a:effectLst/>
                        <a:latin typeface="Verdana" panose="020B0604030504040204" pitchFamily="34" charset="0"/>
                        <a:ea typeface="Verdana" panose="020B0604030504040204" pitchFamily="34" charset="0"/>
                        <a:cs typeface="Verdana" panose="020B0604030504040204" pitchFamily="34" charset="0"/>
                      </a:endParaRPr>
                    </a:p>
                  </a:txBody>
                  <a:tcPr marL="85725" marR="9525" marT="9525" marB="0" anchor="ctr"/>
                </a:tc>
              </a:tr>
              <a:tr h="383185">
                <a:tc>
                  <a:txBody>
                    <a:bodyPr/>
                    <a:lstStyle/>
                    <a:p>
                      <a:pPr algn="l" fontAlgn="ctr"/>
                      <a:r>
                        <a:rPr lang="en-IN" sz="1600" u="none" strike="noStrike" dirty="0">
                          <a:effectLst/>
                          <a:latin typeface="Verdana" panose="020B0604030504040204" pitchFamily="34" charset="0"/>
                          <a:ea typeface="Verdana" panose="020B0604030504040204" pitchFamily="34" charset="0"/>
                          <a:cs typeface="Verdana" panose="020B0604030504040204" pitchFamily="34" charset="0"/>
                        </a:rPr>
                        <a:t>strike tag</a:t>
                      </a:r>
                      <a:endParaRPr lang="en-IN" sz="1600" b="0" i="0" u="none" strike="noStrike" dirty="0">
                        <a:solidFill>
                          <a:srgbClr val="40424E"/>
                        </a:solidFill>
                        <a:effectLst/>
                        <a:latin typeface="Verdana" panose="020B0604030504040204" pitchFamily="34" charset="0"/>
                        <a:ea typeface="Verdana" panose="020B0604030504040204" pitchFamily="34" charset="0"/>
                        <a:cs typeface="Verdana" panose="020B0604030504040204" pitchFamily="34" charset="0"/>
                      </a:endParaRPr>
                    </a:p>
                  </a:txBody>
                  <a:tcPr marL="85725" marR="9525" marT="9525" marB="0" anchor="ctr"/>
                </a:tc>
                <a:tc>
                  <a:txBody>
                    <a:bodyPr/>
                    <a:lstStyle/>
                    <a:p>
                      <a:pPr algn="l" fontAlgn="ctr"/>
                      <a:r>
                        <a:rPr lang="en-IN" sz="1600" u="none" strike="noStrike">
                          <a:effectLst/>
                          <a:latin typeface="Verdana" panose="020B0604030504040204" pitchFamily="34" charset="0"/>
                          <a:ea typeface="Verdana" panose="020B0604030504040204" pitchFamily="34" charset="0"/>
                          <a:cs typeface="Verdana" panose="020B0604030504040204" pitchFamily="34" charset="0"/>
                        </a:rPr>
                        <a:t>Specify a strike through text</a:t>
                      </a:r>
                      <a:endParaRPr lang="en-IN" sz="1600" b="0" i="0" u="none" strike="noStrike">
                        <a:solidFill>
                          <a:srgbClr val="40424E"/>
                        </a:solidFill>
                        <a:effectLst/>
                        <a:latin typeface="Verdana" panose="020B0604030504040204" pitchFamily="34" charset="0"/>
                        <a:ea typeface="Verdana" panose="020B0604030504040204" pitchFamily="34" charset="0"/>
                        <a:cs typeface="Verdana" panose="020B0604030504040204" pitchFamily="34" charset="0"/>
                      </a:endParaRPr>
                    </a:p>
                  </a:txBody>
                  <a:tcPr marL="85725" marR="9525" marT="9525" marB="0" anchor="ctr"/>
                </a:tc>
                <a:tc>
                  <a:txBody>
                    <a:bodyPr/>
                    <a:lstStyle/>
                    <a:p>
                      <a:pPr algn="l" fontAlgn="ctr"/>
                      <a:r>
                        <a:rPr lang="en-IN" sz="1600" u="none" strike="noStrike">
                          <a:effectLst/>
                          <a:latin typeface="Verdana" panose="020B0604030504040204" pitchFamily="34" charset="0"/>
                          <a:ea typeface="Verdana" panose="020B0604030504040204" pitchFamily="34" charset="0"/>
                          <a:cs typeface="Verdana" panose="020B0604030504040204" pitchFamily="34" charset="0"/>
                        </a:rPr>
                        <a:t>text-decoration</a:t>
                      </a:r>
                      <a:endParaRPr lang="en-IN" sz="1600" b="0" i="0" u="none" strike="noStrike">
                        <a:solidFill>
                          <a:srgbClr val="40424E"/>
                        </a:solidFill>
                        <a:effectLst/>
                        <a:latin typeface="Verdana" panose="020B0604030504040204" pitchFamily="34" charset="0"/>
                        <a:ea typeface="Verdana" panose="020B0604030504040204" pitchFamily="34" charset="0"/>
                        <a:cs typeface="Verdana" panose="020B0604030504040204" pitchFamily="34" charset="0"/>
                      </a:endParaRPr>
                    </a:p>
                  </a:txBody>
                  <a:tcPr marL="85725" marR="9525" marT="9525" marB="0" anchor="ctr"/>
                </a:tc>
              </a:tr>
              <a:tr h="383185">
                <a:tc>
                  <a:txBody>
                    <a:bodyPr/>
                    <a:lstStyle/>
                    <a:p>
                      <a:pPr algn="l" fontAlgn="ctr"/>
                      <a:r>
                        <a:rPr lang="en-IN" sz="1600" u="none" strike="noStrike" dirty="0">
                          <a:effectLst/>
                          <a:latin typeface="Verdana" panose="020B0604030504040204" pitchFamily="34" charset="0"/>
                          <a:ea typeface="Verdana" panose="020B0604030504040204" pitchFamily="34" charset="0"/>
                          <a:cs typeface="Verdana" panose="020B0604030504040204" pitchFamily="34" charset="0"/>
                        </a:rPr>
                        <a:t>u tag</a:t>
                      </a:r>
                      <a:endParaRPr lang="en-IN" sz="1600" b="0" i="0" u="none" strike="noStrike" dirty="0">
                        <a:solidFill>
                          <a:srgbClr val="40424E"/>
                        </a:solidFill>
                        <a:effectLst/>
                        <a:latin typeface="Verdana" panose="020B0604030504040204" pitchFamily="34" charset="0"/>
                        <a:ea typeface="Verdana" panose="020B0604030504040204" pitchFamily="34" charset="0"/>
                        <a:cs typeface="Verdana" panose="020B0604030504040204" pitchFamily="34" charset="0"/>
                      </a:endParaRPr>
                    </a:p>
                  </a:txBody>
                  <a:tcPr marL="85725" marR="9525" marT="9525" marB="0" anchor="ctr"/>
                </a:tc>
                <a:tc>
                  <a:txBody>
                    <a:bodyPr/>
                    <a:lstStyle/>
                    <a:p>
                      <a:pPr algn="l" fontAlgn="ctr"/>
                      <a:r>
                        <a:rPr lang="en-IN" sz="1600" u="none" strike="noStrike">
                          <a:effectLst/>
                          <a:latin typeface="Verdana" panose="020B0604030504040204" pitchFamily="34" charset="0"/>
                          <a:ea typeface="Verdana" panose="020B0604030504040204" pitchFamily="34" charset="0"/>
                          <a:cs typeface="Verdana" panose="020B0604030504040204" pitchFamily="34" charset="0"/>
                        </a:rPr>
                        <a:t>Specify underlined text</a:t>
                      </a:r>
                      <a:endParaRPr lang="en-IN" sz="1600" b="0" i="0" u="none" strike="noStrike">
                        <a:solidFill>
                          <a:srgbClr val="40424E"/>
                        </a:solidFill>
                        <a:effectLst/>
                        <a:latin typeface="Verdana" panose="020B0604030504040204" pitchFamily="34" charset="0"/>
                        <a:ea typeface="Verdana" panose="020B0604030504040204" pitchFamily="34" charset="0"/>
                        <a:cs typeface="Verdana" panose="020B0604030504040204" pitchFamily="34" charset="0"/>
                      </a:endParaRPr>
                    </a:p>
                  </a:txBody>
                  <a:tcPr marL="85725" marR="9525" marT="9525" marB="0" anchor="ctr"/>
                </a:tc>
                <a:tc>
                  <a:txBody>
                    <a:bodyPr/>
                    <a:lstStyle/>
                    <a:p>
                      <a:pPr algn="l" fontAlgn="ctr"/>
                      <a:r>
                        <a:rPr lang="en-IN" sz="1600" u="none" strike="noStrike">
                          <a:effectLst/>
                          <a:latin typeface="Verdana" panose="020B0604030504040204" pitchFamily="34" charset="0"/>
                          <a:ea typeface="Verdana" panose="020B0604030504040204" pitchFamily="34" charset="0"/>
                          <a:cs typeface="Verdana" panose="020B0604030504040204" pitchFamily="34" charset="0"/>
                        </a:rPr>
                        <a:t>text-decoration</a:t>
                      </a:r>
                      <a:endParaRPr lang="en-IN" sz="1600" b="0" i="0" u="none" strike="noStrike">
                        <a:solidFill>
                          <a:srgbClr val="40424E"/>
                        </a:solidFill>
                        <a:effectLst/>
                        <a:latin typeface="Verdana" panose="020B0604030504040204" pitchFamily="34" charset="0"/>
                        <a:ea typeface="Verdana" panose="020B0604030504040204" pitchFamily="34" charset="0"/>
                        <a:cs typeface="Verdana" panose="020B0604030504040204" pitchFamily="34" charset="0"/>
                      </a:endParaRPr>
                    </a:p>
                  </a:txBody>
                  <a:tcPr marL="85725" marR="9525" marT="9525" marB="0" anchor="ctr"/>
                </a:tc>
              </a:tr>
              <a:tr h="383185">
                <a:tc>
                  <a:txBody>
                    <a:bodyPr/>
                    <a:lstStyle/>
                    <a:p>
                      <a:pPr algn="l" fontAlgn="ctr"/>
                      <a:r>
                        <a:rPr lang="en-IN" sz="1600" u="none" strike="noStrike" dirty="0" err="1">
                          <a:effectLst/>
                          <a:latin typeface="Verdana" panose="020B0604030504040204" pitchFamily="34" charset="0"/>
                          <a:ea typeface="Verdana" panose="020B0604030504040204" pitchFamily="34" charset="0"/>
                          <a:cs typeface="Verdana" panose="020B0604030504040204" pitchFamily="34" charset="0"/>
                        </a:rPr>
                        <a:t>xmp</a:t>
                      </a:r>
                      <a:r>
                        <a:rPr lang="en-IN" sz="1600" u="none" strike="noStrike" dirty="0">
                          <a:effectLst/>
                          <a:latin typeface="Verdana" panose="020B0604030504040204" pitchFamily="34" charset="0"/>
                          <a:ea typeface="Verdana" panose="020B0604030504040204" pitchFamily="34" charset="0"/>
                          <a:cs typeface="Verdana" panose="020B0604030504040204" pitchFamily="34" charset="0"/>
                        </a:rPr>
                        <a:t> tag</a:t>
                      </a:r>
                      <a:endParaRPr lang="en-IN" sz="1600" b="0" i="0" u="none" strike="noStrike" dirty="0">
                        <a:solidFill>
                          <a:srgbClr val="40424E"/>
                        </a:solidFill>
                        <a:effectLst/>
                        <a:latin typeface="Verdana" panose="020B0604030504040204" pitchFamily="34" charset="0"/>
                        <a:ea typeface="Verdana" panose="020B0604030504040204" pitchFamily="34" charset="0"/>
                        <a:cs typeface="Verdana" panose="020B0604030504040204" pitchFamily="34" charset="0"/>
                      </a:endParaRPr>
                    </a:p>
                  </a:txBody>
                  <a:tcPr marL="85725" marR="9525" marT="9525" marB="0" anchor="ctr"/>
                </a:tc>
                <a:tc>
                  <a:txBody>
                    <a:bodyPr/>
                    <a:lstStyle/>
                    <a:p>
                      <a:pPr algn="l" fontAlgn="ctr"/>
                      <a:r>
                        <a:rPr lang="en-IN" sz="1600" u="none" strike="noStrike" dirty="0">
                          <a:effectLst/>
                          <a:latin typeface="Verdana" panose="020B0604030504040204" pitchFamily="34" charset="0"/>
                          <a:ea typeface="Verdana" panose="020B0604030504040204" pitchFamily="34" charset="0"/>
                          <a:cs typeface="Verdana" panose="020B0604030504040204" pitchFamily="34" charset="0"/>
                        </a:rPr>
                        <a:t>Specify preformatted text</a:t>
                      </a:r>
                      <a:endParaRPr lang="en-IN" sz="1600" b="0" i="0" u="none" strike="noStrike" dirty="0">
                        <a:solidFill>
                          <a:srgbClr val="40424E"/>
                        </a:solidFill>
                        <a:effectLst/>
                        <a:latin typeface="Verdana" panose="020B0604030504040204" pitchFamily="34" charset="0"/>
                        <a:ea typeface="Verdana" panose="020B0604030504040204" pitchFamily="34" charset="0"/>
                        <a:cs typeface="Verdana" panose="020B0604030504040204" pitchFamily="34" charset="0"/>
                      </a:endParaRPr>
                    </a:p>
                  </a:txBody>
                  <a:tcPr marL="85725" marR="9525" marT="9525" marB="0" anchor="ctr"/>
                </a:tc>
                <a:tc>
                  <a:txBody>
                    <a:bodyPr/>
                    <a:lstStyle/>
                    <a:p>
                      <a:pPr algn="l" fontAlgn="ctr"/>
                      <a:r>
                        <a:rPr lang="en-IN" sz="1600" u="none" strike="noStrike" dirty="0">
                          <a:effectLst/>
                          <a:latin typeface="Verdana" panose="020B0604030504040204" pitchFamily="34" charset="0"/>
                          <a:ea typeface="Verdana" panose="020B0604030504040204" pitchFamily="34" charset="0"/>
                          <a:cs typeface="Verdana" panose="020B0604030504040204" pitchFamily="34" charset="0"/>
                        </a:rPr>
                        <a:t>pre tag</a:t>
                      </a:r>
                      <a:endParaRPr lang="en-IN" sz="1600" b="0" i="0" u="none" strike="noStrike" dirty="0">
                        <a:solidFill>
                          <a:srgbClr val="40424E"/>
                        </a:solidFill>
                        <a:effectLst/>
                        <a:latin typeface="Verdana" panose="020B0604030504040204" pitchFamily="34" charset="0"/>
                        <a:ea typeface="Verdana" panose="020B0604030504040204" pitchFamily="34" charset="0"/>
                        <a:cs typeface="Verdana" panose="020B0604030504040204" pitchFamily="34" charset="0"/>
                      </a:endParaRPr>
                    </a:p>
                  </a:txBody>
                  <a:tcPr marL="85725" marR="9525" marT="9525" marB="0" anchor="ctr"/>
                </a:tc>
              </a:tr>
            </a:tbl>
          </a:graphicData>
        </a:graphic>
      </p:graphicFrame>
    </p:spTree>
    <p:extLst>
      <p:ext uri="{BB962C8B-B14F-4D97-AF65-F5344CB8AC3E}">
        <p14:creationId xmlns:p14="http://schemas.microsoft.com/office/powerpoint/2010/main" val="194978976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304" y="365126"/>
            <a:ext cx="11887200" cy="381850"/>
          </a:xfrm>
        </p:spPr>
        <p:txBody>
          <a:bodyPr>
            <a:normAutofit/>
          </a:bodyPr>
          <a:lstStyle/>
          <a:p>
            <a:endParaRPr lang="en-IN" sz="2000" dirty="0">
              <a:latin typeface="Verdana" panose="020B0604030504040204" pitchFamily="34" charset="0"/>
              <a:ea typeface="Verdana" panose="020B0604030504040204" pitchFamily="34" charset="0"/>
              <a:cs typeface="Verdana" panose="020B0604030504040204" pitchFamily="34" charset="0"/>
            </a:endParaRPr>
          </a:p>
        </p:txBody>
      </p:sp>
      <p:sp>
        <p:nvSpPr>
          <p:cNvPr id="3" name="Content Placeholder 2"/>
          <p:cNvSpPr>
            <a:spLocks noGrp="1"/>
          </p:cNvSpPr>
          <p:nvPr>
            <p:ph idx="1"/>
          </p:nvPr>
        </p:nvSpPr>
        <p:spPr>
          <a:xfrm>
            <a:off x="180304" y="901521"/>
            <a:ext cx="11887200" cy="5834130"/>
          </a:xfrm>
        </p:spPr>
        <p:txBody>
          <a:bodyPr>
            <a:normAutofit/>
          </a:bodyPr>
          <a:lstStyle/>
          <a:p>
            <a:endParaRPr lang="en-IN" sz="180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07807108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304" y="365126"/>
            <a:ext cx="11887200" cy="381850"/>
          </a:xfrm>
        </p:spPr>
        <p:txBody>
          <a:bodyPr>
            <a:normAutofit/>
          </a:bodyPr>
          <a:lstStyle/>
          <a:p>
            <a:endParaRPr lang="en-IN" sz="2000" dirty="0">
              <a:latin typeface="Verdana" panose="020B0604030504040204" pitchFamily="34" charset="0"/>
              <a:ea typeface="Verdana" panose="020B0604030504040204" pitchFamily="34" charset="0"/>
              <a:cs typeface="Verdana" panose="020B0604030504040204" pitchFamily="34" charset="0"/>
            </a:endParaRPr>
          </a:p>
        </p:txBody>
      </p:sp>
      <p:sp>
        <p:nvSpPr>
          <p:cNvPr id="3" name="Content Placeholder 2"/>
          <p:cNvSpPr>
            <a:spLocks noGrp="1"/>
          </p:cNvSpPr>
          <p:nvPr>
            <p:ph idx="1"/>
          </p:nvPr>
        </p:nvSpPr>
        <p:spPr>
          <a:xfrm>
            <a:off x="180304" y="901521"/>
            <a:ext cx="11887200" cy="5834130"/>
          </a:xfrm>
        </p:spPr>
        <p:txBody>
          <a:bodyPr>
            <a:normAutofit/>
          </a:bodyPr>
          <a:lstStyle/>
          <a:p>
            <a:endParaRPr lang="en-IN" sz="180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77688757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304" y="365126"/>
            <a:ext cx="11887200" cy="381850"/>
          </a:xfrm>
        </p:spPr>
        <p:txBody>
          <a:bodyPr>
            <a:normAutofit/>
          </a:bodyPr>
          <a:lstStyle/>
          <a:p>
            <a:endParaRPr lang="en-IN" sz="2000" dirty="0">
              <a:latin typeface="Verdana" panose="020B0604030504040204" pitchFamily="34" charset="0"/>
              <a:ea typeface="Verdana" panose="020B0604030504040204" pitchFamily="34" charset="0"/>
              <a:cs typeface="Verdana" panose="020B0604030504040204" pitchFamily="34" charset="0"/>
            </a:endParaRPr>
          </a:p>
        </p:txBody>
      </p:sp>
      <p:sp>
        <p:nvSpPr>
          <p:cNvPr id="3" name="Content Placeholder 2"/>
          <p:cNvSpPr>
            <a:spLocks noGrp="1"/>
          </p:cNvSpPr>
          <p:nvPr>
            <p:ph idx="1"/>
          </p:nvPr>
        </p:nvSpPr>
        <p:spPr>
          <a:xfrm>
            <a:off x="180304" y="901521"/>
            <a:ext cx="11887200" cy="5834130"/>
          </a:xfrm>
        </p:spPr>
        <p:txBody>
          <a:bodyPr>
            <a:normAutofit/>
          </a:bodyPr>
          <a:lstStyle/>
          <a:p>
            <a:endParaRPr lang="en-IN" sz="180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06973615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304" y="365126"/>
            <a:ext cx="11887200" cy="381850"/>
          </a:xfrm>
        </p:spPr>
        <p:txBody>
          <a:bodyPr>
            <a:normAutofit/>
          </a:bodyPr>
          <a:lstStyle/>
          <a:p>
            <a:endParaRPr lang="en-IN" sz="2000" dirty="0">
              <a:latin typeface="Verdana" panose="020B0604030504040204" pitchFamily="34" charset="0"/>
              <a:ea typeface="Verdana" panose="020B0604030504040204" pitchFamily="34" charset="0"/>
              <a:cs typeface="Verdana" panose="020B0604030504040204" pitchFamily="34" charset="0"/>
            </a:endParaRPr>
          </a:p>
        </p:txBody>
      </p:sp>
      <p:sp>
        <p:nvSpPr>
          <p:cNvPr id="3" name="Content Placeholder 2"/>
          <p:cNvSpPr>
            <a:spLocks noGrp="1"/>
          </p:cNvSpPr>
          <p:nvPr>
            <p:ph idx="1"/>
          </p:nvPr>
        </p:nvSpPr>
        <p:spPr>
          <a:xfrm>
            <a:off x="180304" y="901521"/>
            <a:ext cx="11887200" cy="5834130"/>
          </a:xfrm>
        </p:spPr>
        <p:txBody>
          <a:bodyPr>
            <a:normAutofit/>
          </a:bodyPr>
          <a:lstStyle/>
          <a:p>
            <a:endParaRPr lang="en-IN" sz="180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53340102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304" y="365126"/>
            <a:ext cx="11887200" cy="381850"/>
          </a:xfrm>
        </p:spPr>
        <p:txBody>
          <a:bodyPr>
            <a:normAutofit/>
          </a:bodyPr>
          <a:lstStyle/>
          <a:p>
            <a:endParaRPr lang="en-IN" sz="2000" dirty="0">
              <a:latin typeface="Verdana" panose="020B0604030504040204" pitchFamily="34" charset="0"/>
              <a:ea typeface="Verdana" panose="020B0604030504040204" pitchFamily="34" charset="0"/>
              <a:cs typeface="Verdana" panose="020B0604030504040204" pitchFamily="34" charset="0"/>
            </a:endParaRPr>
          </a:p>
        </p:txBody>
      </p:sp>
      <p:sp>
        <p:nvSpPr>
          <p:cNvPr id="3" name="Content Placeholder 2"/>
          <p:cNvSpPr>
            <a:spLocks noGrp="1"/>
          </p:cNvSpPr>
          <p:nvPr>
            <p:ph idx="1"/>
          </p:nvPr>
        </p:nvSpPr>
        <p:spPr>
          <a:xfrm>
            <a:off x="180304" y="901521"/>
            <a:ext cx="11887200" cy="5834130"/>
          </a:xfrm>
        </p:spPr>
        <p:txBody>
          <a:bodyPr>
            <a:normAutofit/>
          </a:bodyPr>
          <a:lstStyle/>
          <a:p>
            <a:endParaRPr lang="en-IN" sz="180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53392710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304" y="365126"/>
            <a:ext cx="11887200" cy="381850"/>
          </a:xfrm>
        </p:spPr>
        <p:txBody>
          <a:bodyPr>
            <a:normAutofit/>
          </a:bodyPr>
          <a:lstStyle/>
          <a:p>
            <a:endParaRPr lang="en-IN" sz="2000" dirty="0">
              <a:latin typeface="Verdana" panose="020B0604030504040204" pitchFamily="34" charset="0"/>
              <a:ea typeface="Verdana" panose="020B0604030504040204" pitchFamily="34" charset="0"/>
              <a:cs typeface="Verdana" panose="020B0604030504040204" pitchFamily="34" charset="0"/>
            </a:endParaRPr>
          </a:p>
        </p:txBody>
      </p:sp>
      <p:sp>
        <p:nvSpPr>
          <p:cNvPr id="3" name="Content Placeholder 2"/>
          <p:cNvSpPr>
            <a:spLocks noGrp="1"/>
          </p:cNvSpPr>
          <p:nvPr>
            <p:ph idx="1"/>
          </p:nvPr>
        </p:nvSpPr>
        <p:spPr>
          <a:xfrm>
            <a:off x="180304" y="901521"/>
            <a:ext cx="11887200" cy="5834130"/>
          </a:xfrm>
        </p:spPr>
        <p:txBody>
          <a:bodyPr>
            <a:normAutofit/>
          </a:bodyPr>
          <a:lstStyle/>
          <a:p>
            <a:endParaRPr lang="en-IN" sz="180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96940604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304" y="365126"/>
            <a:ext cx="11887200" cy="381850"/>
          </a:xfrm>
        </p:spPr>
        <p:txBody>
          <a:bodyPr>
            <a:normAutofit/>
          </a:bodyPr>
          <a:lstStyle/>
          <a:p>
            <a:endParaRPr lang="en-IN" sz="2000" dirty="0">
              <a:latin typeface="Verdana" panose="020B0604030504040204" pitchFamily="34" charset="0"/>
              <a:ea typeface="Verdana" panose="020B0604030504040204" pitchFamily="34" charset="0"/>
              <a:cs typeface="Verdana" panose="020B0604030504040204" pitchFamily="34" charset="0"/>
            </a:endParaRPr>
          </a:p>
        </p:txBody>
      </p:sp>
      <p:sp>
        <p:nvSpPr>
          <p:cNvPr id="3" name="Content Placeholder 2"/>
          <p:cNvSpPr>
            <a:spLocks noGrp="1"/>
          </p:cNvSpPr>
          <p:nvPr>
            <p:ph idx="1"/>
          </p:nvPr>
        </p:nvSpPr>
        <p:spPr>
          <a:xfrm>
            <a:off x="180304" y="901521"/>
            <a:ext cx="11887200" cy="5834130"/>
          </a:xfrm>
        </p:spPr>
        <p:txBody>
          <a:bodyPr>
            <a:normAutofit/>
          </a:bodyPr>
          <a:lstStyle/>
          <a:p>
            <a:endParaRPr lang="en-IN" sz="180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47216351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304" y="365126"/>
            <a:ext cx="11887200" cy="381850"/>
          </a:xfrm>
        </p:spPr>
        <p:txBody>
          <a:bodyPr>
            <a:normAutofit/>
          </a:bodyPr>
          <a:lstStyle/>
          <a:p>
            <a:endParaRPr lang="en-IN" sz="2000" dirty="0">
              <a:latin typeface="Verdana" panose="020B0604030504040204" pitchFamily="34" charset="0"/>
              <a:ea typeface="Verdana" panose="020B0604030504040204" pitchFamily="34" charset="0"/>
              <a:cs typeface="Verdana" panose="020B0604030504040204" pitchFamily="34" charset="0"/>
            </a:endParaRPr>
          </a:p>
        </p:txBody>
      </p:sp>
      <p:sp>
        <p:nvSpPr>
          <p:cNvPr id="3" name="Content Placeholder 2"/>
          <p:cNvSpPr>
            <a:spLocks noGrp="1"/>
          </p:cNvSpPr>
          <p:nvPr>
            <p:ph idx="1"/>
          </p:nvPr>
        </p:nvSpPr>
        <p:spPr>
          <a:xfrm>
            <a:off x="180304" y="901521"/>
            <a:ext cx="11887200" cy="5834130"/>
          </a:xfrm>
        </p:spPr>
        <p:txBody>
          <a:bodyPr>
            <a:normAutofit/>
          </a:bodyPr>
          <a:lstStyle/>
          <a:p>
            <a:endParaRPr lang="en-IN" sz="180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8424828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9244" y="365126"/>
            <a:ext cx="11668259" cy="381850"/>
          </a:xfrm>
        </p:spPr>
        <p:txBody>
          <a:bodyPr>
            <a:normAutofit/>
          </a:bodyPr>
          <a:lstStyle/>
          <a:p>
            <a:r>
              <a:rPr lang="en-IN" sz="2000" b="1" dirty="0">
                <a:latin typeface="Verdana" panose="020B0604030504040204" pitchFamily="34" charset="0"/>
                <a:ea typeface="Verdana" panose="020B0604030504040204" pitchFamily="34" charset="0"/>
                <a:cs typeface="Verdana" panose="020B0604030504040204" pitchFamily="34" charset="0"/>
              </a:rPr>
              <a:t>HTML Deprecated </a:t>
            </a:r>
            <a:r>
              <a:rPr lang="en-IN" sz="2000" b="1" dirty="0" smtClean="0">
                <a:latin typeface="Verdana" panose="020B0604030504040204" pitchFamily="34" charset="0"/>
                <a:ea typeface="Verdana" panose="020B0604030504040204" pitchFamily="34" charset="0"/>
                <a:cs typeface="Verdana" panose="020B0604030504040204" pitchFamily="34" charset="0"/>
              </a:rPr>
              <a:t>Attributes</a:t>
            </a:r>
            <a:endParaRPr lang="en-IN" sz="2000" dirty="0">
              <a:latin typeface="Verdana" panose="020B0604030504040204" pitchFamily="34" charset="0"/>
              <a:ea typeface="Verdana" panose="020B0604030504040204" pitchFamily="34" charset="0"/>
              <a:cs typeface="Verdana" panose="020B0604030504040204" pitchFamily="34"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904218958"/>
              </p:ext>
            </p:extLst>
          </p:nvPr>
        </p:nvGraphicFramePr>
        <p:xfrm>
          <a:off x="437883" y="978788"/>
          <a:ext cx="11372044" cy="5310785"/>
        </p:xfrm>
        <a:graphic>
          <a:graphicData uri="http://schemas.openxmlformats.org/drawingml/2006/table">
            <a:tbl>
              <a:tblPr>
                <a:tableStyleId>{284E427A-3D55-4303-BF80-6455036E1DE7}</a:tableStyleId>
              </a:tblPr>
              <a:tblGrid>
                <a:gridCol w="3340825"/>
                <a:gridCol w="5174203"/>
                <a:gridCol w="2857016"/>
              </a:tblGrid>
              <a:tr h="303473">
                <a:tc>
                  <a:txBody>
                    <a:bodyPr/>
                    <a:lstStyle/>
                    <a:p>
                      <a:pPr algn="l" fontAlgn="ctr"/>
                      <a:r>
                        <a:rPr lang="en-IN" sz="1800" b="1" u="none" strike="noStrike" dirty="0">
                          <a:effectLst/>
                          <a:latin typeface="Verdana" panose="020B0604030504040204" pitchFamily="34" charset="0"/>
                          <a:ea typeface="Verdana" panose="020B0604030504040204" pitchFamily="34" charset="0"/>
                          <a:cs typeface="Verdana" panose="020B0604030504040204" pitchFamily="34" charset="0"/>
                        </a:rPr>
                        <a:t>Attribute</a:t>
                      </a:r>
                      <a:endParaRPr lang="en-IN" sz="1800" b="1" i="0" u="none" strike="noStrike" dirty="0">
                        <a:solidFill>
                          <a:srgbClr val="40424E"/>
                        </a:solidFill>
                        <a:effectLst/>
                        <a:latin typeface="Verdana" panose="020B0604030504040204" pitchFamily="34" charset="0"/>
                        <a:ea typeface="Verdana" panose="020B0604030504040204" pitchFamily="34" charset="0"/>
                        <a:cs typeface="Verdana" panose="020B0604030504040204" pitchFamily="34" charset="0"/>
                      </a:endParaRPr>
                    </a:p>
                  </a:txBody>
                  <a:tcPr marL="85725" marR="9525" marT="9525" marB="0" anchor="ctr"/>
                </a:tc>
                <a:tc>
                  <a:txBody>
                    <a:bodyPr/>
                    <a:lstStyle/>
                    <a:p>
                      <a:pPr algn="l" fontAlgn="ctr"/>
                      <a:r>
                        <a:rPr lang="en-IN" sz="1800" b="1" u="none" strike="noStrike" dirty="0">
                          <a:effectLst/>
                          <a:latin typeface="Verdana" panose="020B0604030504040204" pitchFamily="34" charset="0"/>
                          <a:ea typeface="Verdana" panose="020B0604030504040204" pitchFamily="34" charset="0"/>
                          <a:cs typeface="Verdana" panose="020B0604030504040204" pitchFamily="34" charset="0"/>
                        </a:rPr>
                        <a:t>Description</a:t>
                      </a:r>
                      <a:endParaRPr lang="en-IN" sz="1800" b="1" i="0" u="none" strike="noStrike" dirty="0">
                        <a:solidFill>
                          <a:srgbClr val="40424E"/>
                        </a:solidFill>
                        <a:effectLst/>
                        <a:latin typeface="Verdana" panose="020B0604030504040204" pitchFamily="34" charset="0"/>
                        <a:ea typeface="Verdana" panose="020B0604030504040204" pitchFamily="34" charset="0"/>
                        <a:cs typeface="Verdana" panose="020B0604030504040204" pitchFamily="34" charset="0"/>
                      </a:endParaRPr>
                    </a:p>
                  </a:txBody>
                  <a:tcPr marL="85725" marR="9525" marT="9525" marB="0" anchor="ctr"/>
                </a:tc>
                <a:tc>
                  <a:txBody>
                    <a:bodyPr/>
                    <a:lstStyle/>
                    <a:p>
                      <a:pPr algn="l" fontAlgn="ctr"/>
                      <a:r>
                        <a:rPr lang="en-IN" sz="1800" b="1" u="none" strike="noStrike" dirty="0">
                          <a:effectLst/>
                          <a:latin typeface="Verdana" panose="020B0604030504040204" pitchFamily="34" charset="0"/>
                          <a:ea typeface="Verdana" panose="020B0604030504040204" pitchFamily="34" charset="0"/>
                          <a:cs typeface="Verdana" panose="020B0604030504040204" pitchFamily="34" charset="0"/>
                        </a:rPr>
                        <a:t>Alternate Attributes</a:t>
                      </a:r>
                      <a:endParaRPr lang="en-IN" sz="1800" b="1" i="0" u="none" strike="noStrike" dirty="0">
                        <a:solidFill>
                          <a:srgbClr val="40424E"/>
                        </a:solidFill>
                        <a:effectLst/>
                        <a:latin typeface="Verdana" panose="020B0604030504040204" pitchFamily="34" charset="0"/>
                        <a:ea typeface="Verdana" panose="020B0604030504040204" pitchFamily="34" charset="0"/>
                        <a:cs typeface="Verdana" panose="020B0604030504040204" pitchFamily="34" charset="0"/>
                      </a:endParaRPr>
                    </a:p>
                  </a:txBody>
                  <a:tcPr marL="85725" marR="9525" marT="9525" marB="0" anchor="ctr"/>
                </a:tc>
              </a:tr>
              <a:tr h="556368">
                <a:tc>
                  <a:txBody>
                    <a:bodyPr/>
                    <a:lstStyle/>
                    <a:p>
                      <a:pPr algn="l" fontAlgn="ctr"/>
                      <a:r>
                        <a:rPr lang="en-IN" sz="1600" u="none" strike="noStrike" dirty="0">
                          <a:effectLst/>
                          <a:latin typeface="Verdana" panose="020B0604030504040204" pitchFamily="34" charset="0"/>
                          <a:ea typeface="Verdana" panose="020B0604030504040204" pitchFamily="34" charset="0"/>
                          <a:cs typeface="Verdana" panose="020B0604030504040204" pitchFamily="34" charset="0"/>
                        </a:rPr>
                        <a:t>align attribute</a:t>
                      </a:r>
                      <a:endParaRPr lang="en-IN" sz="1600" b="0" i="0" u="none" strike="noStrike" dirty="0">
                        <a:solidFill>
                          <a:srgbClr val="40424E"/>
                        </a:solidFill>
                        <a:effectLst/>
                        <a:latin typeface="Verdana" panose="020B0604030504040204" pitchFamily="34" charset="0"/>
                        <a:ea typeface="Verdana" panose="020B0604030504040204" pitchFamily="34" charset="0"/>
                        <a:cs typeface="Verdana" panose="020B0604030504040204" pitchFamily="34" charset="0"/>
                      </a:endParaRPr>
                    </a:p>
                  </a:txBody>
                  <a:tcPr marL="85725" marR="9525" marT="9525" marB="0" anchor="ctr"/>
                </a:tc>
                <a:tc>
                  <a:txBody>
                    <a:bodyPr/>
                    <a:lstStyle/>
                    <a:p>
                      <a:pPr algn="l" fontAlgn="ctr"/>
                      <a:r>
                        <a:rPr lang="en-IN" sz="1600" u="none" strike="noStrike">
                          <a:effectLst/>
                          <a:latin typeface="Verdana" panose="020B0604030504040204" pitchFamily="34" charset="0"/>
                          <a:ea typeface="Verdana" panose="020B0604030504040204" pitchFamily="34" charset="0"/>
                          <a:cs typeface="Verdana" panose="020B0604030504040204" pitchFamily="34" charset="0"/>
                        </a:rPr>
                        <a:t>Used to specify the positioning of an element</a:t>
                      </a:r>
                      <a:endParaRPr lang="en-IN" sz="1600" b="0" i="0" u="none" strike="noStrike">
                        <a:solidFill>
                          <a:srgbClr val="40424E"/>
                        </a:solidFill>
                        <a:effectLst/>
                        <a:latin typeface="Verdana" panose="020B0604030504040204" pitchFamily="34" charset="0"/>
                        <a:ea typeface="Verdana" panose="020B0604030504040204" pitchFamily="34" charset="0"/>
                        <a:cs typeface="Verdana" panose="020B0604030504040204" pitchFamily="34" charset="0"/>
                      </a:endParaRPr>
                    </a:p>
                  </a:txBody>
                  <a:tcPr marL="85725" marR="9525" marT="9525" marB="0" anchor="ctr"/>
                </a:tc>
                <a:tc>
                  <a:txBody>
                    <a:bodyPr/>
                    <a:lstStyle/>
                    <a:p>
                      <a:pPr algn="l" fontAlgn="ctr"/>
                      <a:r>
                        <a:rPr lang="en-IN" sz="1600" u="none" strike="noStrike">
                          <a:effectLst/>
                          <a:latin typeface="Verdana" panose="020B0604030504040204" pitchFamily="34" charset="0"/>
                          <a:ea typeface="Verdana" panose="020B0604030504040204" pitchFamily="34" charset="0"/>
                          <a:cs typeface="Verdana" panose="020B0604030504040204" pitchFamily="34" charset="0"/>
                        </a:rPr>
                        <a:t>text-align, vertical-align</a:t>
                      </a:r>
                      <a:endParaRPr lang="en-IN" sz="1600" b="0" i="0" u="none" strike="noStrike">
                        <a:solidFill>
                          <a:srgbClr val="40424E"/>
                        </a:solidFill>
                        <a:effectLst/>
                        <a:latin typeface="Verdana" panose="020B0604030504040204" pitchFamily="34" charset="0"/>
                        <a:ea typeface="Verdana" panose="020B0604030504040204" pitchFamily="34" charset="0"/>
                        <a:cs typeface="Verdana" panose="020B0604030504040204" pitchFamily="34" charset="0"/>
                      </a:endParaRPr>
                    </a:p>
                  </a:txBody>
                  <a:tcPr marL="85725" marR="9525" marT="9525" marB="0" anchor="ctr"/>
                </a:tc>
              </a:tr>
              <a:tr h="278184">
                <a:tc>
                  <a:txBody>
                    <a:bodyPr/>
                    <a:lstStyle/>
                    <a:p>
                      <a:pPr algn="l" fontAlgn="ctr"/>
                      <a:r>
                        <a:rPr lang="en-IN" sz="1600" u="none" strike="noStrike" dirty="0" err="1">
                          <a:effectLst/>
                          <a:latin typeface="Verdana" panose="020B0604030504040204" pitchFamily="34" charset="0"/>
                          <a:ea typeface="Verdana" panose="020B0604030504040204" pitchFamily="34" charset="0"/>
                          <a:cs typeface="Verdana" panose="020B0604030504040204" pitchFamily="34" charset="0"/>
                        </a:rPr>
                        <a:t>alink</a:t>
                      </a:r>
                      <a:r>
                        <a:rPr lang="en-IN" sz="1600" u="none" strike="noStrike" dirty="0">
                          <a:effectLst/>
                          <a:latin typeface="Verdana" panose="020B0604030504040204" pitchFamily="34" charset="0"/>
                          <a:ea typeface="Verdana" panose="020B0604030504040204" pitchFamily="34" charset="0"/>
                          <a:cs typeface="Verdana" panose="020B0604030504040204" pitchFamily="34" charset="0"/>
                        </a:rPr>
                        <a:t> attribute</a:t>
                      </a:r>
                      <a:endParaRPr lang="en-IN" sz="1600" b="0" i="0" u="none" strike="noStrike" dirty="0">
                        <a:solidFill>
                          <a:srgbClr val="40424E"/>
                        </a:solidFill>
                        <a:effectLst/>
                        <a:latin typeface="Verdana" panose="020B0604030504040204" pitchFamily="34" charset="0"/>
                        <a:ea typeface="Verdana" panose="020B0604030504040204" pitchFamily="34" charset="0"/>
                        <a:cs typeface="Verdana" panose="020B0604030504040204" pitchFamily="34" charset="0"/>
                      </a:endParaRPr>
                    </a:p>
                  </a:txBody>
                  <a:tcPr marL="85725" marR="9525" marT="9525" marB="0" anchor="ctr"/>
                </a:tc>
                <a:tc>
                  <a:txBody>
                    <a:bodyPr/>
                    <a:lstStyle/>
                    <a:p>
                      <a:pPr algn="l" fontAlgn="ctr"/>
                      <a:r>
                        <a:rPr lang="en-IN" sz="1600" u="none" strike="noStrike">
                          <a:effectLst/>
                          <a:latin typeface="Verdana" panose="020B0604030504040204" pitchFamily="34" charset="0"/>
                          <a:ea typeface="Verdana" panose="020B0604030504040204" pitchFamily="34" charset="0"/>
                          <a:cs typeface="Verdana" panose="020B0604030504040204" pitchFamily="34" charset="0"/>
                        </a:rPr>
                        <a:t>Specify color for selected link</a:t>
                      </a:r>
                      <a:endParaRPr lang="en-IN" sz="1600" b="0" i="0" u="none" strike="noStrike">
                        <a:solidFill>
                          <a:srgbClr val="40424E"/>
                        </a:solidFill>
                        <a:effectLst/>
                        <a:latin typeface="Verdana" panose="020B0604030504040204" pitchFamily="34" charset="0"/>
                        <a:ea typeface="Verdana" panose="020B0604030504040204" pitchFamily="34" charset="0"/>
                        <a:cs typeface="Verdana" panose="020B0604030504040204" pitchFamily="34" charset="0"/>
                      </a:endParaRPr>
                    </a:p>
                  </a:txBody>
                  <a:tcPr marL="85725" marR="9525" marT="9525" marB="0" anchor="ctr"/>
                </a:tc>
                <a:tc>
                  <a:txBody>
                    <a:bodyPr/>
                    <a:lstStyle/>
                    <a:p>
                      <a:pPr algn="l" fontAlgn="ctr"/>
                      <a:r>
                        <a:rPr lang="en-IN" sz="1600" u="none" strike="noStrike">
                          <a:effectLst/>
                          <a:latin typeface="Verdana" panose="020B0604030504040204" pitchFamily="34" charset="0"/>
                          <a:ea typeface="Verdana" panose="020B0604030504040204" pitchFamily="34" charset="0"/>
                          <a:cs typeface="Verdana" panose="020B0604030504040204" pitchFamily="34" charset="0"/>
                        </a:rPr>
                        <a:t>active attribute</a:t>
                      </a:r>
                      <a:endParaRPr lang="en-IN" sz="1600" b="0" i="0" u="none" strike="noStrike">
                        <a:solidFill>
                          <a:srgbClr val="40424E"/>
                        </a:solidFill>
                        <a:effectLst/>
                        <a:latin typeface="Verdana" panose="020B0604030504040204" pitchFamily="34" charset="0"/>
                        <a:ea typeface="Verdana" panose="020B0604030504040204" pitchFamily="34" charset="0"/>
                        <a:cs typeface="Verdana" panose="020B0604030504040204" pitchFamily="34" charset="0"/>
                      </a:endParaRPr>
                    </a:p>
                  </a:txBody>
                  <a:tcPr marL="85725" marR="9525" marT="9525" marB="0" anchor="ctr"/>
                </a:tc>
              </a:tr>
              <a:tr h="278184">
                <a:tc>
                  <a:txBody>
                    <a:bodyPr/>
                    <a:lstStyle/>
                    <a:p>
                      <a:pPr algn="l" fontAlgn="ctr"/>
                      <a:r>
                        <a:rPr lang="en-IN" sz="1600" u="none" strike="noStrike" dirty="0">
                          <a:effectLst/>
                          <a:latin typeface="Verdana" panose="020B0604030504040204" pitchFamily="34" charset="0"/>
                          <a:ea typeface="Verdana" panose="020B0604030504040204" pitchFamily="34" charset="0"/>
                          <a:cs typeface="Verdana" panose="020B0604030504040204" pitchFamily="34" charset="0"/>
                        </a:rPr>
                        <a:t>background attribute</a:t>
                      </a:r>
                      <a:endParaRPr lang="en-IN" sz="1600" b="0" i="0" u="none" strike="noStrike" dirty="0">
                        <a:solidFill>
                          <a:srgbClr val="40424E"/>
                        </a:solidFill>
                        <a:effectLst/>
                        <a:latin typeface="Verdana" panose="020B0604030504040204" pitchFamily="34" charset="0"/>
                        <a:ea typeface="Verdana" panose="020B0604030504040204" pitchFamily="34" charset="0"/>
                        <a:cs typeface="Verdana" panose="020B0604030504040204" pitchFamily="34" charset="0"/>
                      </a:endParaRPr>
                    </a:p>
                  </a:txBody>
                  <a:tcPr marL="85725" marR="9525" marT="9525" marB="0" anchor="ctr"/>
                </a:tc>
                <a:tc>
                  <a:txBody>
                    <a:bodyPr/>
                    <a:lstStyle/>
                    <a:p>
                      <a:pPr algn="l" fontAlgn="ctr"/>
                      <a:r>
                        <a:rPr lang="en-IN" sz="1600" u="none" strike="noStrike">
                          <a:effectLst/>
                          <a:latin typeface="Verdana" panose="020B0604030504040204" pitchFamily="34" charset="0"/>
                          <a:ea typeface="Verdana" panose="020B0604030504040204" pitchFamily="34" charset="0"/>
                          <a:cs typeface="Verdana" panose="020B0604030504040204" pitchFamily="34" charset="0"/>
                        </a:rPr>
                        <a:t>Specify background image</a:t>
                      </a:r>
                      <a:endParaRPr lang="en-IN" sz="1600" b="0" i="0" u="none" strike="noStrike">
                        <a:solidFill>
                          <a:srgbClr val="40424E"/>
                        </a:solidFill>
                        <a:effectLst/>
                        <a:latin typeface="Verdana" panose="020B0604030504040204" pitchFamily="34" charset="0"/>
                        <a:ea typeface="Verdana" panose="020B0604030504040204" pitchFamily="34" charset="0"/>
                        <a:cs typeface="Verdana" panose="020B0604030504040204" pitchFamily="34" charset="0"/>
                      </a:endParaRPr>
                    </a:p>
                  </a:txBody>
                  <a:tcPr marL="85725" marR="9525" marT="9525" marB="0" anchor="ctr"/>
                </a:tc>
                <a:tc>
                  <a:txBody>
                    <a:bodyPr/>
                    <a:lstStyle/>
                    <a:p>
                      <a:pPr algn="l" fontAlgn="ctr"/>
                      <a:r>
                        <a:rPr lang="en-IN" sz="1600" u="none" strike="noStrike">
                          <a:effectLst/>
                          <a:latin typeface="Verdana" panose="020B0604030504040204" pitchFamily="34" charset="0"/>
                          <a:ea typeface="Verdana" panose="020B0604030504040204" pitchFamily="34" charset="0"/>
                          <a:cs typeface="Verdana" panose="020B0604030504040204" pitchFamily="34" charset="0"/>
                        </a:rPr>
                        <a:t>background-image</a:t>
                      </a:r>
                      <a:endParaRPr lang="en-IN" sz="1600" b="0" i="0" u="none" strike="noStrike">
                        <a:solidFill>
                          <a:srgbClr val="40424E"/>
                        </a:solidFill>
                        <a:effectLst/>
                        <a:latin typeface="Verdana" panose="020B0604030504040204" pitchFamily="34" charset="0"/>
                        <a:ea typeface="Verdana" panose="020B0604030504040204" pitchFamily="34" charset="0"/>
                        <a:cs typeface="Verdana" panose="020B0604030504040204" pitchFamily="34" charset="0"/>
                      </a:endParaRPr>
                    </a:p>
                  </a:txBody>
                  <a:tcPr marL="85725" marR="9525" marT="9525" marB="0" anchor="ctr"/>
                </a:tc>
              </a:tr>
              <a:tr h="278184">
                <a:tc>
                  <a:txBody>
                    <a:bodyPr/>
                    <a:lstStyle/>
                    <a:p>
                      <a:pPr algn="l" fontAlgn="ctr"/>
                      <a:r>
                        <a:rPr lang="en-IN" sz="1600" u="none" strike="noStrike" dirty="0" err="1">
                          <a:effectLst/>
                          <a:latin typeface="Verdana" panose="020B0604030504040204" pitchFamily="34" charset="0"/>
                          <a:ea typeface="Verdana" panose="020B0604030504040204" pitchFamily="34" charset="0"/>
                          <a:cs typeface="Verdana" panose="020B0604030504040204" pitchFamily="34" charset="0"/>
                        </a:rPr>
                        <a:t>bgcolor</a:t>
                      </a:r>
                      <a:r>
                        <a:rPr lang="en-IN" sz="1600" u="none" strike="noStrike" dirty="0">
                          <a:effectLst/>
                          <a:latin typeface="Verdana" panose="020B0604030504040204" pitchFamily="34" charset="0"/>
                          <a:ea typeface="Verdana" panose="020B0604030504040204" pitchFamily="34" charset="0"/>
                          <a:cs typeface="Verdana" panose="020B0604030504040204" pitchFamily="34" charset="0"/>
                        </a:rPr>
                        <a:t> attribute</a:t>
                      </a:r>
                      <a:endParaRPr lang="en-IN" sz="1600" b="0" i="0" u="none" strike="noStrike" dirty="0">
                        <a:solidFill>
                          <a:srgbClr val="40424E"/>
                        </a:solidFill>
                        <a:effectLst/>
                        <a:latin typeface="Verdana" panose="020B0604030504040204" pitchFamily="34" charset="0"/>
                        <a:ea typeface="Verdana" panose="020B0604030504040204" pitchFamily="34" charset="0"/>
                        <a:cs typeface="Verdana" panose="020B0604030504040204" pitchFamily="34" charset="0"/>
                      </a:endParaRPr>
                    </a:p>
                  </a:txBody>
                  <a:tcPr marL="85725" marR="9525" marT="9525" marB="0" anchor="ctr"/>
                </a:tc>
                <a:tc>
                  <a:txBody>
                    <a:bodyPr/>
                    <a:lstStyle/>
                    <a:p>
                      <a:pPr algn="l" fontAlgn="ctr"/>
                      <a:r>
                        <a:rPr lang="en-IN" sz="1600" u="none" strike="noStrike">
                          <a:effectLst/>
                          <a:latin typeface="Verdana" panose="020B0604030504040204" pitchFamily="34" charset="0"/>
                          <a:ea typeface="Verdana" panose="020B0604030504040204" pitchFamily="34" charset="0"/>
                          <a:cs typeface="Verdana" panose="020B0604030504040204" pitchFamily="34" charset="0"/>
                        </a:rPr>
                        <a:t>Specify background color</a:t>
                      </a:r>
                      <a:endParaRPr lang="en-IN" sz="1600" b="0" i="0" u="none" strike="noStrike">
                        <a:solidFill>
                          <a:srgbClr val="40424E"/>
                        </a:solidFill>
                        <a:effectLst/>
                        <a:latin typeface="Verdana" panose="020B0604030504040204" pitchFamily="34" charset="0"/>
                        <a:ea typeface="Verdana" panose="020B0604030504040204" pitchFamily="34" charset="0"/>
                        <a:cs typeface="Verdana" panose="020B0604030504040204" pitchFamily="34" charset="0"/>
                      </a:endParaRPr>
                    </a:p>
                  </a:txBody>
                  <a:tcPr marL="85725" marR="9525" marT="9525" marB="0" anchor="ctr"/>
                </a:tc>
                <a:tc>
                  <a:txBody>
                    <a:bodyPr/>
                    <a:lstStyle/>
                    <a:p>
                      <a:pPr algn="l" fontAlgn="ctr"/>
                      <a:r>
                        <a:rPr lang="en-IN" sz="1600" u="none" strike="noStrike">
                          <a:effectLst/>
                          <a:latin typeface="Verdana" panose="020B0604030504040204" pitchFamily="34" charset="0"/>
                          <a:ea typeface="Verdana" panose="020B0604030504040204" pitchFamily="34" charset="0"/>
                          <a:cs typeface="Verdana" panose="020B0604030504040204" pitchFamily="34" charset="0"/>
                        </a:rPr>
                        <a:t>background-color</a:t>
                      </a:r>
                      <a:endParaRPr lang="en-IN" sz="1600" b="0" i="0" u="none" strike="noStrike">
                        <a:solidFill>
                          <a:srgbClr val="40424E"/>
                        </a:solidFill>
                        <a:effectLst/>
                        <a:latin typeface="Verdana" panose="020B0604030504040204" pitchFamily="34" charset="0"/>
                        <a:ea typeface="Verdana" panose="020B0604030504040204" pitchFamily="34" charset="0"/>
                        <a:cs typeface="Verdana" panose="020B0604030504040204" pitchFamily="34" charset="0"/>
                      </a:endParaRPr>
                    </a:p>
                  </a:txBody>
                  <a:tcPr marL="85725" marR="9525" marT="9525" marB="0" anchor="ctr"/>
                </a:tc>
              </a:tr>
              <a:tr h="278184">
                <a:tc>
                  <a:txBody>
                    <a:bodyPr/>
                    <a:lstStyle/>
                    <a:p>
                      <a:pPr algn="l" fontAlgn="ctr"/>
                      <a:r>
                        <a:rPr lang="en-IN" sz="1600" u="none" strike="noStrike" dirty="0" err="1">
                          <a:effectLst/>
                          <a:latin typeface="Verdana" panose="020B0604030504040204" pitchFamily="34" charset="0"/>
                          <a:ea typeface="Verdana" panose="020B0604030504040204" pitchFamily="34" charset="0"/>
                          <a:cs typeface="Verdana" panose="020B0604030504040204" pitchFamily="34" charset="0"/>
                        </a:rPr>
                        <a:t>bgcolor</a:t>
                      </a:r>
                      <a:r>
                        <a:rPr lang="en-IN" sz="1600" u="none" strike="noStrike" dirty="0">
                          <a:effectLst/>
                          <a:latin typeface="Verdana" panose="020B0604030504040204" pitchFamily="34" charset="0"/>
                          <a:ea typeface="Verdana" panose="020B0604030504040204" pitchFamily="34" charset="0"/>
                          <a:cs typeface="Verdana" panose="020B0604030504040204" pitchFamily="34" charset="0"/>
                        </a:rPr>
                        <a:t> attribute</a:t>
                      </a:r>
                      <a:endParaRPr lang="en-IN" sz="1600" b="0" i="0" u="none" strike="noStrike" dirty="0">
                        <a:solidFill>
                          <a:srgbClr val="40424E"/>
                        </a:solidFill>
                        <a:effectLst/>
                        <a:latin typeface="Verdana" panose="020B0604030504040204" pitchFamily="34" charset="0"/>
                        <a:ea typeface="Verdana" panose="020B0604030504040204" pitchFamily="34" charset="0"/>
                        <a:cs typeface="Verdana" panose="020B0604030504040204" pitchFamily="34" charset="0"/>
                      </a:endParaRPr>
                    </a:p>
                  </a:txBody>
                  <a:tcPr marL="85725" marR="9525" marT="9525" marB="0" anchor="ctr"/>
                </a:tc>
                <a:tc>
                  <a:txBody>
                    <a:bodyPr/>
                    <a:lstStyle/>
                    <a:p>
                      <a:pPr algn="l" fontAlgn="ctr"/>
                      <a:r>
                        <a:rPr lang="en-IN" sz="1600" u="none" strike="noStrike">
                          <a:effectLst/>
                          <a:latin typeface="Verdana" panose="020B0604030504040204" pitchFamily="34" charset="0"/>
                          <a:ea typeface="Verdana" panose="020B0604030504040204" pitchFamily="34" charset="0"/>
                          <a:cs typeface="Verdana" panose="020B0604030504040204" pitchFamily="34" charset="0"/>
                        </a:rPr>
                        <a:t>Specify background color</a:t>
                      </a:r>
                      <a:endParaRPr lang="en-IN" sz="1600" b="0" i="0" u="none" strike="noStrike">
                        <a:solidFill>
                          <a:srgbClr val="40424E"/>
                        </a:solidFill>
                        <a:effectLst/>
                        <a:latin typeface="Verdana" panose="020B0604030504040204" pitchFamily="34" charset="0"/>
                        <a:ea typeface="Verdana" panose="020B0604030504040204" pitchFamily="34" charset="0"/>
                        <a:cs typeface="Verdana" panose="020B0604030504040204" pitchFamily="34" charset="0"/>
                      </a:endParaRPr>
                    </a:p>
                  </a:txBody>
                  <a:tcPr marL="85725" marR="9525" marT="9525" marB="0" anchor="ctr"/>
                </a:tc>
                <a:tc>
                  <a:txBody>
                    <a:bodyPr/>
                    <a:lstStyle/>
                    <a:p>
                      <a:pPr algn="l" fontAlgn="ctr"/>
                      <a:r>
                        <a:rPr lang="en-IN" sz="1600" u="none" strike="noStrike">
                          <a:effectLst/>
                          <a:latin typeface="Verdana" panose="020B0604030504040204" pitchFamily="34" charset="0"/>
                          <a:ea typeface="Verdana" panose="020B0604030504040204" pitchFamily="34" charset="0"/>
                          <a:cs typeface="Verdana" panose="020B0604030504040204" pitchFamily="34" charset="0"/>
                        </a:rPr>
                        <a:t>background-color</a:t>
                      </a:r>
                      <a:endParaRPr lang="en-IN" sz="1600" b="0" i="0" u="none" strike="noStrike">
                        <a:solidFill>
                          <a:srgbClr val="40424E"/>
                        </a:solidFill>
                        <a:effectLst/>
                        <a:latin typeface="Verdana" panose="020B0604030504040204" pitchFamily="34" charset="0"/>
                        <a:ea typeface="Verdana" panose="020B0604030504040204" pitchFamily="34" charset="0"/>
                        <a:cs typeface="Verdana" panose="020B0604030504040204" pitchFamily="34" charset="0"/>
                      </a:endParaRPr>
                    </a:p>
                  </a:txBody>
                  <a:tcPr marL="85725" marR="9525" marT="9525" marB="0" anchor="ctr"/>
                </a:tc>
              </a:tr>
              <a:tr h="278184">
                <a:tc>
                  <a:txBody>
                    <a:bodyPr/>
                    <a:lstStyle/>
                    <a:p>
                      <a:pPr algn="l" fontAlgn="ctr"/>
                      <a:r>
                        <a:rPr lang="en-IN" sz="1600" u="none" strike="noStrike" dirty="0">
                          <a:effectLst/>
                          <a:latin typeface="Verdana" panose="020B0604030504040204" pitchFamily="34" charset="0"/>
                          <a:ea typeface="Verdana" panose="020B0604030504040204" pitchFamily="34" charset="0"/>
                          <a:cs typeface="Verdana" panose="020B0604030504040204" pitchFamily="34" charset="0"/>
                        </a:rPr>
                        <a:t>border attribute</a:t>
                      </a:r>
                      <a:endParaRPr lang="en-IN" sz="1600" b="0" i="0" u="none" strike="noStrike" dirty="0">
                        <a:solidFill>
                          <a:srgbClr val="40424E"/>
                        </a:solidFill>
                        <a:effectLst/>
                        <a:latin typeface="Verdana" panose="020B0604030504040204" pitchFamily="34" charset="0"/>
                        <a:ea typeface="Verdana" panose="020B0604030504040204" pitchFamily="34" charset="0"/>
                        <a:cs typeface="Verdana" panose="020B0604030504040204" pitchFamily="34" charset="0"/>
                      </a:endParaRPr>
                    </a:p>
                  </a:txBody>
                  <a:tcPr marL="85725" marR="9525" marT="9525" marB="0" anchor="ctr"/>
                </a:tc>
                <a:tc>
                  <a:txBody>
                    <a:bodyPr/>
                    <a:lstStyle/>
                    <a:p>
                      <a:pPr algn="l" fontAlgn="ctr"/>
                      <a:r>
                        <a:rPr lang="en-IN" sz="1600" u="none" strike="noStrike">
                          <a:effectLst/>
                          <a:latin typeface="Verdana" panose="020B0604030504040204" pitchFamily="34" charset="0"/>
                          <a:ea typeface="Verdana" panose="020B0604030504040204" pitchFamily="34" charset="0"/>
                          <a:cs typeface="Verdana" panose="020B0604030504040204" pitchFamily="34" charset="0"/>
                        </a:rPr>
                        <a:t>Used to specify border width of an element</a:t>
                      </a:r>
                      <a:endParaRPr lang="en-IN" sz="1600" b="0" i="0" u="none" strike="noStrike">
                        <a:solidFill>
                          <a:srgbClr val="40424E"/>
                        </a:solidFill>
                        <a:effectLst/>
                        <a:latin typeface="Verdana" panose="020B0604030504040204" pitchFamily="34" charset="0"/>
                        <a:ea typeface="Verdana" panose="020B0604030504040204" pitchFamily="34" charset="0"/>
                        <a:cs typeface="Verdana" panose="020B0604030504040204" pitchFamily="34" charset="0"/>
                      </a:endParaRPr>
                    </a:p>
                  </a:txBody>
                  <a:tcPr marL="85725" marR="9525" marT="9525" marB="0" anchor="ctr"/>
                </a:tc>
                <a:tc>
                  <a:txBody>
                    <a:bodyPr/>
                    <a:lstStyle/>
                    <a:p>
                      <a:pPr algn="l" fontAlgn="ctr"/>
                      <a:r>
                        <a:rPr lang="en-IN" sz="1600" u="none" strike="noStrike">
                          <a:effectLst/>
                          <a:latin typeface="Verdana" panose="020B0604030504040204" pitchFamily="34" charset="0"/>
                          <a:ea typeface="Verdana" panose="020B0604030504040204" pitchFamily="34" charset="0"/>
                          <a:cs typeface="Verdana" panose="020B0604030504040204" pitchFamily="34" charset="0"/>
                        </a:rPr>
                        <a:t>border-width</a:t>
                      </a:r>
                      <a:endParaRPr lang="en-IN" sz="1600" b="0" i="0" u="none" strike="noStrike">
                        <a:solidFill>
                          <a:srgbClr val="40424E"/>
                        </a:solidFill>
                        <a:effectLst/>
                        <a:latin typeface="Verdana" panose="020B0604030504040204" pitchFamily="34" charset="0"/>
                        <a:ea typeface="Verdana" panose="020B0604030504040204" pitchFamily="34" charset="0"/>
                        <a:cs typeface="Verdana" panose="020B0604030504040204" pitchFamily="34" charset="0"/>
                      </a:endParaRPr>
                    </a:p>
                  </a:txBody>
                  <a:tcPr marL="85725" marR="9525" marT="9525" marB="0" anchor="ctr"/>
                </a:tc>
              </a:tr>
              <a:tr h="278184">
                <a:tc>
                  <a:txBody>
                    <a:bodyPr/>
                    <a:lstStyle/>
                    <a:p>
                      <a:pPr algn="l" fontAlgn="ctr"/>
                      <a:r>
                        <a:rPr lang="en-IN" sz="1600" u="none" strike="noStrike" dirty="0">
                          <a:effectLst/>
                          <a:latin typeface="Verdana" panose="020B0604030504040204" pitchFamily="34" charset="0"/>
                          <a:ea typeface="Verdana" panose="020B0604030504040204" pitchFamily="34" charset="0"/>
                          <a:cs typeface="Verdana" panose="020B0604030504040204" pitchFamily="34" charset="0"/>
                        </a:rPr>
                        <a:t>height attribute</a:t>
                      </a:r>
                      <a:endParaRPr lang="en-IN" sz="1600" b="0" i="0" u="none" strike="noStrike" dirty="0">
                        <a:solidFill>
                          <a:srgbClr val="40424E"/>
                        </a:solidFill>
                        <a:effectLst/>
                        <a:latin typeface="Verdana" panose="020B0604030504040204" pitchFamily="34" charset="0"/>
                        <a:ea typeface="Verdana" panose="020B0604030504040204" pitchFamily="34" charset="0"/>
                        <a:cs typeface="Verdana" panose="020B0604030504040204" pitchFamily="34" charset="0"/>
                      </a:endParaRPr>
                    </a:p>
                  </a:txBody>
                  <a:tcPr marL="85725" marR="9525" marT="9525" marB="0" anchor="ctr"/>
                </a:tc>
                <a:tc>
                  <a:txBody>
                    <a:bodyPr/>
                    <a:lstStyle/>
                    <a:p>
                      <a:pPr algn="l" fontAlgn="ctr"/>
                      <a:r>
                        <a:rPr lang="en-IN" sz="1600" u="none" strike="noStrike">
                          <a:effectLst/>
                          <a:latin typeface="Verdana" panose="020B0604030504040204" pitchFamily="34" charset="0"/>
                          <a:ea typeface="Verdana" panose="020B0604030504040204" pitchFamily="34" charset="0"/>
                          <a:cs typeface="Verdana" panose="020B0604030504040204" pitchFamily="34" charset="0"/>
                        </a:rPr>
                        <a:t>Specify height of body tag</a:t>
                      </a:r>
                      <a:endParaRPr lang="en-IN" sz="1600" b="0" i="0" u="none" strike="noStrike">
                        <a:solidFill>
                          <a:srgbClr val="40424E"/>
                        </a:solidFill>
                        <a:effectLst/>
                        <a:latin typeface="Verdana" panose="020B0604030504040204" pitchFamily="34" charset="0"/>
                        <a:ea typeface="Verdana" panose="020B0604030504040204" pitchFamily="34" charset="0"/>
                        <a:cs typeface="Verdana" panose="020B0604030504040204" pitchFamily="34" charset="0"/>
                      </a:endParaRPr>
                    </a:p>
                  </a:txBody>
                  <a:tcPr marL="85725" marR="9525" marT="9525" marB="0" anchor="ctr"/>
                </a:tc>
                <a:tc>
                  <a:txBody>
                    <a:bodyPr/>
                    <a:lstStyle/>
                    <a:p>
                      <a:pPr algn="l" fontAlgn="ctr"/>
                      <a:r>
                        <a:rPr lang="en-IN" sz="1600" u="none" strike="noStrike">
                          <a:effectLst/>
                          <a:latin typeface="Verdana" panose="020B0604030504040204" pitchFamily="34" charset="0"/>
                          <a:ea typeface="Verdana" panose="020B0604030504040204" pitchFamily="34" charset="0"/>
                          <a:cs typeface="Verdana" panose="020B0604030504040204" pitchFamily="34" charset="0"/>
                        </a:rPr>
                        <a:t>padding attribute</a:t>
                      </a:r>
                      <a:endParaRPr lang="en-IN" sz="1600" b="0" i="0" u="none" strike="noStrike">
                        <a:solidFill>
                          <a:srgbClr val="40424E"/>
                        </a:solidFill>
                        <a:effectLst/>
                        <a:latin typeface="Verdana" panose="020B0604030504040204" pitchFamily="34" charset="0"/>
                        <a:ea typeface="Verdana" panose="020B0604030504040204" pitchFamily="34" charset="0"/>
                        <a:cs typeface="Verdana" panose="020B0604030504040204" pitchFamily="34" charset="0"/>
                      </a:endParaRPr>
                    </a:p>
                  </a:txBody>
                  <a:tcPr marL="85725" marR="9525" marT="9525" marB="0" anchor="ctr"/>
                </a:tc>
              </a:tr>
              <a:tr h="278184">
                <a:tc>
                  <a:txBody>
                    <a:bodyPr/>
                    <a:lstStyle/>
                    <a:p>
                      <a:pPr algn="l" fontAlgn="ctr"/>
                      <a:r>
                        <a:rPr lang="en-IN" sz="1600" u="none" strike="noStrike" dirty="0">
                          <a:effectLst/>
                          <a:latin typeface="Verdana" panose="020B0604030504040204" pitchFamily="34" charset="0"/>
                          <a:ea typeface="Verdana" panose="020B0604030504040204" pitchFamily="34" charset="0"/>
                          <a:cs typeface="Verdana" panose="020B0604030504040204" pitchFamily="34" charset="0"/>
                        </a:rPr>
                        <a:t>language attribute</a:t>
                      </a:r>
                      <a:endParaRPr lang="en-IN" sz="1600" b="0" i="0" u="none" strike="noStrike" dirty="0">
                        <a:solidFill>
                          <a:srgbClr val="40424E"/>
                        </a:solidFill>
                        <a:effectLst/>
                        <a:latin typeface="Verdana" panose="020B0604030504040204" pitchFamily="34" charset="0"/>
                        <a:ea typeface="Verdana" panose="020B0604030504040204" pitchFamily="34" charset="0"/>
                        <a:cs typeface="Verdana" panose="020B0604030504040204" pitchFamily="34" charset="0"/>
                      </a:endParaRPr>
                    </a:p>
                  </a:txBody>
                  <a:tcPr marL="85725" marR="9525" marT="9525" marB="0" anchor="ctr"/>
                </a:tc>
                <a:tc>
                  <a:txBody>
                    <a:bodyPr/>
                    <a:lstStyle/>
                    <a:p>
                      <a:pPr algn="l" fontAlgn="ctr"/>
                      <a:r>
                        <a:rPr lang="en-IN" sz="1600" u="none" strike="noStrike">
                          <a:effectLst/>
                          <a:latin typeface="Verdana" panose="020B0604030504040204" pitchFamily="34" charset="0"/>
                          <a:ea typeface="Verdana" panose="020B0604030504040204" pitchFamily="34" charset="0"/>
                          <a:cs typeface="Verdana" panose="020B0604030504040204" pitchFamily="34" charset="0"/>
                        </a:rPr>
                        <a:t>Specify scripting language being used</a:t>
                      </a:r>
                      <a:endParaRPr lang="en-IN" sz="1600" b="0" i="0" u="none" strike="noStrike">
                        <a:solidFill>
                          <a:srgbClr val="40424E"/>
                        </a:solidFill>
                        <a:effectLst/>
                        <a:latin typeface="Verdana" panose="020B0604030504040204" pitchFamily="34" charset="0"/>
                        <a:ea typeface="Verdana" panose="020B0604030504040204" pitchFamily="34" charset="0"/>
                        <a:cs typeface="Verdana" panose="020B0604030504040204" pitchFamily="34" charset="0"/>
                      </a:endParaRPr>
                    </a:p>
                  </a:txBody>
                  <a:tcPr marL="85725" marR="9525" marT="9525" marB="0" anchor="ctr"/>
                </a:tc>
                <a:tc>
                  <a:txBody>
                    <a:bodyPr/>
                    <a:lstStyle/>
                    <a:p>
                      <a:pPr algn="l" fontAlgn="ctr"/>
                      <a:r>
                        <a:rPr lang="en-IN" sz="1600" u="none" strike="noStrike">
                          <a:effectLst/>
                          <a:latin typeface="Verdana" panose="020B0604030504040204" pitchFamily="34" charset="0"/>
                          <a:ea typeface="Verdana" panose="020B0604030504040204" pitchFamily="34" charset="0"/>
                          <a:cs typeface="Verdana" panose="020B0604030504040204" pitchFamily="34" charset="0"/>
                        </a:rPr>
                        <a:t>type attribute</a:t>
                      </a:r>
                      <a:endParaRPr lang="en-IN" sz="1600" b="0" i="0" u="none" strike="noStrike">
                        <a:solidFill>
                          <a:srgbClr val="40424E"/>
                        </a:solidFill>
                        <a:effectLst/>
                        <a:latin typeface="Verdana" panose="020B0604030504040204" pitchFamily="34" charset="0"/>
                        <a:ea typeface="Verdana" panose="020B0604030504040204" pitchFamily="34" charset="0"/>
                        <a:cs typeface="Verdana" panose="020B0604030504040204" pitchFamily="34" charset="0"/>
                      </a:endParaRPr>
                    </a:p>
                  </a:txBody>
                  <a:tcPr marL="85725" marR="9525" marT="9525" marB="0" anchor="ctr"/>
                </a:tc>
              </a:tr>
              <a:tr h="556368">
                <a:tc>
                  <a:txBody>
                    <a:bodyPr/>
                    <a:lstStyle/>
                    <a:p>
                      <a:pPr algn="l" fontAlgn="ctr"/>
                      <a:r>
                        <a:rPr lang="en-IN" sz="1600" u="none" strike="noStrike" dirty="0">
                          <a:effectLst/>
                          <a:latin typeface="Verdana" panose="020B0604030504040204" pitchFamily="34" charset="0"/>
                          <a:ea typeface="Verdana" panose="020B0604030504040204" pitchFamily="34" charset="0"/>
                          <a:cs typeface="Verdana" panose="020B0604030504040204" pitchFamily="34" charset="0"/>
                        </a:rPr>
                        <a:t>link attribute</a:t>
                      </a:r>
                      <a:endParaRPr lang="en-IN" sz="1600" b="0" i="0" u="none" strike="noStrike" dirty="0">
                        <a:solidFill>
                          <a:srgbClr val="40424E"/>
                        </a:solidFill>
                        <a:effectLst/>
                        <a:latin typeface="Verdana" panose="020B0604030504040204" pitchFamily="34" charset="0"/>
                        <a:ea typeface="Verdana" panose="020B0604030504040204" pitchFamily="34" charset="0"/>
                        <a:cs typeface="Verdana" panose="020B0604030504040204" pitchFamily="34" charset="0"/>
                      </a:endParaRPr>
                    </a:p>
                  </a:txBody>
                  <a:tcPr marL="85725" marR="9525" marT="9525" marB="0" anchor="ctr"/>
                </a:tc>
                <a:tc>
                  <a:txBody>
                    <a:bodyPr/>
                    <a:lstStyle/>
                    <a:p>
                      <a:pPr algn="l" fontAlgn="ctr"/>
                      <a:r>
                        <a:rPr lang="en-IN" sz="1600" u="none" strike="noStrike">
                          <a:effectLst/>
                          <a:latin typeface="Verdana" panose="020B0604030504040204" pitchFamily="34" charset="0"/>
                          <a:ea typeface="Verdana" panose="020B0604030504040204" pitchFamily="34" charset="0"/>
                          <a:cs typeface="Verdana" panose="020B0604030504040204" pitchFamily="34" charset="0"/>
                        </a:rPr>
                        <a:t>Specify default color of links in the document</a:t>
                      </a:r>
                      <a:endParaRPr lang="en-IN" sz="1600" b="0" i="0" u="none" strike="noStrike">
                        <a:solidFill>
                          <a:srgbClr val="40424E"/>
                        </a:solidFill>
                        <a:effectLst/>
                        <a:latin typeface="Verdana" panose="020B0604030504040204" pitchFamily="34" charset="0"/>
                        <a:ea typeface="Verdana" panose="020B0604030504040204" pitchFamily="34" charset="0"/>
                        <a:cs typeface="Verdana" panose="020B0604030504040204" pitchFamily="34" charset="0"/>
                      </a:endParaRPr>
                    </a:p>
                  </a:txBody>
                  <a:tcPr marL="85725" marR="9525" marT="9525" marB="0" anchor="ctr"/>
                </a:tc>
                <a:tc>
                  <a:txBody>
                    <a:bodyPr/>
                    <a:lstStyle/>
                    <a:p>
                      <a:pPr algn="l" fontAlgn="ctr"/>
                      <a:r>
                        <a:rPr lang="en-IN" sz="1600" u="none" strike="noStrike">
                          <a:effectLst/>
                          <a:latin typeface="Verdana" panose="020B0604030504040204" pitchFamily="34" charset="0"/>
                          <a:ea typeface="Verdana" panose="020B0604030504040204" pitchFamily="34" charset="0"/>
                          <a:cs typeface="Verdana" panose="020B0604030504040204" pitchFamily="34" charset="0"/>
                        </a:rPr>
                        <a:t>link attribute</a:t>
                      </a:r>
                      <a:endParaRPr lang="en-IN" sz="1600" b="0" i="0" u="none" strike="noStrike">
                        <a:solidFill>
                          <a:srgbClr val="40424E"/>
                        </a:solidFill>
                        <a:effectLst/>
                        <a:latin typeface="Verdana" panose="020B0604030504040204" pitchFamily="34" charset="0"/>
                        <a:ea typeface="Verdana" panose="020B0604030504040204" pitchFamily="34" charset="0"/>
                        <a:cs typeface="Verdana" panose="020B0604030504040204" pitchFamily="34" charset="0"/>
                      </a:endParaRPr>
                    </a:p>
                  </a:txBody>
                  <a:tcPr marL="85725" marR="9525" marT="9525" marB="0" anchor="ctr"/>
                </a:tc>
              </a:tr>
              <a:tr h="556368">
                <a:tc>
                  <a:txBody>
                    <a:bodyPr/>
                    <a:lstStyle/>
                    <a:p>
                      <a:pPr algn="l" fontAlgn="ctr"/>
                      <a:r>
                        <a:rPr lang="en-IN" sz="1600" u="none" strike="noStrike" dirty="0" err="1">
                          <a:effectLst/>
                          <a:latin typeface="Verdana" panose="020B0604030504040204" pitchFamily="34" charset="0"/>
                          <a:ea typeface="Verdana" panose="020B0604030504040204" pitchFamily="34" charset="0"/>
                          <a:cs typeface="Verdana" panose="020B0604030504040204" pitchFamily="34" charset="0"/>
                        </a:rPr>
                        <a:t>nowrap</a:t>
                      </a:r>
                      <a:r>
                        <a:rPr lang="en-IN" sz="1600" u="none" strike="noStrike" dirty="0">
                          <a:effectLst/>
                          <a:latin typeface="Verdana" panose="020B0604030504040204" pitchFamily="34" charset="0"/>
                          <a:ea typeface="Verdana" panose="020B0604030504040204" pitchFamily="34" charset="0"/>
                          <a:cs typeface="Verdana" panose="020B0604030504040204" pitchFamily="34" charset="0"/>
                        </a:rPr>
                        <a:t> attribute</a:t>
                      </a:r>
                      <a:endParaRPr lang="en-IN" sz="1600" b="0" i="0" u="none" strike="noStrike" dirty="0">
                        <a:solidFill>
                          <a:srgbClr val="40424E"/>
                        </a:solidFill>
                        <a:effectLst/>
                        <a:latin typeface="Verdana" panose="020B0604030504040204" pitchFamily="34" charset="0"/>
                        <a:ea typeface="Verdana" panose="020B0604030504040204" pitchFamily="34" charset="0"/>
                        <a:cs typeface="Verdana" panose="020B0604030504040204" pitchFamily="34" charset="0"/>
                      </a:endParaRPr>
                    </a:p>
                  </a:txBody>
                  <a:tcPr marL="85725" marR="9525" marT="9525" marB="0" anchor="ctr"/>
                </a:tc>
                <a:tc>
                  <a:txBody>
                    <a:bodyPr/>
                    <a:lstStyle/>
                    <a:p>
                      <a:pPr algn="l" fontAlgn="ctr"/>
                      <a:r>
                        <a:rPr lang="en-IN" sz="1600" u="none" strike="noStrike">
                          <a:effectLst/>
                          <a:latin typeface="Verdana" panose="020B0604030504040204" pitchFamily="34" charset="0"/>
                          <a:ea typeface="Verdana" panose="020B0604030504040204" pitchFamily="34" charset="0"/>
                          <a:cs typeface="Verdana" panose="020B0604030504040204" pitchFamily="34" charset="0"/>
                        </a:rPr>
                        <a:t>Prevent the text from wrapping within that table cell</a:t>
                      </a:r>
                      <a:endParaRPr lang="en-IN" sz="1600" b="0" i="0" u="none" strike="noStrike">
                        <a:solidFill>
                          <a:srgbClr val="40424E"/>
                        </a:solidFill>
                        <a:effectLst/>
                        <a:latin typeface="Verdana" panose="020B0604030504040204" pitchFamily="34" charset="0"/>
                        <a:ea typeface="Verdana" panose="020B0604030504040204" pitchFamily="34" charset="0"/>
                        <a:cs typeface="Verdana" panose="020B0604030504040204" pitchFamily="34" charset="0"/>
                      </a:endParaRPr>
                    </a:p>
                  </a:txBody>
                  <a:tcPr marL="85725" marR="9525" marT="9525" marB="0" anchor="ctr"/>
                </a:tc>
                <a:tc>
                  <a:txBody>
                    <a:bodyPr/>
                    <a:lstStyle/>
                    <a:p>
                      <a:pPr algn="l" fontAlgn="ctr"/>
                      <a:r>
                        <a:rPr lang="en-IN" sz="1600" u="none" strike="noStrike">
                          <a:effectLst/>
                          <a:latin typeface="Verdana" panose="020B0604030504040204" pitchFamily="34" charset="0"/>
                          <a:ea typeface="Verdana" panose="020B0604030504040204" pitchFamily="34" charset="0"/>
                          <a:cs typeface="Verdana" panose="020B0604030504040204" pitchFamily="34" charset="0"/>
                        </a:rPr>
                        <a:t>white-space</a:t>
                      </a:r>
                      <a:endParaRPr lang="en-IN" sz="1600" b="0" i="0" u="none" strike="noStrike">
                        <a:solidFill>
                          <a:srgbClr val="40424E"/>
                        </a:solidFill>
                        <a:effectLst/>
                        <a:latin typeface="Verdana" panose="020B0604030504040204" pitchFamily="34" charset="0"/>
                        <a:ea typeface="Verdana" panose="020B0604030504040204" pitchFamily="34" charset="0"/>
                        <a:cs typeface="Verdana" panose="020B0604030504040204" pitchFamily="34" charset="0"/>
                      </a:endParaRPr>
                    </a:p>
                  </a:txBody>
                  <a:tcPr marL="85725" marR="9525" marT="9525" marB="0" anchor="ctr"/>
                </a:tc>
              </a:tr>
              <a:tr h="278184">
                <a:tc>
                  <a:txBody>
                    <a:bodyPr/>
                    <a:lstStyle/>
                    <a:p>
                      <a:pPr algn="l" fontAlgn="ctr"/>
                      <a:r>
                        <a:rPr lang="en-IN" sz="1600" u="none" strike="noStrike" dirty="0" err="1">
                          <a:effectLst/>
                          <a:latin typeface="Verdana" panose="020B0604030504040204" pitchFamily="34" charset="0"/>
                          <a:ea typeface="Verdana" panose="020B0604030504040204" pitchFamily="34" charset="0"/>
                          <a:cs typeface="Verdana" panose="020B0604030504040204" pitchFamily="34" charset="0"/>
                        </a:rPr>
                        <a:t>vlink</a:t>
                      </a:r>
                      <a:r>
                        <a:rPr lang="en-IN" sz="1600" u="none" strike="noStrike" dirty="0">
                          <a:effectLst/>
                          <a:latin typeface="Verdana" panose="020B0604030504040204" pitchFamily="34" charset="0"/>
                          <a:ea typeface="Verdana" panose="020B0604030504040204" pitchFamily="34" charset="0"/>
                          <a:cs typeface="Verdana" panose="020B0604030504040204" pitchFamily="34" charset="0"/>
                        </a:rPr>
                        <a:t> attribute</a:t>
                      </a:r>
                      <a:endParaRPr lang="en-IN" sz="1600" b="0" i="0" u="none" strike="noStrike" dirty="0">
                        <a:solidFill>
                          <a:srgbClr val="40424E"/>
                        </a:solidFill>
                        <a:effectLst/>
                        <a:latin typeface="Verdana" panose="020B0604030504040204" pitchFamily="34" charset="0"/>
                        <a:ea typeface="Verdana" panose="020B0604030504040204" pitchFamily="34" charset="0"/>
                        <a:cs typeface="Verdana" panose="020B0604030504040204" pitchFamily="34" charset="0"/>
                      </a:endParaRPr>
                    </a:p>
                  </a:txBody>
                  <a:tcPr marL="85725" marR="9525" marT="9525" marB="0" anchor="ctr"/>
                </a:tc>
                <a:tc>
                  <a:txBody>
                    <a:bodyPr/>
                    <a:lstStyle/>
                    <a:p>
                      <a:pPr algn="l" fontAlgn="ctr"/>
                      <a:r>
                        <a:rPr lang="en-IN" sz="1600" u="none" strike="noStrike">
                          <a:effectLst/>
                          <a:latin typeface="Verdana" panose="020B0604030504040204" pitchFamily="34" charset="0"/>
                          <a:ea typeface="Verdana" panose="020B0604030504040204" pitchFamily="34" charset="0"/>
                          <a:cs typeface="Verdana" panose="020B0604030504040204" pitchFamily="34" charset="0"/>
                        </a:rPr>
                        <a:t>Specify the color of visited links</a:t>
                      </a:r>
                      <a:endParaRPr lang="en-IN" sz="1600" b="0" i="0" u="none" strike="noStrike">
                        <a:solidFill>
                          <a:srgbClr val="40424E"/>
                        </a:solidFill>
                        <a:effectLst/>
                        <a:latin typeface="Verdana" panose="020B0604030504040204" pitchFamily="34" charset="0"/>
                        <a:ea typeface="Verdana" panose="020B0604030504040204" pitchFamily="34" charset="0"/>
                        <a:cs typeface="Verdana" panose="020B0604030504040204" pitchFamily="34" charset="0"/>
                      </a:endParaRPr>
                    </a:p>
                  </a:txBody>
                  <a:tcPr marL="85725" marR="9525" marT="9525" marB="0" anchor="ctr"/>
                </a:tc>
                <a:tc>
                  <a:txBody>
                    <a:bodyPr/>
                    <a:lstStyle/>
                    <a:p>
                      <a:pPr algn="l" fontAlgn="ctr"/>
                      <a:r>
                        <a:rPr lang="en-IN" sz="1600" u="none" strike="noStrike">
                          <a:effectLst/>
                          <a:latin typeface="Verdana" panose="020B0604030504040204" pitchFamily="34" charset="0"/>
                          <a:ea typeface="Verdana" panose="020B0604030504040204" pitchFamily="34" charset="0"/>
                          <a:cs typeface="Verdana" panose="020B0604030504040204" pitchFamily="34" charset="0"/>
                        </a:rPr>
                        <a:t>visited attribute</a:t>
                      </a:r>
                      <a:endParaRPr lang="en-IN" sz="1600" b="0" i="0" u="none" strike="noStrike">
                        <a:solidFill>
                          <a:srgbClr val="40424E"/>
                        </a:solidFill>
                        <a:effectLst/>
                        <a:latin typeface="Verdana" panose="020B0604030504040204" pitchFamily="34" charset="0"/>
                        <a:ea typeface="Verdana" panose="020B0604030504040204" pitchFamily="34" charset="0"/>
                        <a:cs typeface="Verdana" panose="020B0604030504040204" pitchFamily="34" charset="0"/>
                      </a:endParaRPr>
                    </a:p>
                  </a:txBody>
                  <a:tcPr marL="85725" marR="9525" marT="9525" marB="0" anchor="ctr"/>
                </a:tc>
              </a:tr>
              <a:tr h="278184">
                <a:tc>
                  <a:txBody>
                    <a:bodyPr/>
                    <a:lstStyle/>
                    <a:p>
                      <a:pPr algn="l" fontAlgn="ctr"/>
                      <a:r>
                        <a:rPr lang="en-IN" sz="1600" u="none" strike="noStrike" dirty="0">
                          <a:effectLst/>
                          <a:latin typeface="Verdana" panose="020B0604030504040204" pitchFamily="34" charset="0"/>
                          <a:ea typeface="Verdana" panose="020B0604030504040204" pitchFamily="34" charset="0"/>
                          <a:cs typeface="Verdana" panose="020B0604030504040204" pitchFamily="34" charset="0"/>
                        </a:rPr>
                        <a:t>type attribute</a:t>
                      </a:r>
                      <a:endParaRPr lang="en-IN" sz="1600" b="0" i="0" u="none" strike="noStrike" dirty="0">
                        <a:solidFill>
                          <a:srgbClr val="40424E"/>
                        </a:solidFill>
                        <a:effectLst/>
                        <a:latin typeface="Verdana" panose="020B0604030504040204" pitchFamily="34" charset="0"/>
                        <a:ea typeface="Verdana" panose="020B0604030504040204" pitchFamily="34" charset="0"/>
                        <a:cs typeface="Verdana" panose="020B0604030504040204" pitchFamily="34" charset="0"/>
                      </a:endParaRPr>
                    </a:p>
                  </a:txBody>
                  <a:tcPr marL="85725" marR="9525" marT="9525" marB="0" anchor="ctr"/>
                </a:tc>
                <a:tc>
                  <a:txBody>
                    <a:bodyPr/>
                    <a:lstStyle/>
                    <a:p>
                      <a:pPr algn="l" fontAlgn="ctr"/>
                      <a:r>
                        <a:rPr lang="en-IN" sz="1600" u="none" strike="noStrike">
                          <a:effectLst/>
                          <a:latin typeface="Verdana" panose="020B0604030504040204" pitchFamily="34" charset="0"/>
                          <a:ea typeface="Verdana" panose="020B0604030504040204" pitchFamily="34" charset="0"/>
                          <a:cs typeface="Verdana" panose="020B0604030504040204" pitchFamily="34" charset="0"/>
                        </a:rPr>
                        <a:t>Specify the type of list in li tag</a:t>
                      </a:r>
                      <a:endParaRPr lang="en-IN" sz="1600" b="0" i="0" u="none" strike="noStrike">
                        <a:solidFill>
                          <a:srgbClr val="40424E"/>
                        </a:solidFill>
                        <a:effectLst/>
                        <a:latin typeface="Verdana" panose="020B0604030504040204" pitchFamily="34" charset="0"/>
                        <a:ea typeface="Verdana" panose="020B0604030504040204" pitchFamily="34" charset="0"/>
                        <a:cs typeface="Verdana" panose="020B0604030504040204" pitchFamily="34" charset="0"/>
                      </a:endParaRPr>
                    </a:p>
                  </a:txBody>
                  <a:tcPr marL="85725" marR="9525" marT="9525" marB="0" anchor="ctr"/>
                </a:tc>
                <a:tc>
                  <a:txBody>
                    <a:bodyPr/>
                    <a:lstStyle/>
                    <a:p>
                      <a:pPr algn="l" fontAlgn="ctr"/>
                      <a:r>
                        <a:rPr lang="en-IN" sz="1600" u="none" strike="noStrike">
                          <a:effectLst/>
                          <a:latin typeface="Verdana" panose="020B0604030504040204" pitchFamily="34" charset="0"/>
                          <a:ea typeface="Verdana" panose="020B0604030504040204" pitchFamily="34" charset="0"/>
                          <a:cs typeface="Verdana" panose="020B0604030504040204" pitchFamily="34" charset="0"/>
                        </a:rPr>
                        <a:t>list-style-type</a:t>
                      </a:r>
                      <a:endParaRPr lang="en-IN" sz="1600" b="0" i="0" u="none" strike="noStrike">
                        <a:solidFill>
                          <a:srgbClr val="40424E"/>
                        </a:solidFill>
                        <a:effectLst/>
                        <a:latin typeface="Verdana" panose="020B0604030504040204" pitchFamily="34" charset="0"/>
                        <a:ea typeface="Verdana" panose="020B0604030504040204" pitchFamily="34" charset="0"/>
                        <a:cs typeface="Verdana" panose="020B0604030504040204" pitchFamily="34" charset="0"/>
                      </a:endParaRPr>
                    </a:p>
                  </a:txBody>
                  <a:tcPr marL="85725" marR="9525" marT="9525" marB="0" anchor="ctr"/>
                </a:tc>
              </a:tr>
              <a:tr h="834552">
                <a:tc>
                  <a:txBody>
                    <a:bodyPr/>
                    <a:lstStyle/>
                    <a:p>
                      <a:pPr algn="l" fontAlgn="ctr"/>
                      <a:r>
                        <a:rPr lang="en-IN" sz="1600" u="none" strike="noStrike" dirty="0" err="1">
                          <a:effectLst/>
                          <a:latin typeface="Verdana" panose="020B0604030504040204" pitchFamily="34" charset="0"/>
                          <a:ea typeface="Verdana" panose="020B0604030504040204" pitchFamily="34" charset="0"/>
                          <a:cs typeface="Verdana" panose="020B0604030504040204" pitchFamily="34" charset="0"/>
                        </a:rPr>
                        <a:t>vspace</a:t>
                      </a:r>
                      <a:r>
                        <a:rPr lang="en-IN" sz="1600" u="none" strike="noStrike" dirty="0">
                          <a:effectLst/>
                          <a:latin typeface="Verdana" panose="020B0604030504040204" pitchFamily="34" charset="0"/>
                          <a:ea typeface="Verdana" panose="020B0604030504040204" pitchFamily="34" charset="0"/>
                          <a:cs typeface="Verdana" panose="020B0604030504040204" pitchFamily="34" charset="0"/>
                        </a:rPr>
                        <a:t> attribute</a:t>
                      </a:r>
                      <a:endParaRPr lang="en-IN" sz="1600" b="0" i="0" u="none" strike="noStrike" dirty="0">
                        <a:solidFill>
                          <a:srgbClr val="40424E"/>
                        </a:solidFill>
                        <a:effectLst/>
                        <a:latin typeface="Verdana" panose="020B0604030504040204" pitchFamily="34" charset="0"/>
                        <a:ea typeface="Verdana" panose="020B0604030504040204" pitchFamily="34" charset="0"/>
                        <a:cs typeface="Verdana" panose="020B0604030504040204" pitchFamily="34" charset="0"/>
                      </a:endParaRPr>
                    </a:p>
                  </a:txBody>
                  <a:tcPr marL="85725" marR="9525" marT="9525" marB="0" anchor="ctr"/>
                </a:tc>
                <a:tc>
                  <a:txBody>
                    <a:bodyPr/>
                    <a:lstStyle/>
                    <a:p>
                      <a:pPr algn="l" fontAlgn="ctr"/>
                      <a:r>
                        <a:rPr lang="en-IN" sz="1600" u="none" strike="noStrike" dirty="0">
                          <a:effectLst/>
                          <a:latin typeface="Verdana" panose="020B0604030504040204" pitchFamily="34" charset="0"/>
                          <a:ea typeface="Verdana" panose="020B0604030504040204" pitchFamily="34" charset="0"/>
                          <a:cs typeface="Verdana" panose="020B0604030504040204" pitchFamily="34" charset="0"/>
                        </a:rPr>
                        <a:t>Specify the amount of whitespace or padding that should appear above or below an element</a:t>
                      </a:r>
                      <a:endParaRPr lang="en-IN" sz="1600" b="0" i="0" u="none" strike="noStrike" dirty="0">
                        <a:solidFill>
                          <a:srgbClr val="40424E"/>
                        </a:solidFill>
                        <a:effectLst/>
                        <a:latin typeface="Verdana" panose="020B0604030504040204" pitchFamily="34" charset="0"/>
                        <a:ea typeface="Verdana" panose="020B0604030504040204" pitchFamily="34" charset="0"/>
                        <a:cs typeface="Verdana" panose="020B0604030504040204" pitchFamily="34" charset="0"/>
                      </a:endParaRPr>
                    </a:p>
                  </a:txBody>
                  <a:tcPr marL="85725" marR="9525" marT="9525" marB="0" anchor="ctr"/>
                </a:tc>
                <a:tc>
                  <a:txBody>
                    <a:bodyPr/>
                    <a:lstStyle/>
                    <a:p>
                      <a:pPr algn="l" fontAlgn="ctr"/>
                      <a:r>
                        <a:rPr lang="en-IN" sz="1600" u="none" strike="noStrike" dirty="0">
                          <a:effectLst/>
                          <a:latin typeface="Verdana" panose="020B0604030504040204" pitchFamily="34" charset="0"/>
                          <a:ea typeface="Verdana" panose="020B0604030504040204" pitchFamily="34" charset="0"/>
                          <a:cs typeface="Verdana" panose="020B0604030504040204" pitchFamily="34" charset="0"/>
                        </a:rPr>
                        <a:t>padding attribute</a:t>
                      </a:r>
                      <a:endParaRPr lang="en-IN" sz="1600" b="0" i="0" u="none" strike="noStrike" dirty="0">
                        <a:solidFill>
                          <a:srgbClr val="40424E"/>
                        </a:solidFill>
                        <a:effectLst/>
                        <a:latin typeface="Verdana" panose="020B0604030504040204" pitchFamily="34" charset="0"/>
                        <a:ea typeface="Verdana" panose="020B0604030504040204" pitchFamily="34" charset="0"/>
                        <a:cs typeface="Verdana" panose="020B0604030504040204" pitchFamily="34" charset="0"/>
                      </a:endParaRPr>
                    </a:p>
                  </a:txBody>
                  <a:tcPr marL="85725" marR="9525" marT="9525" marB="0" anchor="ctr"/>
                </a:tc>
              </a:tr>
            </a:tbl>
          </a:graphicData>
        </a:graphic>
      </p:graphicFrame>
    </p:spTree>
    <p:extLst>
      <p:ext uri="{BB962C8B-B14F-4D97-AF65-F5344CB8AC3E}">
        <p14:creationId xmlns:p14="http://schemas.microsoft.com/office/powerpoint/2010/main" val="231581891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1368" y="133306"/>
            <a:ext cx="11230377" cy="381850"/>
          </a:xfrm>
        </p:spPr>
        <p:txBody>
          <a:bodyPr>
            <a:normAutofit/>
          </a:bodyPr>
          <a:lstStyle/>
          <a:p>
            <a:r>
              <a:rPr lang="en-IN" sz="2000" b="1" dirty="0" smtClean="0">
                <a:latin typeface="Verdana" panose="020B0604030504040204" pitchFamily="34" charset="0"/>
                <a:ea typeface="Verdana" panose="020B0604030504040204" pitchFamily="34" charset="0"/>
                <a:cs typeface="Verdana" panose="020B0604030504040204" pitchFamily="34" charset="0"/>
              </a:rPr>
              <a:t>HTML Entities</a:t>
            </a:r>
            <a:endParaRPr lang="en-IN" sz="2000" b="1" dirty="0">
              <a:latin typeface="Verdana" panose="020B0604030504040204" pitchFamily="34" charset="0"/>
              <a:ea typeface="Verdana" panose="020B0604030504040204" pitchFamily="34" charset="0"/>
              <a:cs typeface="Verdana" panose="020B0604030504040204" pitchFamily="34"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483990165"/>
              </p:ext>
            </p:extLst>
          </p:nvPr>
        </p:nvGraphicFramePr>
        <p:xfrm>
          <a:off x="862884" y="708510"/>
          <a:ext cx="10728102" cy="5994380"/>
        </p:xfrm>
        <a:graphic>
          <a:graphicData uri="http://schemas.openxmlformats.org/drawingml/2006/table">
            <a:tbl>
              <a:tblPr>
                <a:tableStyleId>{775DCB02-9BB8-47FD-8907-85C794F793BA}</a:tableStyleId>
              </a:tblPr>
              <a:tblGrid>
                <a:gridCol w="1698017"/>
                <a:gridCol w="4111682"/>
                <a:gridCol w="2290049"/>
                <a:gridCol w="2628354"/>
              </a:tblGrid>
              <a:tr h="95806">
                <a:tc>
                  <a:txBody>
                    <a:bodyPr/>
                    <a:lstStyle/>
                    <a:p>
                      <a:pPr algn="l" fontAlgn="ctr"/>
                      <a:r>
                        <a:rPr lang="en-IN" sz="800" b="1" u="none" strike="noStrike" dirty="0">
                          <a:effectLst/>
                          <a:latin typeface="Verdana" panose="020B0604030504040204" pitchFamily="34" charset="0"/>
                          <a:ea typeface="Verdana" panose="020B0604030504040204" pitchFamily="34" charset="0"/>
                          <a:cs typeface="Verdana" panose="020B0604030504040204" pitchFamily="34" charset="0"/>
                        </a:rPr>
                        <a:t>Notation</a:t>
                      </a:r>
                      <a:endParaRPr lang="en-IN" sz="800" b="1" i="0" u="none" strike="noStrike" dirty="0">
                        <a:solidFill>
                          <a:srgbClr val="40424E"/>
                        </a:solidFill>
                        <a:effectLst/>
                        <a:latin typeface="Verdana" panose="020B0604030504040204" pitchFamily="34" charset="0"/>
                        <a:ea typeface="Verdana" panose="020B0604030504040204" pitchFamily="34" charset="0"/>
                        <a:cs typeface="Verdana" panose="020B0604030504040204" pitchFamily="34" charset="0"/>
                      </a:endParaRPr>
                    </a:p>
                  </a:txBody>
                  <a:tcPr marL="50584" marR="5620" marT="5620" marB="0" anchor="ctr"/>
                </a:tc>
                <a:tc>
                  <a:txBody>
                    <a:bodyPr/>
                    <a:lstStyle/>
                    <a:p>
                      <a:pPr algn="l" fontAlgn="ctr"/>
                      <a:r>
                        <a:rPr lang="en-IN" sz="800" b="1" u="none" strike="noStrike" dirty="0">
                          <a:effectLst/>
                          <a:latin typeface="Verdana" panose="020B0604030504040204" pitchFamily="34" charset="0"/>
                          <a:ea typeface="Verdana" panose="020B0604030504040204" pitchFamily="34" charset="0"/>
                          <a:cs typeface="Verdana" panose="020B0604030504040204" pitchFamily="34" charset="0"/>
                        </a:rPr>
                        <a:t>Symbols</a:t>
                      </a:r>
                      <a:endParaRPr lang="en-IN" sz="800" b="1" i="0" u="none" strike="noStrike" dirty="0">
                        <a:solidFill>
                          <a:srgbClr val="40424E"/>
                        </a:solidFill>
                        <a:effectLst/>
                        <a:latin typeface="Verdana" panose="020B0604030504040204" pitchFamily="34" charset="0"/>
                        <a:ea typeface="Verdana" panose="020B0604030504040204" pitchFamily="34" charset="0"/>
                        <a:cs typeface="Verdana" panose="020B0604030504040204" pitchFamily="34" charset="0"/>
                      </a:endParaRPr>
                    </a:p>
                  </a:txBody>
                  <a:tcPr marL="50584" marR="5620" marT="5620" marB="0" anchor="ctr"/>
                </a:tc>
                <a:tc>
                  <a:txBody>
                    <a:bodyPr/>
                    <a:lstStyle/>
                    <a:p>
                      <a:pPr algn="l" fontAlgn="ctr"/>
                      <a:r>
                        <a:rPr lang="en-IN" sz="800" b="1" u="none" strike="noStrike" dirty="0">
                          <a:effectLst/>
                          <a:latin typeface="Verdana" panose="020B0604030504040204" pitchFamily="34" charset="0"/>
                          <a:ea typeface="Verdana" panose="020B0604030504040204" pitchFamily="34" charset="0"/>
                          <a:cs typeface="Verdana" panose="020B0604030504040204" pitchFamily="34" charset="0"/>
                        </a:rPr>
                        <a:t>Entity name</a:t>
                      </a:r>
                      <a:endParaRPr lang="en-IN" sz="800" b="1" i="0" u="none" strike="noStrike" dirty="0">
                        <a:solidFill>
                          <a:srgbClr val="40424E"/>
                        </a:solidFill>
                        <a:effectLst/>
                        <a:latin typeface="Verdana" panose="020B0604030504040204" pitchFamily="34" charset="0"/>
                        <a:ea typeface="Verdana" panose="020B0604030504040204" pitchFamily="34" charset="0"/>
                        <a:cs typeface="Verdana" panose="020B0604030504040204" pitchFamily="34" charset="0"/>
                      </a:endParaRPr>
                    </a:p>
                  </a:txBody>
                  <a:tcPr marL="50584" marR="5620" marT="5620" marB="0" anchor="ctr"/>
                </a:tc>
                <a:tc>
                  <a:txBody>
                    <a:bodyPr/>
                    <a:lstStyle/>
                    <a:p>
                      <a:pPr algn="l" fontAlgn="ctr"/>
                      <a:r>
                        <a:rPr lang="en-IN" sz="800" b="1" u="none" strike="noStrike" dirty="0">
                          <a:effectLst/>
                          <a:latin typeface="Verdana" panose="020B0604030504040204" pitchFamily="34" charset="0"/>
                          <a:ea typeface="Verdana" panose="020B0604030504040204" pitchFamily="34" charset="0"/>
                          <a:cs typeface="Verdana" panose="020B0604030504040204" pitchFamily="34" charset="0"/>
                        </a:rPr>
                        <a:t>Entity Number</a:t>
                      </a:r>
                      <a:endParaRPr lang="en-IN" sz="800" b="1" i="0" u="none" strike="noStrike" dirty="0">
                        <a:solidFill>
                          <a:srgbClr val="40424E"/>
                        </a:solidFill>
                        <a:effectLst/>
                        <a:latin typeface="Verdana" panose="020B0604030504040204" pitchFamily="34" charset="0"/>
                        <a:ea typeface="Verdana" panose="020B0604030504040204" pitchFamily="34" charset="0"/>
                        <a:cs typeface="Verdana" panose="020B0604030504040204" pitchFamily="34" charset="0"/>
                      </a:endParaRPr>
                    </a:p>
                  </a:txBody>
                  <a:tcPr marL="50584" marR="5620" marT="5620" marB="0" anchor="ctr"/>
                </a:tc>
              </a:tr>
              <a:tr h="81066">
                <a:tc>
                  <a:txBody>
                    <a:bodyPr/>
                    <a:lstStyle/>
                    <a:p>
                      <a:pPr algn="l" fontAlgn="ctr"/>
                      <a:r>
                        <a:rPr lang="en-IN" sz="800" u="none" strike="noStrike">
                          <a:effectLst/>
                          <a:latin typeface="Verdana" panose="020B0604030504040204" pitchFamily="34" charset="0"/>
                          <a:ea typeface="Verdana" panose="020B0604030504040204" pitchFamily="34" charset="0"/>
                          <a:cs typeface="Verdana" panose="020B0604030504040204" pitchFamily="34" charset="0"/>
                        </a:rPr>
                        <a:t> </a:t>
                      </a:r>
                      <a:endParaRPr lang="en-IN" sz="800" b="0" i="0" u="none" strike="noStrike">
                        <a:solidFill>
                          <a:srgbClr val="40424E"/>
                        </a:solidFill>
                        <a:effectLst/>
                        <a:latin typeface="Verdana" panose="020B0604030504040204" pitchFamily="34" charset="0"/>
                        <a:ea typeface="Verdana" panose="020B0604030504040204" pitchFamily="34" charset="0"/>
                        <a:cs typeface="Verdana" panose="020B0604030504040204" pitchFamily="34" charset="0"/>
                      </a:endParaRPr>
                    </a:p>
                  </a:txBody>
                  <a:tcPr marL="50584" marR="5620" marT="5620" marB="0" anchor="ctr"/>
                </a:tc>
                <a:tc>
                  <a:txBody>
                    <a:bodyPr/>
                    <a:lstStyle/>
                    <a:p>
                      <a:pPr algn="l" fontAlgn="ctr"/>
                      <a:r>
                        <a:rPr lang="en-IN" sz="800" u="none" strike="noStrike">
                          <a:effectLst/>
                          <a:latin typeface="Verdana" panose="020B0604030504040204" pitchFamily="34" charset="0"/>
                          <a:ea typeface="Verdana" panose="020B0604030504040204" pitchFamily="34" charset="0"/>
                          <a:cs typeface="Verdana" panose="020B0604030504040204" pitchFamily="34" charset="0"/>
                        </a:rPr>
                        <a:t>non-breaking space</a:t>
                      </a:r>
                      <a:endParaRPr lang="en-IN" sz="800" b="0" i="0" u="none" strike="noStrike">
                        <a:solidFill>
                          <a:srgbClr val="40424E"/>
                        </a:solidFill>
                        <a:effectLst/>
                        <a:latin typeface="Verdana" panose="020B0604030504040204" pitchFamily="34" charset="0"/>
                        <a:ea typeface="Verdana" panose="020B0604030504040204" pitchFamily="34" charset="0"/>
                        <a:cs typeface="Verdana" panose="020B0604030504040204" pitchFamily="34" charset="0"/>
                      </a:endParaRPr>
                    </a:p>
                  </a:txBody>
                  <a:tcPr marL="50584" marR="5620" marT="5620" marB="0" anchor="ctr"/>
                </a:tc>
                <a:tc>
                  <a:txBody>
                    <a:bodyPr/>
                    <a:lstStyle/>
                    <a:p>
                      <a:pPr algn="l" fontAlgn="ctr"/>
                      <a:r>
                        <a:rPr lang="en-IN" sz="800" u="none" strike="noStrike">
                          <a:effectLst/>
                          <a:latin typeface="Verdana" panose="020B0604030504040204" pitchFamily="34" charset="0"/>
                          <a:ea typeface="Verdana" panose="020B0604030504040204" pitchFamily="34" charset="0"/>
                          <a:cs typeface="Verdana" panose="020B0604030504040204" pitchFamily="34" charset="0"/>
                        </a:rPr>
                        <a:t>&amp;nbsp;</a:t>
                      </a:r>
                      <a:endParaRPr lang="en-IN" sz="800" b="0" i="0" u="none" strike="noStrike">
                        <a:solidFill>
                          <a:srgbClr val="40424E"/>
                        </a:solidFill>
                        <a:effectLst/>
                        <a:latin typeface="Verdana" panose="020B0604030504040204" pitchFamily="34" charset="0"/>
                        <a:ea typeface="Verdana" panose="020B0604030504040204" pitchFamily="34" charset="0"/>
                        <a:cs typeface="Verdana" panose="020B0604030504040204" pitchFamily="34" charset="0"/>
                      </a:endParaRPr>
                    </a:p>
                  </a:txBody>
                  <a:tcPr marL="50584" marR="5620" marT="5620" marB="0" anchor="ctr"/>
                </a:tc>
                <a:tc>
                  <a:txBody>
                    <a:bodyPr/>
                    <a:lstStyle/>
                    <a:p>
                      <a:pPr algn="l" fontAlgn="ctr"/>
                      <a:r>
                        <a:rPr lang="en-IN" sz="800" u="none" strike="noStrike">
                          <a:effectLst/>
                          <a:latin typeface="Verdana" panose="020B0604030504040204" pitchFamily="34" charset="0"/>
                          <a:ea typeface="Verdana" panose="020B0604030504040204" pitchFamily="34" charset="0"/>
                          <a:cs typeface="Verdana" panose="020B0604030504040204" pitchFamily="34" charset="0"/>
                        </a:rPr>
                        <a:t>&amp;#160;</a:t>
                      </a:r>
                      <a:endParaRPr lang="en-IN" sz="800" b="0" i="0" u="none" strike="noStrike">
                        <a:solidFill>
                          <a:srgbClr val="40424E"/>
                        </a:solidFill>
                        <a:effectLst/>
                        <a:latin typeface="Verdana" panose="020B0604030504040204" pitchFamily="34" charset="0"/>
                        <a:ea typeface="Verdana" panose="020B0604030504040204" pitchFamily="34" charset="0"/>
                        <a:cs typeface="Verdana" panose="020B0604030504040204" pitchFamily="34" charset="0"/>
                      </a:endParaRPr>
                    </a:p>
                  </a:txBody>
                  <a:tcPr marL="50584" marR="5620" marT="5620" marB="0" anchor="ctr"/>
                </a:tc>
              </a:tr>
              <a:tr h="81066">
                <a:tc>
                  <a:txBody>
                    <a:bodyPr/>
                    <a:lstStyle/>
                    <a:p>
                      <a:pPr algn="l" fontAlgn="ctr"/>
                      <a:r>
                        <a:rPr lang="en-IN" sz="800" u="none" strike="noStrike">
                          <a:effectLst/>
                          <a:latin typeface="Verdana" panose="020B0604030504040204" pitchFamily="34" charset="0"/>
                          <a:ea typeface="Verdana" panose="020B0604030504040204" pitchFamily="34" charset="0"/>
                          <a:cs typeface="Verdana" panose="020B0604030504040204" pitchFamily="34" charset="0"/>
                        </a:rPr>
                        <a:t>&lt;</a:t>
                      </a:r>
                      <a:endParaRPr lang="en-IN" sz="800" b="0" i="0" u="none" strike="noStrike">
                        <a:solidFill>
                          <a:srgbClr val="40424E"/>
                        </a:solidFill>
                        <a:effectLst/>
                        <a:latin typeface="Verdana" panose="020B0604030504040204" pitchFamily="34" charset="0"/>
                        <a:ea typeface="Verdana" panose="020B0604030504040204" pitchFamily="34" charset="0"/>
                        <a:cs typeface="Verdana" panose="020B0604030504040204" pitchFamily="34" charset="0"/>
                      </a:endParaRPr>
                    </a:p>
                  </a:txBody>
                  <a:tcPr marL="50584" marR="5620" marT="5620" marB="0" anchor="ctr"/>
                </a:tc>
                <a:tc>
                  <a:txBody>
                    <a:bodyPr/>
                    <a:lstStyle/>
                    <a:p>
                      <a:pPr algn="l" fontAlgn="ctr"/>
                      <a:r>
                        <a:rPr lang="en-IN" sz="800" u="none" strike="noStrike">
                          <a:effectLst/>
                          <a:latin typeface="Verdana" panose="020B0604030504040204" pitchFamily="34" charset="0"/>
                          <a:ea typeface="Verdana" panose="020B0604030504040204" pitchFamily="34" charset="0"/>
                          <a:cs typeface="Verdana" panose="020B0604030504040204" pitchFamily="34" charset="0"/>
                        </a:rPr>
                        <a:t>less than</a:t>
                      </a:r>
                      <a:endParaRPr lang="en-IN" sz="800" b="0" i="0" u="none" strike="noStrike">
                        <a:solidFill>
                          <a:srgbClr val="40424E"/>
                        </a:solidFill>
                        <a:effectLst/>
                        <a:latin typeface="Verdana" panose="020B0604030504040204" pitchFamily="34" charset="0"/>
                        <a:ea typeface="Verdana" panose="020B0604030504040204" pitchFamily="34" charset="0"/>
                        <a:cs typeface="Verdana" panose="020B0604030504040204" pitchFamily="34" charset="0"/>
                      </a:endParaRPr>
                    </a:p>
                  </a:txBody>
                  <a:tcPr marL="50584" marR="5620" marT="5620" marB="0" anchor="ctr"/>
                </a:tc>
                <a:tc>
                  <a:txBody>
                    <a:bodyPr/>
                    <a:lstStyle/>
                    <a:p>
                      <a:pPr algn="l" fontAlgn="ctr"/>
                      <a:r>
                        <a:rPr lang="en-IN" sz="800" u="none" strike="noStrike">
                          <a:effectLst/>
                          <a:latin typeface="Verdana" panose="020B0604030504040204" pitchFamily="34" charset="0"/>
                          <a:ea typeface="Verdana" panose="020B0604030504040204" pitchFamily="34" charset="0"/>
                          <a:cs typeface="Verdana" panose="020B0604030504040204" pitchFamily="34" charset="0"/>
                        </a:rPr>
                        <a:t>&amp;lt;</a:t>
                      </a:r>
                      <a:endParaRPr lang="en-IN" sz="800" b="0" i="0" u="none" strike="noStrike">
                        <a:solidFill>
                          <a:srgbClr val="40424E"/>
                        </a:solidFill>
                        <a:effectLst/>
                        <a:latin typeface="Verdana" panose="020B0604030504040204" pitchFamily="34" charset="0"/>
                        <a:ea typeface="Verdana" panose="020B0604030504040204" pitchFamily="34" charset="0"/>
                        <a:cs typeface="Verdana" panose="020B0604030504040204" pitchFamily="34" charset="0"/>
                      </a:endParaRPr>
                    </a:p>
                  </a:txBody>
                  <a:tcPr marL="50584" marR="5620" marT="5620" marB="0" anchor="ctr"/>
                </a:tc>
                <a:tc>
                  <a:txBody>
                    <a:bodyPr/>
                    <a:lstStyle/>
                    <a:p>
                      <a:pPr algn="l" fontAlgn="ctr"/>
                      <a:r>
                        <a:rPr lang="en-IN" sz="800" u="none" strike="noStrike">
                          <a:effectLst/>
                          <a:latin typeface="Verdana" panose="020B0604030504040204" pitchFamily="34" charset="0"/>
                          <a:ea typeface="Verdana" panose="020B0604030504040204" pitchFamily="34" charset="0"/>
                          <a:cs typeface="Verdana" panose="020B0604030504040204" pitchFamily="34" charset="0"/>
                        </a:rPr>
                        <a:t>&amp;#060;</a:t>
                      </a:r>
                      <a:endParaRPr lang="en-IN" sz="800" b="0" i="0" u="none" strike="noStrike">
                        <a:solidFill>
                          <a:srgbClr val="40424E"/>
                        </a:solidFill>
                        <a:effectLst/>
                        <a:latin typeface="Verdana" panose="020B0604030504040204" pitchFamily="34" charset="0"/>
                        <a:ea typeface="Verdana" panose="020B0604030504040204" pitchFamily="34" charset="0"/>
                        <a:cs typeface="Verdana" panose="020B0604030504040204" pitchFamily="34" charset="0"/>
                      </a:endParaRPr>
                    </a:p>
                  </a:txBody>
                  <a:tcPr marL="50584" marR="5620" marT="5620" marB="0" anchor="ctr"/>
                </a:tc>
              </a:tr>
              <a:tr h="81066">
                <a:tc>
                  <a:txBody>
                    <a:bodyPr/>
                    <a:lstStyle/>
                    <a:p>
                      <a:pPr algn="l" fontAlgn="ctr"/>
                      <a:r>
                        <a:rPr lang="en-IN" sz="800" u="none" strike="noStrike">
                          <a:effectLst/>
                          <a:latin typeface="Verdana" panose="020B0604030504040204" pitchFamily="34" charset="0"/>
                          <a:ea typeface="Verdana" panose="020B0604030504040204" pitchFamily="34" charset="0"/>
                          <a:cs typeface="Verdana" panose="020B0604030504040204" pitchFamily="34" charset="0"/>
                        </a:rPr>
                        <a:t>®</a:t>
                      </a:r>
                      <a:endParaRPr lang="en-IN" sz="800" b="0" i="0" u="none" strike="noStrike">
                        <a:solidFill>
                          <a:srgbClr val="40424E"/>
                        </a:solidFill>
                        <a:effectLst/>
                        <a:latin typeface="Verdana" panose="020B0604030504040204" pitchFamily="34" charset="0"/>
                        <a:ea typeface="Verdana" panose="020B0604030504040204" pitchFamily="34" charset="0"/>
                        <a:cs typeface="Verdana" panose="020B0604030504040204" pitchFamily="34" charset="0"/>
                      </a:endParaRPr>
                    </a:p>
                  </a:txBody>
                  <a:tcPr marL="50584" marR="5620" marT="5620" marB="0" anchor="ctr"/>
                </a:tc>
                <a:tc>
                  <a:txBody>
                    <a:bodyPr/>
                    <a:lstStyle/>
                    <a:p>
                      <a:pPr algn="l" fontAlgn="ctr"/>
                      <a:r>
                        <a:rPr lang="en-IN" sz="800" u="none" strike="noStrike">
                          <a:effectLst/>
                          <a:latin typeface="Verdana" panose="020B0604030504040204" pitchFamily="34" charset="0"/>
                          <a:ea typeface="Verdana" panose="020B0604030504040204" pitchFamily="34" charset="0"/>
                          <a:cs typeface="Verdana" panose="020B0604030504040204" pitchFamily="34" charset="0"/>
                        </a:rPr>
                        <a:t>registered trademark</a:t>
                      </a:r>
                      <a:endParaRPr lang="en-IN" sz="800" b="0" i="0" u="none" strike="noStrike">
                        <a:solidFill>
                          <a:srgbClr val="40424E"/>
                        </a:solidFill>
                        <a:effectLst/>
                        <a:latin typeface="Verdana" panose="020B0604030504040204" pitchFamily="34" charset="0"/>
                        <a:ea typeface="Verdana" panose="020B0604030504040204" pitchFamily="34" charset="0"/>
                        <a:cs typeface="Verdana" panose="020B0604030504040204" pitchFamily="34" charset="0"/>
                      </a:endParaRPr>
                    </a:p>
                  </a:txBody>
                  <a:tcPr marL="50584" marR="5620" marT="5620" marB="0" anchor="ctr"/>
                </a:tc>
                <a:tc>
                  <a:txBody>
                    <a:bodyPr/>
                    <a:lstStyle/>
                    <a:p>
                      <a:pPr algn="l" fontAlgn="ctr"/>
                      <a:r>
                        <a:rPr lang="en-IN" sz="800" u="none" strike="noStrike">
                          <a:effectLst/>
                          <a:latin typeface="Verdana" panose="020B0604030504040204" pitchFamily="34" charset="0"/>
                          <a:ea typeface="Verdana" panose="020B0604030504040204" pitchFamily="34" charset="0"/>
                          <a:cs typeface="Verdana" panose="020B0604030504040204" pitchFamily="34" charset="0"/>
                        </a:rPr>
                        <a:t>&amp;reg;</a:t>
                      </a:r>
                      <a:endParaRPr lang="en-IN" sz="800" b="0" i="0" u="none" strike="noStrike">
                        <a:solidFill>
                          <a:srgbClr val="40424E"/>
                        </a:solidFill>
                        <a:effectLst/>
                        <a:latin typeface="Verdana" panose="020B0604030504040204" pitchFamily="34" charset="0"/>
                        <a:ea typeface="Verdana" panose="020B0604030504040204" pitchFamily="34" charset="0"/>
                        <a:cs typeface="Verdana" panose="020B0604030504040204" pitchFamily="34" charset="0"/>
                      </a:endParaRPr>
                    </a:p>
                  </a:txBody>
                  <a:tcPr marL="50584" marR="5620" marT="5620" marB="0" anchor="ctr"/>
                </a:tc>
                <a:tc>
                  <a:txBody>
                    <a:bodyPr/>
                    <a:lstStyle/>
                    <a:p>
                      <a:pPr algn="l" fontAlgn="ctr"/>
                      <a:r>
                        <a:rPr lang="en-IN" sz="800" u="none" strike="noStrike">
                          <a:effectLst/>
                          <a:latin typeface="Verdana" panose="020B0604030504040204" pitchFamily="34" charset="0"/>
                          <a:ea typeface="Verdana" panose="020B0604030504040204" pitchFamily="34" charset="0"/>
                          <a:cs typeface="Verdana" panose="020B0604030504040204" pitchFamily="34" charset="0"/>
                        </a:rPr>
                        <a:t>&amp;#174;</a:t>
                      </a:r>
                      <a:endParaRPr lang="en-IN" sz="800" b="0" i="0" u="none" strike="noStrike">
                        <a:solidFill>
                          <a:srgbClr val="40424E"/>
                        </a:solidFill>
                        <a:effectLst/>
                        <a:latin typeface="Verdana" panose="020B0604030504040204" pitchFamily="34" charset="0"/>
                        <a:ea typeface="Verdana" panose="020B0604030504040204" pitchFamily="34" charset="0"/>
                        <a:cs typeface="Verdana" panose="020B0604030504040204" pitchFamily="34" charset="0"/>
                      </a:endParaRPr>
                    </a:p>
                  </a:txBody>
                  <a:tcPr marL="50584" marR="5620" marT="5620" marB="0" anchor="ctr"/>
                </a:tc>
              </a:tr>
              <a:tr h="81066">
                <a:tc>
                  <a:txBody>
                    <a:bodyPr/>
                    <a:lstStyle/>
                    <a:p>
                      <a:pPr algn="l" fontAlgn="ctr"/>
                      <a:r>
                        <a:rPr lang="en-IN" sz="800" u="none" strike="noStrike" dirty="0">
                          <a:effectLst/>
                          <a:latin typeface="Verdana" panose="020B0604030504040204" pitchFamily="34" charset="0"/>
                          <a:ea typeface="Verdana" panose="020B0604030504040204" pitchFamily="34" charset="0"/>
                          <a:cs typeface="Verdana" panose="020B0604030504040204" pitchFamily="34" charset="0"/>
                        </a:rPr>
                        <a:t>©</a:t>
                      </a:r>
                      <a:endParaRPr lang="en-IN" sz="800" b="0" i="0" u="none" strike="noStrike" dirty="0">
                        <a:solidFill>
                          <a:srgbClr val="40424E"/>
                        </a:solidFill>
                        <a:effectLst/>
                        <a:latin typeface="Verdana" panose="020B0604030504040204" pitchFamily="34" charset="0"/>
                        <a:ea typeface="Verdana" panose="020B0604030504040204" pitchFamily="34" charset="0"/>
                        <a:cs typeface="Verdana" panose="020B0604030504040204" pitchFamily="34" charset="0"/>
                      </a:endParaRPr>
                    </a:p>
                  </a:txBody>
                  <a:tcPr marL="50584" marR="5620" marT="5620" marB="0" anchor="ctr"/>
                </a:tc>
                <a:tc>
                  <a:txBody>
                    <a:bodyPr/>
                    <a:lstStyle/>
                    <a:p>
                      <a:pPr algn="l" fontAlgn="ctr"/>
                      <a:r>
                        <a:rPr lang="en-IN" sz="800" u="none" strike="noStrike">
                          <a:effectLst/>
                          <a:latin typeface="Verdana" panose="020B0604030504040204" pitchFamily="34" charset="0"/>
                          <a:ea typeface="Verdana" panose="020B0604030504040204" pitchFamily="34" charset="0"/>
                          <a:cs typeface="Verdana" panose="020B0604030504040204" pitchFamily="34" charset="0"/>
                        </a:rPr>
                        <a:t>copyright</a:t>
                      </a:r>
                      <a:endParaRPr lang="en-IN" sz="800" b="0" i="0" u="none" strike="noStrike">
                        <a:solidFill>
                          <a:srgbClr val="40424E"/>
                        </a:solidFill>
                        <a:effectLst/>
                        <a:latin typeface="Verdana" panose="020B0604030504040204" pitchFamily="34" charset="0"/>
                        <a:ea typeface="Verdana" panose="020B0604030504040204" pitchFamily="34" charset="0"/>
                        <a:cs typeface="Verdana" panose="020B0604030504040204" pitchFamily="34" charset="0"/>
                      </a:endParaRPr>
                    </a:p>
                  </a:txBody>
                  <a:tcPr marL="50584" marR="5620" marT="5620" marB="0" anchor="ctr"/>
                </a:tc>
                <a:tc>
                  <a:txBody>
                    <a:bodyPr/>
                    <a:lstStyle/>
                    <a:p>
                      <a:pPr algn="l" fontAlgn="ctr"/>
                      <a:r>
                        <a:rPr lang="en-IN" sz="800" u="none" strike="noStrike">
                          <a:effectLst/>
                          <a:latin typeface="Verdana" panose="020B0604030504040204" pitchFamily="34" charset="0"/>
                          <a:ea typeface="Verdana" panose="020B0604030504040204" pitchFamily="34" charset="0"/>
                          <a:cs typeface="Verdana" panose="020B0604030504040204" pitchFamily="34" charset="0"/>
                        </a:rPr>
                        <a:t>&amp;copy;</a:t>
                      </a:r>
                      <a:endParaRPr lang="en-IN" sz="800" b="0" i="0" u="none" strike="noStrike">
                        <a:solidFill>
                          <a:srgbClr val="40424E"/>
                        </a:solidFill>
                        <a:effectLst/>
                        <a:latin typeface="Verdana" panose="020B0604030504040204" pitchFamily="34" charset="0"/>
                        <a:ea typeface="Verdana" panose="020B0604030504040204" pitchFamily="34" charset="0"/>
                        <a:cs typeface="Verdana" panose="020B0604030504040204" pitchFamily="34" charset="0"/>
                      </a:endParaRPr>
                    </a:p>
                  </a:txBody>
                  <a:tcPr marL="50584" marR="5620" marT="5620" marB="0" anchor="ctr"/>
                </a:tc>
                <a:tc>
                  <a:txBody>
                    <a:bodyPr/>
                    <a:lstStyle/>
                    <a:p>
                      <a:pPr algn="l" fontAlgn="ctr"/>
                      <a:r>
                        <a:rPr lang="en-IN" sz="800" u="none" strike="noStrike">
                          <a:effectLst/>
                          <a:latin typeface="Verdana" panose="020B0604030504040204" pitchFamily="34" charset="0"/>
                          <a:ea typeface="Verdana" panose="020B0604030504040204" pitchFamily="34" charset="0"/>
                          <a:cs typeface="Verdana" panose="020B0604030504040204" pitchFamily="34" charset="0"/>
                        </a:rPr>
                        <a:t>&amp;#169;</a:t>
                      </a:r>
                      <a:endParaRPr lang="en-IN" sz="800" b="0" i="0" u="none" strike="noStrike">
                        <a:solidFill>
                          <a:srgbClr val="40424E"/>
                        </a:solidFill>
                        <a:effectLst/>
                        <a:latin typeface="Verdana" panose="020B0604030504040204" pitchFamily="34" charset="0"/>
                        <a:ea typeface="Verdana" panose="020B0604030504040204" pitchFamily="34" charset="0"/>
                        <a:cs typeface="Verdana" panose="020B0604030504040204" pitchFamily="34" charset="0"/>
                      </a:endParaRPr>
                    </a:p>
                  </a:txBody>
                  <a:tcPr marL="50584" marR="5620" marT="5620" marB="0" anchor="ctr"/>
                </a:tc>
              </a:tr>
              <a:tr h="81066">
                <a:tc>
                  <a:txBody>
                    <a:bodyPr/>
                    <a:lstStyle/>
                    <a:p>
                      <a:pPr algn="l" fontAlgn="ctr"/>
                      <a:r>
                        <a:rPr lang="en-IN" sz="800" u="none" strike="noStrike">
                          <a:effectLst/>
                          <a:latin typeface="Verdana" panose="020B0604030504040204" pitchFamily="34" charset="0"/>
                          <a:ea typeface="Verdana" panose="020B0604030504040204" pitchFamily="34" charset="0"/>
                          <a:cs typeface="Verdana" panose="020B0604030504040204" pitchFamily="34" charset="0"/>
                        </a:rPr>
                        <a:t>€</a:t>
                      </a:r>
                      <a:endParaRPr lang="en-IN" sz="800" b="0" i="0" u="none" strike="noStrike">
                        <a:solidFill>
                          <a:srgbClr val="40424E"/>
                        </a:solidFill>
                        <a:effectLst/>
                        <a:latin typeface="Verdana" panose="020B0604030504040204" pitchFamily="34" charset="0"/>
                        <a:ea typeface="Verdana" panose="020B0604030504040204" pitchFamily="34" charset="0"/>
                        <a:cs typeface="Verdana" panose="020B0604030504040204" pitchFamily="34" charset="0"/>
                      </a:endParaRPr>
                    </a:p>
                  </a:txBody>
                  <a:tcPr marL="50584" marR="5620" marT="5620" marB="0" anchor="ctr"/>
                </a:tc>
                <a:tc>
                  <a:txBody>
                    <a:bodyPr/>
                    <a:lstStyle/>
                    <a:p>
                      <a:pPr algn="l" fontAlgn="ctr"/>
                      <a:r>
                        <a:rPr lang="en-IN" sz="800" u="none" strike="noStrike">
                          <a:effectLst/>
                          <a:latin typeface="Verdana" panose="020B0604030504040204" pitchFamily="34" charset="0"/>
                          <a:ea typeface="Verdana" panose="020B0604030504040204" pitchFamily="34" charset="0"/>
                          <a:cs typeface="Verdana" panose="020B0604030504040204" pitchFamily="34" charset="0"/>
                        </a:rPr>
                        <a:t>euro</a:t>
                      </a:r>
                      <a:endParaRPr lang="en-IN" sz="800" b="0" i="0" u="none" strike="noStrike">
                        <a:solidFill>
                          <a:srgbClr val="40424E"/>
                        </a:solidFill>
                        <a:effectLst/>
                        <a:latin typeface="Verdana" panose="020B0604030504040204" pitchFamily="34" charset="0"/>
                        <a:ea typeface="Verdana" panose="020B0604030504040204" pitchFamily="34" charset="0"/>
                        <a:cs typeface="Verdana" panose="020B0604030504040204" pitchFamily="34" charset="0"/>
                      </a:endParaRPr>
                    </a:p>
                  </a:txBody>
                  <a:tcPr marL="50584" marR="5620" marT="5620" marB="0" anchor="ctr"/>
                </a:tc>
                <a:tc>
                  <a:txBody>
                    <a:bodyPr/>
                    <a:lstStyle/>
                    <a:p>
                      <a:pPr algn="l" fontAlgn="ctr"/>
                      <a:r>
                        <a:rPr lang="en-IN" sz="800" u="none" strike="noStrike">
                          <a:effectLst/>
                          <a:latin typeface="Verdana" panose="020B0604030504040204" pitchFamily="34" charset="0"/>
                          <a:ea typeface="Verdana" panose="020B0604030504040204" pitchFamily="34" charset="0"/>
                          <a:cs typeface="Verdana" panose="020B0604030504040204" pitchFamily="34" charset="0"/>
                        </a:rPr>
                        <a:t>&amp;euro;</a:t>
                      </a:r>
                      <a:endParaRPr lang="en-IN" sz="800" b="0" i="0" u="none" strike="noStrike">
                        <a:solidFill>
                          <a:srgbClr val="40424E"/>
                        </a:solidFill>
                        <a:effectLst/>
                        <a:latin typeface="Verdana" panose="020B0604030504040204" pitchFamily="34" charset="0"/>
                        <a:ea typeface="Verdana" panose="020B0604030504040204" pitchFamily="34" charset="0"/>
                        <a:cs typeface="Verdana" panose="020B0604030504040204" pitchFamily="34" charset="0"/>
                      </a:endParaRPr>
                    </a:p>
                  </a:txBody>
                  <a:tcPr marL="50584" marR="5620" marT="5620" marB="0" anchor="ctr"/>
                </a:tc>
                <a:tc>
                  <a:txBody>
                    <a:bodyPr/>
                    <a:lstStyle/>
                    <a:p>
                      <a:pPr algn="l" fontAlgn="ctr"/>
                      <a:r>
                        <a:rPr lang="en-IN" sz="800" u="none" strike="noStrike">
                          <a:effectLst/>
                          <a:latin typeface="Verdana" panose="020B0604030504040204" pitchFamily="34" charset="0"/>
                          <a:ea typeface="Verdana" panose="020B0604030504040204" pitchFamily="34" charset="0"/>
                          <a:cs typeface="Verdana" panose="020B0604030504040204" pitchFamily="34" charset="0"/>
                        </a:rPr>
                        <a:t>&amp;#8364;</a:t>
                      </a:r>
                      <a:endParaRPr lang="en-IN" sz="800" b="0" i="0" u="none" strike="noStrike">
                        <a:solidFill>
                          <a:srgbClr val="40424E"/>
                        </a:solidFill>
                        <a:effectLst/>
                        <a:latin typeface="Verdana" panose="020B0604030504040204" pitchFamily="34" charset="0"/>
                        <a:ea typeface="Verdana" panose="020B0604030504040204" pitchFamily="34" charset="0"/>
                        <a:cs typeface="Verdana" panose="020B0604030504040204" pitchFamily="34" charset="0"/>
                      </a:endParaRPr>
                    </a:p>
                  </a:txBody>
                  <a:tcPr marL="50584" marR="5620" marT="5620" marB="0" anchor="ctr"/>
                </a:tc>
              </a:tr>
              <a:tr h="81066">
                <a:tc>
                  <a:txBody>
                    <a:bodyPr/>
                    <a:lstStyle/>
                    <a:p>
                      <a:pPr algn="l" fontAlgn="ctr"/>
                      <a:r>
                        <a:rPr lang="en-IN" sz="800" u="none" strike="noStrike">
                          <a:effectLst/>
                          <a:latin typeface="Verdana" panose="020B0604030504040204" pitchFamily="34" charset="0"/>
                          <a:ea typeface="Verdana" panose="020B0604030504040204" pitchFamily="34" charset="0"/>
                          <a:cs typeface="Verdana" panose="020B0604030504040204" pitchFamily="34" charset="0"/>
                        </a:rPr>
                        <a:t>¥</a:t>
                      </a:r>
                      <a:endParaRPr lang="en-IN" sz="800" b="0" i="0" u="none" strike="noStrike">
                        <a:solidFill>
                          <a:srgbClr val="40424E"/>
                        </a:solidFill>
                        <a:effectLst/>
                        <a:latin typeface="Verdana" panose="020B0604030504040204" pitchFamily="34" charset="0"/>
                        <a:ea typeface="Verdana" panose="020B0604030504040204" pitchFamily="34" charset="0"/>
                        <a:cs typeface="Verdana" panose="020B0604030504040204" pitchFamily="34" charset="0"/>
                      </a:endParaRPr>
                    </a:p>
                  </a:txBody>
                  <a:tcPr marL="50584" marR="5620" marT="5620" marB="0" anchor="ctr"/>
                </a:tc>
                <a:tc>
                  <a:txBody>
                    <a:bodyPr/>
                    <a:lstStyle/>
                    <a:p>
                      <a:pPr algn="l" fontAlgn="ctr"/>
                      <a:r>
                        <a:rPr lang="en-IN" sz="800" u="none" strike="noStrike">
                          <a:effectLst/>
                          <a:latin typeface="Verdana" panose="020B0604030504040204" pitchFamily="34" charset="0"/>
                          <a:ea typeface="Verdana" panose="020B0604030504040204" pitchFamily="34" charset="0"/>
                          <a:cs typeface="Verdana" panose="020B0604030504040204" pitchFamily="34" charset="0"/>
                        </a:rPr>
                        <a:t>yen</a:t>
                      </a:r>
                      <a:endParaRPr lang="en-IN" sz="800" b="0" i="0" u="none" strike="noStrike">
                        <a:solidFill>
                          <a:srgbClr val="40424E"/>
                        </a:solidFill>
                        <a:effectLst/>
                        <a:latin typeface="Verdana" panose="020B0604030504040204" pitchFamily="34" charset="0"/>
                        <a:ea typeface="Verdana" panose="020B0604030504040204" pitchFamily="34" charset="0"/>
                        <a:cs typeface="Verdana" panose="020B0604030504040204" pitchFamily="34" charset="0"/>
                      </a:endParaRPr>
                    </a:p>
                  </a:txBody>
                  <a:tcPr marL="50584" marR="5620" marT="5620" marB="0" anchor="ctr"/>
                </a:tc>
                <a:tc>
                  <a:txBody>
                    <a:bodyPr/>
                    <a:lstStyle/>
                    <a:p>
                      <a:pPr algn="l" fontAlgn="ctr"/>
                      <a:r>
                        <a:rPr lang="en-IN" sz="800" u="none" strike="noStrike">
                          <a:effectLst/>
                          <a:latin typeface="Verdana" panose="020B0604030504040204" pitchFamily="34" charset="0"/>
                          <a:ea typeface="Verdana" panose="020B0604030504040204" pitchFamily="34" charset="0"/>
                          <a:cs typeface="Verdana" panose="020B0604030504040204" pitchFamily="34" charset="0"/>
                        </a:rPr>
                        <a:t>&amp;yen;</a:t>
                      </a:r>
                      <a:endParaRPr lang="en-IN" sz="800" b="0" i="0" u="none" strike="noStrike">
                        <a:solidFill>
                          <a:srgbClr val="40424E"/>
                        </a:solidFill>
                        <a:effectLst/>
                        <a:latin typeface="Verdana" panose="020B0604030504040204" pitchFamily="34" charset="0"/>
                        <a:ea typeface="Verdana" panose="020B0604030504040204" pitchFamily="34" charset="0"/>
                        <a:cs typeface="Verdana" panose="020B0604030504040204" pitchFamily="34" charset="0"/>
                      </a:endParaRPr>
                    </a:p>
                  </a:txBody>
                  <a:tcPr marL="50584" marR="5620" marT="5620" marB="0" anchor="ctr"/>
                </a:tc>
                <a:tc>
                  <a:txBody>
                    <a:bodyPr/>
                    <a:lstStyle/>
                    <a:p>
                      <a:pPr algn="l" fontAlgn="ctr"/>
                      <a:r>
                        <a:rPr lang="en-IN" sz="800" u="none" strike="noStrike">
                          <a:effectLst/>
                          <a:latin typeface="Verdana" panose="020B0604030504040204" pitchFamily="34" charset="0"/>
                          <a:ea typeface="Verdana" panose="020B0604030504040204" pitchFamily="34" charset="0"/>
                          <a:cs typeface="Verdana" panose="020B0604030504040204" pitchFamily="34" charset="0"/>
                        </a:rPr>
                        <a:t>&amp;#165;</a:t>
                      </a:r>
                      <a:endParaRPr lang="en-IN" sz="800" b="0" i="0" u="none" strike="noStrike">
                        <a:solidFill>
                          <a:srgbClr val="40424E"/>
                        </a:solidFill>
                        <a:effectLst/>
                        <a:latin typeface="Verdana" panose="020B0604030504040204" pitchFamily="34" charset="0"/>
                        <a:ea typeface="Verdana" panose="020B0604030504040204" pitchFamily="34" charset="0"/>
                        <a:cs typeface="Verdana" panose="020B0604030504040204" pitchFamily="34" charset="0"/>
                      </a:endParaRPr>
                    </a:p>
                  </a:txBody>
                  <a:tcPr marL="50584" marR="5620" marT="5620" marB="0" anchor="ctr"/>
                </a:tc>
              </a:tr>
              <a:tr h="81066">
                <a:tc>
                  <a:txBody>
                    <a:bodyPr/>
                    <a:lstStyle/>
                    <a:p>
                      <a:pPr algn="l" fontAlgn="ctr"/>
                      <a:r>
                        <a:rPr lang="en-IN" sz="800" u="none" strike="noStrike" dirty="0">
                          <a:effectLst/>
                          <a:latin typeface="Verdana" panose="020B0604030504040204" pitchFamily="34" charset="0"/>
                          <a:ea typeface="Verdana" panose="020B0604030504040204" pitchFamily="34" charset="0"/>
                          <a:cs typeface="Verdana" panose="020B0604030504040204" pitchFamily="34" charset="0"/>
                        </a:rPr>
                        <a:t>£</a:t>
                      </a:r>
                      <a:endParaRPr lang="en-IN" sz="800" b="0" i="0" u="none" strike="noStrike" dirty="0">
                        <a:solidFill>
                          <a:srgbClr val="40424E"/>
                        </a:solidFill>
                        <a:effectLst/>
                        <a:latin typeface="Verdana" panose="020B0604030504040204" pitchFamily="34" charset="0"/>
                        <a:ea typeface="Verdana" panose="020B0604030504040204" pitchFamily="34" charset="0"/>
                        <a:cs typeface="Verdana" panose="020B0604030504040204" pitchFamily="34" charset="0"/>
                      </a:endParaRPr>
                    </a:p>
                  </a:txBody>
                  <a:tcPr marL="50584" marR="5620" marT="5620" marB="0" anchor="ctr"/>
                </a:tc>
                <a:tc>
                  <a:txBody>
                    <a:bodyPr/>
                    <a:lstStyle/>
                    <a:p>
                      <a:pPr algn="l" fontAlgn="ctr"/>
                      <a:r>
                        <a:rPr lang="en-IN" sz="800" u="none" strike="noStrike">
                          <a:effectLst/>
                          <a:latin typeface="Verdana" panose="020B0604030504040204" pitchFamily="34" charset="0"/>
                          <a:ea typeface="Verdana" panose="020B0604030504040204" pitchFamily="34" charset="0"/>
                          <a:cs typeface="Verdana" panose="020B0604030504040204" pitchFamily="34" charset="0"/>
                        </a:rPr>
                        <a:t>pound</a:t>
                      </a:r>
                      <a:endParaRPr lang="en-IN" sz="800" b="0" i="0" u="none" strike="noStrike">
                        <a:solidFill>
                          <a:srgbClr val="40424E"/>
                        </a:solidFill>
                        <a:effectLst/>
                        <a:latin typeface="Verdana" panose="020B0604030504040204" pitchFamily="34" charset="0"/>
                        <a:ea typeface="Verdana" panose="020B0604030504040204" pitchFamily="34" charset="0"/>
                        <a:cs typeface="Verdana" panose="020B0604030504040204" pitchFamily="34" charset="0"/>
                      </a:endParaRPr>
                    </a:p>
                  </a:txBody>
                  <a:tcPr marL="50584" marR="5620" marT="5620" marB="0" anchor="ctr"/>
                </a:tc>
                <a:tc>
                  <a:txBody>
                    <a:bodyPr/>
                    <a:lstStyle/>
                    <a:p>
                      <a:pPr algn="l" fontAlgn="ctr"/>
                      <a:r>
                        <a:rPr lang="en-IN" sz="800" u="none" strike="noStrike">
                          <a:effectLst/>
                          <a:latin typeface="Verdana" panose="020B0604030504040204" pitchFamily="34" charset="0"/>
                          <a:ea typeface="Verdana" panose="020B0604030504040204" pitchFamily="34" charset="0"/>
                          <a:cs typeface="Verdana" panose="020B0604030504040204" pitchFamily="34" charset="0"/>
                        </a:rPr>
                        <a:t>&amp;pound;</a:t>
                      </a:r>
                      <a:endParaRPr lang="en-IN" sz="800" b="0" i="0" u="none" strike="noStrike">
                        <a:solidFill>
                          <a:srgbClr val="40424E"/>
                        </a:solidFill>
                        <a:effectLst/>
                        <a:latin typeface="Verdana" panose="020B0604030504040204" pitchFamily="34" charset="0"/>
                        <a:ea typeface="Verdana" panose="020B0604030504040204" pitchFamily="34" charset="0"/>
                        <a:cs typeface="Verdana" panose="020B0604030504040204" pitchFamily="34" charset="0"/>
                      </a:endParaRPr>
                    </a:p>
                  </a:txBody>
                  <a:tcPr marL="50584" marR="5620" marT="5620" marB="0" anchor="ctr"/>
                </a:tc>
                <a:tc>
                  <a:txBody>
                    <a:bodyPr/>
                    <a:lstStyle/>
                    <a:p>
                      <a:pPr algn="l" fontAlgn="ctr"/>
                      <a:r>
                        <a:rPr lang="en-IN" sz="800" u="none" strike="noStrike">
                          <a:effectLst/>
                          <a:latin typeface="Verdana" panose="020B0604030504040204" pitchFamily="34" charset="0"/>
                          <a:ea typeface="Verdana" panose="020B0604030504040204" pitchFamily="34" charset="0"/>
                          <a:cs typeface="Verdana" panose="020B0604030504040204" pitchFamily="34" charset="0"/>
                        </a:rPr>
                        <a:t>&amp;#163;</a:t>
                      </a:r>
                      <a:endParaRPr lang="en-IN" sz="800" b="0" i="0" u="none" strike="noStrike">
                        <a:solidFill>
                          <a:srgbClr val="40424E"/>
                        </a:solidFill>
                        <a:effectLst/>
                        <a:latin typeface="Verdana" panose="020B0604030504040204" pitchFamily="34" charset="0"/>
                        <a:ea typeface="Verdana" panose="020B0604030504040204" pitchFamily="34" charset="0"/>
                        <a:cs typeface="Verdana" panose="020B0604030504040204" pitchFamily="34" charset="0"/>
                      </a:endParaRPr>
                    </a:p>
                  </a:txBody>
                  <a:tcPr marL="50584" marR="5620" marT="5620" marB="0" anchor="ctr"/>
                </a:tc>
              </a:tr>
              <a:tr h="81066">
                <a:tc>
                  <a:txBody>
                    <a:bodyPr/>
                    <a:lstStyle/>
                    <a:p>
                      <a:pPr algn="l" fontAlgn="ctr"/>
                      <a:r>
                        <a:rPr lang="en-IN" sz="800" u="none" strike="noStrike" dirty="0">
                          <a:effectLst/>
                          <a:latin typeface="Verdana" panose="020B0604030504040204" pitchFamily="34" charset="0"/>
                          <a:ea typeface="Verdana" panose="020B0604030504040204" pitchFamily="34" charset="0"/>
                          <a:cs typeface="Verdana" panose="020B0604030504040204" pitchFamily="34" charset="0"/>
                        </a:rPr>
                        <a:t>¢</a:t>
                      </a:r>
                      <a:endParaRPr lang="en-IN" sz="800" b="0" i="0" u="none" strike="noStrike" dirty="0">
                        <a:solidFill>
                          <a:srgbClr val="40424E"/>
                        </a:solidFill>
                        <a:effectLst/>
                        <a:latin typeface="Verdana" panose="020B0604030504040204" pitchFamily="34" charset="0"/>
                        <a:ea typeface="Verdana" panose="020B0604030504040204" pitchFamily="34" charset="0"/>
                        <a:cs typeface="Verdana" panose="020B0604030504040204" pitchFamily="34" charset="0"/>
                      </a:endParaRPr>
                    </a:p>
                  </a:txBody>
                  <a:tcPr marL="50584" marR="5620" marT="5620" marB="0" anchor="ctr"/>
                </a:tc>
                <a:tc>
                  <a:txBody>
                    <a:bodyPr/>
                    <a:lstStyle/>
                    <a:p>
                      <a:pPr algn="l" fontAlgn="ctr"/>
                      <a:r>
                        <a:rPr lang="en-IN" sz="800" u="none" strike="noStrike">
                          <a:effectLst/>
                          <a:latin typeface="Verdana" panose="020B0604030504040204" pitchFamily="34" charset="0"/>
                          <a:ea typeface="Verdana" panose="020B0604030504040204" pitchFamily="34" charset="0"/>
                          <a:cs typeface="Verdana" panose="020B0604030504040204" pitchFamily="34" charset="0"/>
                        </a:rPr>
                        <a:t>cent</a:t>
                      </a:r>
                      <a:endParaRPr lang="en-IN" sz="800" b="0" i="0" u="none" strike="noStrike">
                        <a:solidFill>
                          <a:srgbClr val="40424E"/>
                        </a:solidFill>
                        <a:effectLst/>
                        <a:latin typeface="Verdana" panose="020B0604030504040204" pitchFamily="34" charset="0"/>
                        <a:ea typeface="Verdana" panose="020B0604030504040204" pitchFamily="34" charset="0"/>
                        <a:cs typeface="Verdana" panose="020B0604030504040204" pitchFamily="34" charset="0"/>
                      </a:endParaRPr>
                    </a:p>
                  </a:txBody>
                  <a:tcPr marL="50584" marR="5620" marT="5620" marB="0" anchor="ctr"/>
                </a:tc>
                <a:tc>
                  <a:txBody>
                    <a:bodyPr/>
                    <a:lstStyle/>
                    <a:p>
                      <a:pPr algn="l" fontAlgn="ctr"/>
                      <a:r>
                        <a:rPr lang="en-IN" sz="800" u="none" strike="noStrike">
                          <a:effectLst/>
                          <a:latin typeface="Verdana" panose="020B0604030504040204" pitchFamily="34" charset="0"/>
                          <a:ea typeface="Verdana" panose="020B0604030504040204" pitchFamily="34" charset="0"/>
                          <a:cs typeface="Verdana" panose="020B0604030504040204" pitchFamily="34" charset="0"/>
                        </a:rPr>
                        <a:t>&amp;cent;</a:t>
                      </a:r>
                      <a:endParaRPr lang="en-IN" sz="800" b="0" i="0" u="none" strike="noStrike">
                        <a:solidFill>
                          <a:srgbClr val="40424E"/>
                        </a:solidFill>
                        <a:effectLst/>
                        <a:latin typeface="Verdana" panose="020B0604030504040204" pitchFamily="34" charset="0"/>
                        <a:ea typeface="Verdana" panose="020B0604030504040204" pitchFamily="34" charset="0"/>
                        <a:cs typeface="Verdana" panose="020B0604030504040204" pitchFamily="34" charset="0"/>
                      </a:endParaRPr>
                    </a:p>
                  </a:txBody>
                  <a:tcPr marL="50584" marR="5620" marT="5620" marB="0" anchor="ctr"/>
                </a:tc>
                <a:tc>
                  <a:txBody>
                    <a:bodyPr/>
                    <a:lstStyle/>
                    <a:p>
                      <a:pPr algn="l" fontAlgn="ctr"/>
                      <a:r>
                        <a:rPr lang="en-IN" sz="800" u="none" strike="noStrike">
                          <a:effectLst/>
                          <a:latin typeface="Verdana" panose="020B0604030504040204" pitchFamily="34" charset="0"/>
                          <a:ea typeface="Verdana" panose="020B0604030504040204" pitchFamily="34" charset="0"/>
                          <a:cs typeface="Verdana" panose="020B0604030504040204" pitchFamily="34" charset="0"/>
                        </a:rPr>
                        <a:t>&amp;#162;</a:t>
                      </a:r>
                      <a:endParaRPr lang="en-IN" sz="800" b="0" i="0" u="none" strike="noStrike">
                        <a:solidFill>
                          <a:srgbClr val="40424E"/>
                        </a:solidFill>
                        <a:effectLst/>
                        <a:latin typeface="Verdana" panose="020B0604030504040204" pitchFamily="34" charset="0"/>
                        <a:ea typeface="Verdana" panose="020B0604030504040204" pitchFamily="34" charset="0"/>
                        <a:cs typeface="Verdana" panose="020B0604030504040204" pitchFamily="34" charset="0"/>
                      </a:endParaRPr>
                    </a:p>
                  </a:txBody>
                  <a:tcPr marL="50584" marR="5620" marT="5620" marB="0" anchor="ctr"/>
                </a:tc>
              </a:tr>
              <a:tr h="81066">
                <a:tc>
                  <a:txBody>
                    <a:bodyPr/>
                    <a:lstStyle/>
                    <a:p>
                      <a:pPr algn="l" fontAlgn="ctr"/>
                      <a:r>
                        <a:rPr lang="en-IN" sz="800" u="none" strike="noStrike">
                          <a:effectLst/>
                          <a:latin typeface="Verdana" panose="020B0604030504040204" pitchFamily="34" charset="0"/>
                          <a:ea typeface="Verdana" panose="020B0604030504040204" pitchFamily="34" charset="0"/>
                          <a:cs typeface="Verdana" panose="020B0604030504040204" pitchFamily="34" charset="0"/>
                        </a:rPr>
                        <a:t>"</a:t>
                      </a:r>
                      <a:endParaRPr lang="en-IN" sz="800" b="0" i="0" u="none" strike="noStrike">
                        <a:solidFill>
                          <a:srgbClr val="40424E"/>
                        </a:solidFill>
                        <a:effectLst/>
                        <a:latin typeface="Verdana" panose="020B0604030504040204" pitchFamily="34" charset="0"/>
                        <a:ea typeface="Verdana" panose="020B0604030504040204" pitchFamily="34" charset="0"/>
                        <a:cs typeface="Verdana" panose="020B0604030504040204" pitchFamily="34" charset="0"/>
                      </a:endParaRPr>
                    </a:p>
                  </a:txBody>
                  <a:tcPr marL="50584" marR="5620" marT="5620" marB="0" anchor="ctr"/>
                </a:tc>
                <a:tc>
                  <a:txBody>
                    <a:bodyPr/>
                    <a:lstStyle/>
                    <a:p>
                      <a:pPr algn="l" fontAlgn="ctr"/>
                      <a:r>
                        <a:rPr lang="en-IN" sz="800" u="none" strike="noStrike" dirty="0">
                          <a:effectLst/>
                          <a:latin typeface="Verdana" panose="020B0604030504040204" pitchFamily="34" charset="0"/>
                          <a:ea typeface="Verdana" panose="020B0604030504040204" pitchFamily="34" charset="0"/>
                          <a:cs typeface="Verdana" panose="020B0604030504040204" pitchFamily="34" charset="0"/>
                        </a:rPr>
                        <a:t>double quotation mark</a:t>
                      </a:r>
                      <a:endParaRPr lang="en-IN" sz="800" b="0" i="0" u="none" strike="noStrike" dirty="0">
                        <a:solidFill>
                          <a:srgbClr val="40424E"/>
                        </a:solidFill>
                        <a:effectLst/>
                        <a:latin typeface="Verdana" panose="020B0604030504040204" pitchFamily="34" charset="0"/>
                        <a:ea typeface="Verdana" panose="020B0604030504040204" pitchFamily="34" charset="0"/>
                        <a:cs typeface="Verdana" panose="020B0604030504040204" pitchFamily="34" charset="0"/>
                      </a:endParaRPr>
                    </a:p>
                  </a:txBody>
                  <a:tcPr marL="50584" marR="5620" marT="5620" marB="0" anchor="ctr"/>
                </a:tc>
                <a:tc>
                  <a:txBody>
                    <a:bodyPr/>
                    <a:lstStyle/>
                    <a:p>
                      <a:pPr algn="l" fontAlgn="ctr"/>
                      <a:r>
                        <a:rPr lang="en-IN" sz="800" u="none" strike="noStrike">
                          <a:effectLst/>
                          <a:latin typeface="Verdana" panose="020B0604030504040204" pitchFamily="34" charset="0"/>
                          <a:ea typeface="Verdana" panose="020B0604030504040204" pitchFamily="34" charset="0"/>
                          <a:cs typeface="Verdana" panose="020B0604030504040204" pitchFamily="34" charset="0"/>
                        </a:rPr>
                        <a:t>&amp;quot;</a:t>
                      </a:r>
                      <a:endParaRPr lang="en-IN" sz="800" b="0" i="0" u="none" strike="noStrike">
                        <a:solidFill>
                          <a:srgbClr val="40424E"/>
                        </a:solidFill>
                        <a:effectLst/>
                        <a:latin typeface="Verdana" panose="020B0604030504040204" pitchFamily="34" charset="0"/>
                        <a:ea typeface="Verdana" panose="020B0604030504040204" pitchFamily="34" charset="0"/>
                        <a:cs typeface="Verdana" panose="020B0604030504040204" pitchFamily="34" charset="0"/>
                      </a:endParaRPr>
                    </a:p>
                  </a:txBody>
                  <a:tcPr marL="50584" marR="5620" marT="5620" marB="0" anchor="ctr"/>
                </a:tc>
                <a:tc>
                  <a:txBody>
                    <a:bodyPr/>
                    <a:lstStyle/>
                    <a:p>
                      <a:pPr algn="l" fontAlgn="ctr"/>
                      <a:r>
                        <a:rPr lang="en-IN" sz="800" u="none" strike="noStrike">
                          <a:effectLst/>
                          <a:latin typeface="Verdana" panose="020B0604030504040204" pitchFamily="34" charset="0"/>
                          <a:ea typeface="Verdana" panose="020B0604030504040204" pitchFamily="34" charset="0"/>
                          <a:cs typeface="Verdana" panose="020B0604030504040204" pitchFamily="34" charset="0"/>
                        </a:rPr>
                        <a:t>&amp;#034;</a:t>
                      </a:r>
                      <a:endParaRPr lang="en-IN" sz="800" b="0" i="0" u="none" strike="noStrike">
                        <a:solidFill>
                          <a:srgbClr val="40424E"/>
                        </a:solidFill>
                        <a:effectLst/>
                        <a:latin typeface="Verdana" panose="020B0604030504040204" pitchFamily="34" charset="0"/>
                        <a:ea typeface="Verdana" panose="020B0604030504040204" pitchFamily="34" charset="0"/>
                        <a:cs typeface="Verdana" panose="020B0604030504040204" pitchFamily="34" charset="0"/>
                      </a:endParaRPr>
                    </a:p>
                  </a:txBody>
                  <a:tcPr marL="50584" marR="5620" marT="5620" marB="0" anchor="ctr"/>
                </a:tc>
              </a:tr>
              <a:tr h="81066">
                <a:tc>
                  <a:txBody>
                    <a:bodyPr/>
                    <a:lstStyle/>
                    <a:p>
                      <a:pPr algn="l" fontAlgn="ctr"/>
                      <a:r>
                        <a:rPr lang="en-IN" sz="800" u="none" strike="noStrike">
                          <a:effectLst/>
                          <a:latin typeface="Verdana" panose="020B0604030504040204" pitchFamily="34" charset="0"/>
                          <a:ea typeface="Verdana" panose="020B0604030504040204" pitchFamily="34" charset="0"/>
                          <a:cs typeface="Verdana" panose="020B0604030504040204" pitchFamily="34" charset="0"/>
                        </a:rPr>
                        <a:t>&amp;</a:t>
                      </a:r>
                      <a:endParaRPr lang="en-IN" sz="800" b="0" i="0" u="none" strike="noStrike">
                        <a:solidFill>
                          <a:srgbClr val="40424E"/>
                        </a:solidFill>
                        <a:effectLst/>
                        <a:latin typeface="Verdana" panose="020B0604030504040204" pitchFamily="34" charset="0"/>
                        <a:ea typeface="Verdana" panose="020B0604030504040204" pitchFamily="34" charset="0"/>
                        <a:cs typeface="Verdana" panose="020B0604030504040204" pitchFamily="34" charset="0"/>
                      </a:endParaRPr>
                    </a:p>
                  </a:txBody>
                  <a:tcPr marL="50584" marR="5620" marT="5620" marB="0" anchor="ctr"/>
                </a:tc>
                <a:tc>
                  <a:txBody>
                    <a:bodyPr/>
                    <a:lstStyle/>
                    <a:p>
                      <a:pPr algn="l" fontAlgn="ctr"/>
                      <a:r>
                        <a:rPr lang="en-IN" sz="800" u="none" strike="noStrike">
                          <a:effectLst/>
                          <a:latin typeface="Verdana" panose="020B0604030504040204" pitchFamily="34" charset="0"/>
                          <a:ea typeface="Verdana" panose="020B0604030504040204" pitchFamily="34" charset="0"/>
                          <a:cs typeface="Verdana" panose="020B0604030504040204" pitchFamily="34" charset="0"/>
                        </a:rPr>
                        <a:t>ampersand</a:t>
                      </a:r>
                      <a:endParaRPr lang="en-IN" sz="800" b="0" i="0" u="none" strike="noStrike">
                        <a:solidFill>
                          <a:srgbClr val="40424E"/>
                        </a:solidFill>
                        <a:effectLst/>
                        <a:latin typeface="Verdana" panose="020B0604030504040204" pitchFamily="34" charset="0"/>
                        <a:ea typeface="Verdana" panose="020B0604030504040204" pitchFamily="34" charset="0"/>
                        <a:cs typeface="Verdana" panose="020B0604030504040204" pitchFamily="34" charset="0"/>
                      </a:endParaRPr>
                    </a:p>
                  </a:txBody>
                  <a:tcPr marL="50584" marR="5620" marT="5620" marB="0" anchor="ctr"/>
                </a:tc>
                <a:tc>
                  <a:txBody>
                    <a:bodyPr/>
                    <a:lstStyle/>
                    <a:p>
                      <a:pPr algn="l" fontAlgn="ctr"/>
                      <a:r>
                        <a:rPr lang="en-IN" sz="800" u="none" strike="noStrike">
                          <a:effectLst/>
                          <a:latin typeface="Verdana" panose="020B0604030504040204" pitchFamily="34" charset="0"/>
                          <a:ea typeface="Verdana" panose="020B0604030504040204" pitchFamily="34" charset="0"/>
                          <a:cs typeface="Verdana" panose="020B0604030504040204" pitchFamily="34" charset="0"/>
                        </a:rPr>
                        <a:t>&amp;amp;</a:t>
                      </a:r>
                      <a:endParaRPr lang="en-IN" sz="800" b="0" i="0" u="none" strike="noStrike">
                        <a:solidFill>
                          <a:srgbClr val="40424E"/>
                        </a:solidFill>
                        <a:effectLst/>
                        <a:latin typeface="Verdana" panose="020B0604030504040204" pitchFamily="34" charset="0"/>
                        <a:ea typeface="Verdana" panose="020B0604030504040204" pitchFamily="34" charset="0"/>
                        <a:cs typeface="Verdana" panose="020B0604030504040204" pitchFamily="34" charset="0"/>
                      </a:endParaRPr>
                    </a:p>
                  </a:txBody>
                  <a:tcPr marL="50584" marR="5620" marT="5620" marB="0" anchor="ctr"/>
                </a:tc>
                <a:tc>
                  <a:txBody>
                    <a:bodyPr/>
                    <a:lstStyle/>
                    <a:p>
                      <a:pPr algn="l" fontAlgn="ctr"/>
                      <a:r>
                        <a:rPr lang="en-IN" sz="800" u="none" strike="noStrike">
                          <a:effectLst/>
                          <a:latin typeface="Verdana" panose="020B0604030504040204" pitchFamily="34" charset="0"/>
                          <a:ea typeface="Verdana" panose="020B0604030504040204" pitchFamily="34" charset="0"/>
                          <a:cs typeface="Verdana" panose="020B0604030504040204" pitchFamily="34" charset="0"/>
                        </a:rPr>
                        <a:t>&amp;#038;</a:t>
                      </a:r>
                      <a:endParaRPr lang="en-IN" sz="800" b="0" i="0" u="none" strike="noStrike">
                        <a:solidFill>
                          <a:srgbClr val="40424E"/>
                        </a:solidFill>
                        <a:effectLst/>
                        <a:latin typeface="Verdana" panose="020B0604030504040204" pitchFamily="34" charset="0"/>
                        <a:ea typeface="Verdana" panose="020B0604030504040204" pitchFamily="34" charset="0"/>
                        <a:cs typeface="Verdana" panose="020B0604030504040204" pitchFamily="34" charset="0"/>
                      </a:endParaRPr>
                    </a:p>
                  </a:txBody>
                  <a:tcPr marL="50584" marR="5620" marT="5620" marB="0" anchor="ctr"/>
                </a:tc>
              </a:tr>
              <a:tr h="81066">
                <a:tc>
                  <a:txBody>
                    <a:bodyPr/>
                    <a:lstStyle/>
                    <a:p>
                      <a:pPr algn="l" fontAlgn="ctr"/>
                      <a:r>
                        <a:rPr lang="en-IN" sz="800" u="none" strike="noStrike">
                          <a:effectLst/>
                          <a:latin typeface="Verdana" panose="020B0604030504040204" pitchFamily="34" charset="0"/>
                          <a:ea typeface="Verdana" panose="020B0604030504040204" pitchFamily="34" charset="0"/>
                          <a:cs typeface="Verdana" panose="020B0604030504040204" pitchFamily="34" charset="0"/>
                        </a:rPr>
                        <a:t>&gt;</a:t>
                      </a:r>
                      <a:endParaRPr lang="en-IN" sz="800" b="0" i="0" u="none" strike="noStrike">
                        <a:solidFill>
                          <a:srgbClr val="40424E"/>
                        </a:solidFill>
                        <a:effectLst/>
                        <a:latin typeface="Verdana" panose="020B0604030504040204" pitchFamily="34" charset="0"/>
                        <a:ea typeface="Verdana" panose="020B0604030504040204" pitchFamily="34" charset="0"/>
                        <a:cs typeface="Verdana" panose="020B0604030504040204" pitchFamily="34" charset="0"/>
                      </a:endParaRPr>
                    </a:p>
                  </a:txBody>
                  <a:tcPr marL="50584" marR="5620" marT="5620" marB="0" anchor="ctr"/>
                </a:tc>
                <a:tc>
                  <a:txBody>
                    <a:bodyPr/>
                    <a:lstStyle/>
                    <a:p>
                      <a:pPr algn="l" fontAlgn="ctr"/>
                      <a:r>
                        <a:rPr lang="en-IN" sz="800" u="none" strike="noStrike">
                          <a:effectLst/>
                          <a:latin typeface="Verdana" panose="020B0604030504040204" pitchFamily="34" charset="0"/>
                          <a:ea typeface="Verdana" panose="020B0604030504040204" pitchFamily="34" charset="0"/>
                          <a:cs typeface="Verdana" panose="020B0604030504040204" pitchFamily="34" charset="0"/>
                        </a:rPr>
                        <a:t>greater than</a:t>
                      </a:r>
                      <a:endParaRPr lang="en-IN" sz="800" b="0" i="0" u="none" strike="noStrike">
                        <a:solidFill>
                          <a:srgbClr val="40424E"/>
                        </a:solidFill>
                        <a:effectLst/>
                        <a:latin typeface="Verdana" panose="020B0604030504040204" pitchFamily="34" charset="0"/>
                        <a:ea typeface="Verdana" panose="020B0604030504040204" pitchFamily="34" charset="0"/>
                        <a:cs typeface="Verdana" panose="020B0604030504040204" pitchFamily="34" charset="0"/>
                      </a:endParaRPr>
                    </a:p>
                  </a:txBody>
                  <a:tcPr marL="50584" marR="5620" marT="5620" marB="0" anchor="ctr"/>
                </a:tc>
                <a:tc>
                  <a:txBody>
                    <a:bodyPr/>
                    <a:lstStyle/>
                    <a:p>
                      <a:pPr algn="l" fontAlgn="ctr"/>
                      <a:r>
                        <a:rPr lang="en-IN" sz="800" u="none" strike="noStrike">
                          <a:effectLst/>
                          <a:latin typeface="Verdana" panose="020B0604030504040204" pitchFamily="34" charset="0"/>
                          <a:ea typeface="Verdana" panose="020B0604030504040204" pitchFamily="34" charset="0"/>
                          <a:cs typeface="Verdana" panose="020B0604030504040204" pitchFamily="34" charset="0"/>
                        </a:rPr>
                        <a:t>&amp;gt;</a:t>
                      </a:r>
                      <a:endParaRPr lang="en-IN" sz="800" b="0" i="0" u="none" strike="noStrike">
                        <a:solidFill>
                          <a:srgbClr val="40424E"/>
                        </a:solidFill>
                        <a:effectLst/>
                        <a:latin typeface="Verdana" panose="020B0604030504040204" pitchFamily="34" charset="0"/>
                        <a:ea typeface="Verdana" panose="020B0604030504040204" pitchFamily="34" charset="0"/>
                        <a:cs typeface="Verdana" panose="020B0604030504040204" pitchFamily="34" charset="0"/>
                      </a:endParaRPr>
                    </a:p>
                  </a:txBody>
                  <a:tcPr marL="50584" marR="5620" marT="5620" marB="0" anchor="ctr"/>
                </a:tc>
                <a:tc>
                  <a:txBody>
                    <a:bodyPr/>
                    <a:lstStyle/>
                    <a:p>
                      <a:pPr algn="l" fontAlgn="ctr"/>
                      <a:r>
                        <a:rPr lang="en-IN" sz="800" u="none" strike="noStrike">
                          <a:effectLst/>
                          <a:latin typeface="Verdana" panose="020B0604030504040204" pitchFamily="34" charset="0"/>
                          <a:ea typeface="Verdana" panose="020B0604030504040204" pitchFamily="34" charset="0"/>
                          <a:cs typeface="Verdana" panose="020B0604030504040204" pitchFamily="34" charset="0"/>
                        </a:rPr>
                        <a:t>&amp;#062;</a:t>
                      </a:r>
                      <a:endParaRPr lang="en-IN" sz="800" b="0" i="0" u="none" strike="noStrike">
                        <a:solidFill>
                          <a:srgbClr val="40424E"/>
                        </a:solidFill>
                        <a:effectLst/>
                        <a:latin typeface="Verdana" panose="020B0604030504040204" pitchFamily="34" charset="0"/>
                        <a:ea typeface="Verdana" panose="020B0604030504040204" pitchFamily="34" charset="0"/>
                        <a:cs typeface="Verdana" panose="020B0604030504040204" pitchFamily="34" charset="0"/>
                      </a:endParaRPr>
                    </a:p>
                  </a:txBody>
                  <a:tcPr marL="50584" marR="5620" marT="5620" marB="0" anchor="ctr"/>
                </a:tc>
              </a:tr>
              <a:tr h="81066">
                <a:tc>
                  <a:txBody>
                    <a:bodyPr/>
                    <a:lstStyle/>
                    <a:p>
                      <a:pPr algn="l" fontAlgn="ctr"/>
                      <a:r>
                        <a:rPr lang="en-IN" sz="800" u="none" strike="noStrike">
                          <a:effectLst/>
                          <a:latin typeface="Verdana" panose="020B0604030504040204" pitchFamily="34" charset="0"/>
                          <a:ea typeface="Verdana" panose="020B0604030504040204" pitchFamily="34" charset="0"/>
                          <a:cs typeface="Verdana" panose="020B0604030504040204" pitchFamily="34" charset="0"/>
                        </a:rPr>
                        <a:t>∂</a:t>
                      </a:r>
                      <a:endParaRPr lang="en-IN" sz="800" b="0" i="0" u="none" strike="noStrike">
                        <a:solidFill>
                          <a:srgbClr val="40424E"/>
                        </a:solidFill>
                        <a:effectLst/>
                        <a:latin typeface="Verdana" panose="020B0604030504040204" pitchFamily="34" charset="0"/>
                        <a:ea typeface="Verdana" panose="020B0604030504040204" pitchFamily="34" charset="0"/>
                        <a:cs typeface="Verdana" panose="020B0604030504040204" pitchFamily="34" charset="0"/>
                      </a:endParaRPr>
                    </a:p>
                  </a:txBody>
                  <a:tcPr marL="50584" marR="5620" marT="5620" marB="0" anchor="ctr"/>
                </a:tc>
                <a:tc>
                  <a:txBody>
                    <a:bodyPr/>
                    <a:lstStyle/>
                    <a:p>
                      <a:pPr algn="l" fontAlgn="ctr"/>
                      <a:r>
                        <a:rPr lang="en-IN" sz="800" u="none" strike="noStrike">
                          <a:effectLst/>
                          <a:latin typeface="Verdana" panose="020B0604030504040204" pitchFamily="34" charset="0"/>
                          <a:ea typeface="Verdana" panose="020B0604030504040204" pitchFamily="34" charset="0"/>
                          <a:cs typeface="Verdana" panose="020B0604030504040204" pitchFamily="34" charset="0"/>
                        </a:rPr>
                        <a:t>PARTIAL DIFFERENTIAL</a:t>
                      </a:r>
                      <a:endParaRPr lang="en-IN" sz="800" b="0" i="0" u="none" strike="noStrike">
                        <a:solidFill>
                          <a:srgbClr val="40424E"/>
                        </a:solidFill>
                        <a:effectLst/>
                        <a:latin typeface="Verdana" panose="020B0604030504040204" pitchFamily="34" charset="0"/>
                        <a:ea typeface="Verdana" panose="020B0604030504040204" pitchFamily="34" charset="0"/>
                        <a:cs typeface="Verdana" panose="020B0604030504040204" pitchFamily="34" charset="0"/>
                      </a:endParaRPr>
                    </a:p>
                  </a:txBody>
                  <a:tcPr marL="50584" marR="5620" marT="5620" marB="0" anchor="ctr"/>
                </a:tc>
                <a:tc>
                  <a:txBody>
                    <a:bodyPr/>
                    <a:lstStyle/>
                    <a:p>
                      <a:pPr algn="l" fontAlgn="ctr"/>
                      <a:r>
                        <a:rPr lang="en-IN" sz="800" u="none" strike="noStrike">
                          <a:effectLst/>
                          <a:latin typeface="Verdana" panose="020B0604030504040204" pitchFamily="34" charset="0"/>
                          <a:ea typeface="Verdana" panose="020B0604030504040204" pitchFamily="34" charset="0"/>
                          <a:cs typeface="Verdana" panose="020B0604030504040204" pitchFamily="34" charset="0"/>
                        </a:rPr>
                        <a:t>&amp;part;</a:t>
                      </a:r>
                      <a:endParaRPr lang="en-IN" sz="800" b="0" i="0" u="none" strike="noStrike">
                        <a:solidFill>
                          <a:srgbClr val="40424E"/>
                        </a:solidFill>
                        <a:effectLst/>
                        <a:latin typeface="Verdana" panose="020B0604030504040204" pitchFamily="34" charset="0"/>
                        <a:ea typeface="Verdana" panose="020B0604030504040204" pitchFamily="34" charset="0"/>
                        <a:cs typeface="Verdana" panose="020B0604030504040204" pitchFamily="34" charset="0"/>
                      </a:endParaRPr>
                    </a:p>
                  </a:txBody>
                  <a:tcPr marL="50584" marR="5620" marT="5620" marB="0" anchor="ctr"/>
                </a:tc>
                <a:tc>
                  <a:txBody>
                    <a:bodyPr/>
                    <a:lstStyle/>
                    <a:p>
                      <a:pPr algn="l" fontAlgn="ctr"/>
                      <a:r>
                        <a:rPr lang="en-IN" sz="800" u="none" strike="noStrike">
                          <a:effectLst/>
                          <a:latin typeface="Verdana" panose="020B0604030504040204" pitchFamily="34" charset="0"/>
                          <a:ea typeface="Verdana" panose="020B0604030504040204" pitchFamily="34" charset="0"/>
                          <a:cs typeface="Verdana" panose="020B0604030504040204" pitchFamily="34" charset="0"/>
                        </a:rPr>
                        <a:t>&amp;#8706&lt;</a:t>
                      </a:r>
                      <a:endParaRPr lang="en-IN" sz="800" b="0" i="0" u="none" strike="noStrike">
                        <a:solidFill>
                          <a:srgbClr val="40424E"/>
                        </a:solidFill>
                        <a:effectLst/>
                        <a:latin typeface="Verdana" panose="020B0604030504040204" pitchFamily="34" charset="0"/>
                        <a:ea typeface="Verdana" panose="020B0604030504040204" pitchFamily="34" charset="0"/>
                        <a:cs typeface="Verdana" panose="020B0604030504040204" pitchFamily="34" charset="0"/>
                      </a:endParaRPr>
                    </a:p>
                  </a:txBody>
                  <a:tcPr marL="50584" marR="5620" marT="5620" marB="0" anchor="ctr"/>
                </a:tc>
              </a:tr>
              <a:tr h="81066">
                <a:tc>
                  <a:txBody>
                    <a:bodyPr/>
                    <a:lstStyle/>
                    <a:p>
                      <a:pPr algn="l" fontAlgn="ctr"/>
                      <a:r>
                        <a:rPr lang="en-IN" sz="800" u="none" strike="noStrike">
                          <a:effectLst/>
                          <a:latin typeface="Verdana" panose="020B0604030504040204" pitchFamily="34" charset="0"/>
                          <a:ea typeface="Verdana" panose="020B0604030504040204" pitchFamily="34" charset="0"/>
                          <a:cs typeface="Verdana" panose="020B0604030504040204" pitchFamily="34" charset="0"/>
                        </a:rPr>
                        <a:t>∃</a:t>
                      </a:r>
                      <a:endParaRPr lang="en-IN" sz="800" b="0" i="0" u="none" strike="noStrike">
                        <a:solidFill>
                          <a:srgbClr val="40424E"/>
                        </a:solidFill>
                        <a:effectLst/>
                        <a:latin typeface="Verdana" panose="020B0604030504040204" pitchFamily="34" charset="0"/>
                        <a:ea typeface="Verdana" panose="020B0604030504040204" pitchFamily="34" charset="0"/>
                        <a:cs typeface="Verdana" panose="020B0604030504040204" pitchFamily="34" charset="0"/>
                      </a:endParaRPr>
                    </a:p>
                  </a:txBody>
                  <a:tcPr marL="50584" marR="5620" marT="5620" marB="0" anchor="ctr"/>
                </a:tc>
                <a:tc>
                  <a:txBody>
                    <a:bodyPr/>
                    <a:lstStyle/>
                    <a:p>
                      <a:pPr algn="l" fontAlgn="ctr"/>
                      <a:r>
                        <a:rPr lang="en-IN" sz="800" u="none" strike="noStrike">
                          <a:effectLst/>
                          <a:latin typeface="Verdana" panose="020B0604030504040204" pitchFamily="34" charset="0"/>
                          <a:ea typeface="Verdana" panose="020B0604030504040204" pitchFamily="34" charset="0"/>
                          <a:cs typeface="Verdana" panose="020B0604030504040204" pitchFamily="34" charset="0"/>
                        </a:rPr>
                        <a:t>THERE EXISTS</a:t>
                      </a:r>
                      <a:endParaRPr lang="en-IN" sz="800" b="0" i="0" u="none" strike="noStrike">
                        <a:solidFill>
                          <a:srgbClr val="40424E"/>
                        </a:solidFill>
                        <a:effectLst/>
                        <a:latin typeface="Verdana" panose="020B0604030504040204" pitchFamily="34" charset="0"/>
                        <a:ea typeface="Verdana" panose="020B0604030504040204" pitchFamily="34" charset="0"/>
                        <a:cs typeface="Verdana" panose="020B0604030504040204" pitchFamily="34" charset="0"/>
                      </a:endParaRPr>
                    </a:p>
                  </a:txBody>
                  <a:tcPr marL="50584" marR="5620" marT="5620" marB="0" anchor="ctr"/>
                </a:tc>
                <a:tc>
                  <a:txBody>
                    <a:bodyPr/>
                    <a:lstStyle/>
                    <a:p>
                      <a:pPr algn="l" fontAlgn="ctr"/>
                      <a:r>
                        <a:rPr lang="en-IN" sz="800" u="none" strike="noStrike">
                          <a:effectLst/>
                          <a:latin typeface="Verdana" panose="020B0604030504040204" pitchFamily="34" charset="0"/>
                          <a:ea typeface="Verdana" panose="020B0604030504040204" pitchFamily="34" charset="0"/>
                          <a:cs typeface="Verdana" panose="020B0604030504040204" pitchFamily="34" charset="0"/>
                        </a:rPr>
                        <a:t>&amp;exist;</a:t>
                      </a:r>
                      <a:endParaRPr lang="en-IN" sz="800" b="0" i="0" u="none" strike="noStrike">
                        <a:solidFill>
                          <a:srgbClr val="40424E"/>
                        </a:solidFill>
                        <a:effectLst/>
                        <a:latin typeface="Verdana" panose="020B0604030504040204" pitchFamily="34" charset="0"/>
                        <a:ea typeface="Verdana" panose="020B0604030504040204" pitchFamily="34" charset="0"/>
                        <a:cs typeface="Verdana" panose="020B0604030504040204" pitchFamily="34" charset="0"/>
                      </a:endParaRPr>
                    </a:p>
                  </a:txBody>
                  <a:tcPr marL="50584" marR="5620" marT="5620" marB="0" anchor="ctr"/>
                </a:tc>
                <a:tc>
                  <a:txBody>
                    <a:bodyPr/>
                    <a:lstStyle/>
                    <a:p>
                      <a:pPr algn="l" fontAlgn="ctr"/>
                      <a:r>
                        <a:rPr lang="en-IN" sz="800" u="none" strike="noStrike">
                          <a:effectLst/>
                          <a:latin typeface="Verdana" panose="020B0604030504040204" pitchFamily="34" charset="0"/>
                          <a:ea typeface="Verdana" panose="020B0604030504040204" pitchFamily="34" charset="0"/>
                          <a:cs typeface="Verdana" panose="020B0604030504040204" pitchFamily="34" charset="0"/>
                        </a:rPr>
                        <a:t>&amp;#8707</a:t>
                      </a:r>
                      <a:endParaRPr lang="en-IN" sz="800" b="0" i="0" u="none" strike="noStrike">
                        <a:solidFill>
                          <a:srgbClr val="40424E"/>
                        </a:solidFill>
                        <a:effectLst/>
                        <a:latin typeface="Verdana" panose="020B0604030504040204" pitchFamily="34" charset="0"/>
                        <a:ea typeface="Verdana" panose="020B0604030504040204" pitchFamily="34" charset="0"/>
                        <a:cs typeface="Verdana" panose="020B0604030504040204" pitchFamily="34" charset="0"/>
                      </a:endParaRPr>
                    </a:p>
                  </a:txBody>
                  <a:tcPr marL="50584" marR="5620" marT="5620" marB="0" anchor="ctr"/>
                </a:tc>
              </a:tr>
              <a:tr h="81066">
                <a:tc>
                  <a:txBody>
                    <a:bodyPr/>
                    <a:lstStyle/>
                    <a:p>
                      <a:pPr algn="l" fontAlgn="ctr"/>
                      <a:r>
                        <a:rPr lang="en-IN" sz="800" u="none" strike="noStrike">
                          <a:effectLst/>
                          <a:latin typeface="Verdana" panose="020B0604030504040204" pitchFamily="34" charset="0"/>
                          <a:ea typeface="Verdana" panose="020B0604030504040204" pitchFamily="34" charset="0"/>
                          <a:cs typeface="Verdana" panose="020B0604030504040204" pitchFamily="34" charset="0"/>
                        </a:rPr>
                        <a:t>∅</a:t>
                      </a:r>
                      <a:endParaRPr lang="en-IN" sz="800" b="0" i="0" u="none" strike="noStrike">
                        <a:solidFill>
                          <a:srgbClr val="40424E"/>
                        </a:solidFill>
                        <a:effectLst/>
                        <a:latin typeface="Verdana" panose="020B0604030504040204" pitchFamily="34" charset="0"/>
                        <a:ea typeface="Verdana" panose="020B0604030504040204" pitchFamily="34" charset="0"/>
                        <a:cs typeface="Verdana" panose="020B0604030504040204" pitchFamily="34" charset="0"/>
                      </a:endParaRPr>
                    </a:p>
                  </a:txBody>
                  <a:tcPr marL="50584" marR="5620" marT="5620" marB="0" anchor="ctr"/>
                </a:tc>
                <a:tc>
                  <a:txBody>
                    <a:bodyPr/>
                    <a:lstStyle/>
                    <a:p>
                      <a:pPr algn="l" fontAlgn="ctr"/>
                      <a:r>
                        <a:rPr lang="en-IN" sz="800" u="none" strike="noStrike">
                          <a:effectLst/>
                          <a:latin typeface="Verdana" panose="020B0604030504040204" pitchFamily="34" charset="0"/>
                          <a:ea typeface="Verdana" panose="020B0604030504040204" pitchFamily="34" charset="0"/>
                          <a:cs typeface="Verdana" panose="020B0604030504040204" pitchFamily="34" charset="0"/>
                        </a:rPr>
                        <a:t>EMPTY SETS</a:t>
                      </a:r>
                      <a:endParaRPr lang="en-IN" sz="800" b="0" i="0" u="none" strike="noStrike">
                        <a:solidFill>
                          <a:srgbClr val="40424E"/>
                        </a:solidFill>
                        <a:effectLst/>
                        <a:latin typeface="Verdana" panose="020B0604030504040204" pitchFamily="34" charset="0"/>
                        <a:ea typeface="Verdana" panose="020B0604030504040204" pitchFamily="34" charset="0"/>
                        <a:cs typeface="Verdana" panose="020B0604030504040204" pitchFamily="34" charset="0"/>
                      </a:endParaRPr>
                    </a:p>
                  </a:txBody>
                  <a:tcPr marL="50584" marR="5620" marT="5620" marB="0" anchor="ctr"/>
                </a:tc>
                <a:tc>
                  <a:txBody>
                    <a:bodyPr/>
                    <a:lstStyle/>
                    <a:p>
                      <a:pPr algn="l" fontAlgn="ctr"/>
                      <a:r>
                        <a:rPr lang="en-IN" sz="800" u="none" strike="noStrike">
                          <a:effectLst/>
                          <a:latin typeface="Verdana" panose="020B0604030504040204" pitchFamily="34" charset="0"/>
                          <a:ea typeface="Verdana" panose="020B0604030504040204" pitchFamily="34" charset="0"/>
                          <a:cs typeface="Verdana" panose="020B0604030504040204" pitchFamily="34" charset="0"/>
                        </a:rPr>
                        <a:t>&amp;empty;</a:t>
                      </a:r>
                      <a:endParaRPr lang="en-IN" sz="800" b="0" i="0" u="none" strike="noStrike">
                        <a:solidFill>
                          <a:srgbClr val="40424E"/>
                        </a:solidFill>
                        <a:effectLst/>
                        <a:latin typeface="Verdana" panose="020B0604030504040204" pitchFamily="34" charset="0"/>
                        <a:ea typeface="Verdana" panose="020B0604030504040204" pitchFamily="34" charset="0"/>
                        <a:cs typeface="Verdana" panose="020B0604030504040204" pitchFamily="34" charset="0"/>
                      </a:endParaRPr>
                    </a:p>
                  </a:txBody>
                  <a:tcPr marL="50584" marR="5620" marT="5620" marB="0" anchor="ctr"/>
                </a:tc>
                <a:tc>
                  <a:txBody>
                    <a:bodyPr/>
                    <a:lstStyle/>
                    <a:p>
                      <a:pPr algn="l" fontAlgn="ctr"/>
                      <a:r>
                        <a:rPr lang="en-IN" sz="800" u="none" strike="noStrike">
                          <a:effectLst/>
                          <a:latin typeface="Verdana" panose="020B0604030504040204" pitchFamily="34" charset="0"/>
                          <a:ea typeface="Verdana" panose="020B0604030504040204" pitchFamily="34" charset="0"/>
                          <a:cs typeface="Verdana" panose="020B0604030504040204" pitchFamily="34" charset="0"/>
                        </a:rPr>
                        <a:t>&amp;#8709</a:t>
                      </a:r>
                      <a:endParaRPr lang="en-IN" sz="800" b="0" i="0" u="none" strike="noStrike">
                        <a:solidFill>
                          <a:srgbClr val="40424E"/>
                        </a:solidFill>
                        <a:effectLst/>
                        <a:latin typeface="Verdana" panose="020B0604030504040204" pitchFamily="34" charset="0"/>
                        <a:ea typeface="Verdana" panose="020B0604030504040204" pitchFamily="34" charset="0"/>
                        <a:cs typeface="Verdana" panose="020B0604030504040204" pitchFamily="34" charset="0"/>
                      </a:endParaRPr>
                    </a:p>
                  </a:txBody>
                  <a:tcPr marL="50584" marR="5620" marT="5620" marB="0" anchor="ctr"/>
                </a:tc>
              </a:tr>
              <a:tr h="81066">
                <a:tc>
                  <a:txBody>
                    <a:bodyPr/>
                    <a:lstStyle/>
                    <a:p>
                      <a:pPr algn="l" fontAlgn="ctr"/>
                      <a:r>
                        <a:rPr lang="en-IN" sz="800" u="none" strike="noStrike">
                          <a:effectLst/>
                          <a:latin typeface="Verdana" panose="020B0604030504040204" pitchFamily="34" charset="0"/>
                          <a:ea typeface="Verdana" panose="020B0604030504040204" pitchFamily="34" charset="0"/>
                          <a:cs typeface="Verdana" panose="020B0604030504040204" pitchFamily="34" charset="0"/>
                        </a:rPr>
                        <a:t>∇</a:t>
                      </a:r>
                      <a:endParaRPr lang="en-IN" sz="800" b="0" i="0" u="none" strike="noStrike">
                        <a:solidFill>
                          <a:srgbClr val="40424E"/>
                        </a:solidFill>
                        <a:effectLst/>
                        <a:latin typeface="Verdana" panose="020B0604030504040204" pitchFamily="34" charset="0"/>
                        <a:ea typeface="Verdana" panose="020B0604030504040204" pitchFamily="34" charset="0"/>
                        <a:cs typeface="Verdana" panose="020B0604030504040204" pitchFamily="34" charset="0"/>
                      </a:endParaRPr>
                    </a:p>
                  </a:txBody>
                  <a:tcPr marL="50584" marR="5620" marT="5620" marB="0" anchor="ctr"/>
                </a:tc>
                <a:tc>
                  <a:txBody>
                    <a:bodyPr/>
                    <a:lstStyle/>
                    <a:p>
                      <a:pPr algn="l" fontAlgn="ctr"/>
                      <a:r>
                        <a:rPr lang="en-IN" sz="800" u="none" strike="noStrike">
                          <a:effectLst/>
                          <a:latin typeface="Verdana" panose="020B0604030504040204" pitchFamily="34" charset="0"/>
                          <a:ea typeface="Verdana" panose="020B0604030504040204" pitchFamily="34" charset="0"/>
                          <a:cs typeface="Verdana" panose="020B0604030504040204" pitchFamily="34" charset="0"/>
                        </a:rPr>
                        <a:t>NABLA</a:t>
                      </a:r>
                      <a:endParaRPr lang="en-IN" sz="800" b="0" i="0" u="none" strike="noStrike">
                        <a:solidFill>
                          <a:srgbClr val="40424E"/>
                        </a:solidFill>
                        <a:effectLst/>
                        <a:latin typeface="Verdana" panose="020B0604030504040204" pitchFamily="34" charset="0"/>
                        <a:ea typeface="Verdana" panose="020B0604030504040204" pitchFamily="34" charset="0"/>
                        <a:cs typeface="Verdana" panose="020B0604030504040204" pitchFamily="34" charset="0"/>
                      </a:endParaRPr>
                    </a:p>
                  </a:txBody>
                  <a:tcPr marL="50584" marR="5620" marT="5620" marB="0" anchor="ctr"/>
                </a:tc>
                <a:tc>
                  <a:txBody>
                    <a:bodyPr/>
                    <a:lstStyle/>
                    <a:p>
                      <a:pPr algn="l" fontAlgn="ctr"/>
                      <a:r>
                        <a:rPr lang="en-IN" sz="800" u="none" strike="noStrike">
                          <a:effectLst/>
                          <a:latin typeface="Verdana" panose="020B0604030504040204" pitchFamily="34" charset="0"/>
                          <a:ea typeface="Verdana" panose="020B0604030504040204" pitchFamily="34" charset="0"/>
                          <a:cs typeface="Verdana" panose="020B0604030504040204" pitchFamily="34" charset="0"/>
                        </a:rPr>
                        <a:t>&amp;nabla;</a:t>
                      </a:r>
                      <a:endParaRPr lang="en-IN" sz="800" b="0" i="0" u="none" strike="noStrike">
                        <a:solidFill>
                          <a:srgbClr val="40424E"/>
                        </a:solidFill>
                        <a:effectLst/>
                        <a:latin typeface="Verdana" panose="020B0604030504040204" pitchFamily="34" charset="0"/>
                        <a:ea typeface="Verdana" panose="020B0604030504040204" pitchFamily="34" charset="0"/>
                        <a:cs typeface="Verdana" panose="020B0604030504040204" pitchFamily="34" charset="0"/>
                      </a:endParaRPr>
                    </a:p>
                  </a:txBody>
                  <a:tcPr marL="50584" marR="5620" marT="5620" marB="0" anchor="ctr"/>
                </a:tc>
                <a:tc>
                  <a:txBody>
                    <a:bodyPr/>
                    <a:lstStyle/>
                    <a:p>
                      <a:pPr algn="l" fontAlgn="ctr"/>
                      <a:r>
                        <a:rPr lang="en-IN" sz="800" u="none" strike="noStrike">
                          <a:effectLst/>
                          <a:latin typeface="Verdana" panose="020B0604030504040204" pitchFamily="34" charset="0"/>
                          <a:ea typeface="Verdana" panose="020B0604030504040204" pitchFamily="34" charset="0"/>
                          <a:cs typeface="Verdana" panose="020B0604030504040204" pitchFamily="34" charset="0"/>
                        </a:rPr>
                        <a:t>&amp;#8711</a:t>
                      </a:r>
                      <a:endParaRPr lang="en-IN" sz="800" b="0" i="0" u="none" strike="noStrike">
                        <a:solidFill>
                          <a:srgbClr val="40424E"/>
                        </a:solidFill>
                        <a:effectLst/>
                        <a:latin typeface="Verdana" panose="020B0604030504040204" pitchFamily="34" charset="0"/>
                        <a:ea typeface="Verdana" panose="020B0604030504040204" pitchFamily="34" charset="0"/>
                        <a:cs typeface="Verdana" panose="020B0604030504040204" pitchFamily="34" charset="0"/>
                      </a:endParaRPr>
                    </a:p>
                  </a:txBody>
                  <a:tcPr marL="50584" marR="5620" marT="5620" marB="0" anchor="ctr"/>
                </a:tc>
              </a:tr>
              <a:tr h="81066">
                <a:tc>
                  <a:txBody>
                    <a:bodyPr/>
                    <a:lstStyle/>
                    <a:p>
                      <a:pPr algn="l" fontAlgn="ctr"/>
                      <a:r>
                        <a:rPr lang="en-IN" sz="800" u="none" strike="noStrike">
                          <a:effectLst/>
                          <a:latin typeface="Verdana" panose="020B0604030504040204" pitchFamily="34" charset="0"/>
                          <a:ea typeface="Verdana" panose="020B0604030504040204" pitchFamily="34" charset="0"/>
                          <a:cs typeface="Verdana" panose="020B0604030504040204" pitchFamily="34" charset="0"/>
                        </a:rPr>
                        <a:t>∈</a:t>
                      </a:r>
                      <a:endParaRPr lang="en-IN" sz="800" b="0" i="0" u="none" strike="noStrike">
                        <a:solidFill>
                          <a:srgbClr val="40424E"/>
                        </a:solidFill>
                        <a:effectLst/>
                        <a:latin typeface="Verdana" panose="020B0604030504040204" pitchFamily="34" charset="0"/>
                        <a:ea typeface="Verdana" panose="020B0604030504040204" pitchFamily="34" charset="0"/>
                        <a:cs typeface="Verdana" panose="020B0604030504040204" pitchFamily="34" charset="0"/>
                      </a:endParaRPr>
                    </a:p>
                  </a:txBody>
                  <a:tcPr marL="50584" marR="5620" marT="5620" marB="0" anchor="ctr"/>
                </a:tc>
                <a:tc>
                  <a:txBody>
                    <a:bodyPr/>
                    <a:lstStyle/>
                    <a:p>
                      <a:pPr algn="l" fontAlgn="ctr"/>
                      <a:r>
                        <a:rPr lang="en-IN" sz="800" u="none" strike="noStrike">
                          <a:effectLst/>
                          <a:latin typeface="Verdana" panose="020B0604030504040204" pitchFamily="34" charset="0"/>
                          <a:ea typeface="Verdana" panose="020B0604030504040204" pitchFamily="34" charset="0"/>
                          <a:cs typeface="Verdana" panose="020B0604030504040204" pitchFamily="34" charset="0"/>
                        </a:rPr>
                        <a:t>ELEMENT OF</a:t>
                      </a:r>
                      <a:endParaRPr lang="en-IN" sz="800" b="0" i="0" u="none" strike="noStrike">
                        <a:solidFill>
                          <a:srgbClr val="40424E"/>
                        </a:solidFill>
                        <a:effectLst/>
                        <a:latin typeface="Verdana" panose="020B0604030504040204" pitchFamily="34" charset="0"/>
                        <a:ea typeface="Verdana" panose="020B0604030504040204" pitchFamily="34" charset="0"/>
                        <a:cs typeface="Verdana" panose="020B0604030504040204" pitchFamily="34" charset="0"/>
                      </a:endParaRPr>
                    </a:p>
                  </a:txBody>
                  <a:tcPr marL="50584" marR="5620" marT="5620" marB="0" anchor="ctr"/>
                </a:tc>
                <a:tc>
                  <a:txBody>
                    <a:bodyPr/>
                    <a:lstStyle/>
                    <a:p>
                      <a:pPr algn="l" fontAlgn="ctr"/>
                      <a:r>
                        <a:rPr lang="en-IN" sz="800" u="none" strike="noStrike">
                          <a:effectLst/>
                          <a:latin typeface="Verdana" panose="020B0604030504040204" pitchFamily="34" charset="0"/>
                          <a:ea typeface="Verdana" panose="020B0604030504040204" pitchFamily="34" charset="0"/>
                          <a:cs typeface="Verdana" panose="020B0604030504040204" pitchFamily="34" charset="0"/>
                        </a:rPr>
                        <a:t>&amp;isin;</a:t>
                      </a:r>
                      <a:endParaRPr lang="en-IN" sz="800" b="0" i="0" u="none" strike="noStrike">
                        <a:solidFill>
                          <a:srgbClr val="40424E"/>
                        </a:solidFill>
                        <a:effectLst/>
                        <a:latin typeface="Verdana" panose="020B0604030504040204" pitchFamily="34" charset="0"/>
                        <a:ea typeface="Verdana" panose="020B0604030504040204" pitchFamily="34" charset="0"/>
                        <a:cs typeface="Verdana" panose="020B0604030504040204" pitchFamily="34" charset="0"/>
                      </a:endParaRPr>
                    </a:p>
                  </a:txBody>
                  <a:tcPr marL="50584" marR="5620" marT="5620" marB="0" anchor="ctr"/>
                </a:tc>
                <a:tc>
                  <a:txBody>
                    <a:bodyPr/>
                    <a:lstStyle/>
                    <a:p>
                      <a:pPr algn="l" fontAlgn="ctr"/>
                      <a:r>
                        <a:rPr lang="en-IN" sz="800" u="none" strike="noStrike">
                          <a:effectLst/>
                          <a:latin typeface="Verdana" panose="020B0604030504040204" pitchFamily="34" charset="0"/>
                          <a:ea typeface="Verdana" panose="020B0604030504040204" pitchFamily="34" charset="0"/>
                          <a:cs typeface="Verdana" panose="020B0604030504040204" pitchFamily="34" charset="0"/>
                        </a:rPr>
                        <a:t>&amp;#8712</a:t>
                      </a:r>
                      <a:endParaRPr lang="en-IN" sz="800" b="0" i="0" u="none" strike="noStrike">
                        <a:solidFill>
                          <a:srgbClr val="40424E"/>
                        </a:solidFill>
                        <a:effectLst/>
                        <a:latin typeface="Verdana" panose="020B0604030504040204" pitchFamily="34" charset="0"/>
                        <a:ea typeface="Verdana" panose="020B0604030504040204" pitchFamily="34" charset="0"/>
                        <a:cs typeface="Verdana" panose="020B0604030504040204" pitchFamily="34" charset="0"/>
                      </a:endParaRPr>
                    </a:p>
                  </a:txBody>
                  <a:tcPr marL="50584" marR="5620" marT="5620" marB="0" anchor="ctr"/>
                </a:tc>
              </a:tr>
              <a:tr h="81066">
                <a:tc>
                  <a:txBody>
                    <a:bodyPr/>
                    <a:lstStyle/>
                    <a:p>
                      <a:pPr algn="l" fontAlgn="ctr"/>
                      <a:r>
                        <a:rPr lang="en-IN" sz="800" u="none" strike="noStrike">
                          <a:effectLst/>
                          <a:latin typeface="Verdana" panose="020B0604030504040204" pitchFamily="34" charset="0"/>
                          <a:ea typeface="Verdana" panose="020B0604030504040204" pitchFamily="34" charset="0"/>
                          <a:cs typeface="Verdana" panose="020B0604030504040204" pitchFamily="34" charset="0"/>
                        </a:rPr>
                        <a:t>∉</a:t>
                      </a:r>
                      <a:endParaRPr lang="en-IN" sz="800" b="0" i="0" u="none" strike="noStrike">
                        <a:solidFill>
                          <a:srgbClr val="40424E"/>
                        </a:solidFill>
                        <a:effectLst/>
                        <a:latin typeface="Verdana" panose="020B0604030504040204" pitchFamily="34" charset="0"/>
                        <a:ea typeface="Verdana" panose="020B0604030504040204" pitchFamily="34" charset="0"/>
                        <a:cs typeface="Verdana" panose="020B0604030504040204" pitchFamily="34" charset="0"/>
                      </a:endParaRPr>
                    </a:p>
                  </a:txBody>
                  <a:tcPr marL="50584" marR="5620" marT="5620" marB="0" anchor="ctr"/>
                </a:tc>
                <a:tc>
                  <a:txBody>
                    <a:bodyPr/>
                    <a:lstStyle/>
                    <a:p>
                      <a:pPr algn="l" fontAlgn="ctr"/>
                      <a:r>
                        <a:rPr lang="en-IN" sz="800" u="none" strike="noStrike">
                          <a:effectLst/>
                          <a:latin typeface="Verdana" panose="020B0604030504040204" pitchFamily="34" charset="0"/>
                          <a:ea typeface="Verdana" panose="020B0604030504040204" pitchFamily="34" charset="0"/>
                          <a:cs typeface="Verdana" panose="020B0604030504040204" pitchFamily="34" charset="0"/>
                        </a:rPr>
                        <a:t>NOT AN ELEMENT OF</a:t>
                      </a:r>
                      <a:endParaRPr lang="en-IN" sz="800" b="0" i="0" u="none" strike="noStrike">
                        <a:solidFill>
                          <a:srgbClr val="40424E"/>
                        </a:solidFill>
                        <a:effectLst/>
                        <a:latin typeface="Verdana" panose="020B0604030504040204" pitchFamily="34" charset="0"/>
                        <a:ea typeface="Verdana" panose="020B0604030504040204" pitchFamily="34" charset="0"/>
                        <a:cs typeface="Verdana" panose="020B0604030504040204" pitchFamily="34" charset="0"/>
                      </a:endParaRPr>
                    </a:p>
                  </a:txBody>
                  <a:tcPr marL="50584" marR="5620" marT="5620" marB="0" anchor="ctr"/>
                </a:tc>
                <a:tc>
                  <a:txBody>
                    <a:bodyPr/>
                    <a:lstStyle/>
                    <a:p>
                      <a:pPr algn="l" fontAlgn="ctr"/>
                      <a:r>
                        <a:rPr lang="en-IN" sz="800" u="none" strike="noStrike">
                          <a:effectLst/>
                          <a:latin typeface="Verdana" panose="020B0604030504040204" pitchFamily="34" charset="0"/>
                          <a:ea typeface="Verdana" panose="020B0604030504040204" pitchFamily="34" charset="0"/>
                          <a:cs typeface="Verdana" panose="020B0604030504040204" pitchFamily="34" charset="0"/>
                        </a:rPr>
                        <a:t>&amp;notin;</a:t>
                      </a:r>
                      <a:endParaRPr lang="en-IN" sz="800" b="0" i="0" u="none" strike="noStrike">
                        <a:solidFill>
                          <a:srgbClr val="40424E"/>
                        </a:solidFill>
                        <a:effectLst/>
                        <a:latin typeface="Verdana" panose="020B0604030504040204" pitchFamily="34" charset="0"/>
                        <a:ea typeface="Verdana" panose="020B0604030504040204" pitchFamily="34" charset="0"/>
                        <a:cs typeface="Verdana" panose="020B0604030504040204" pitchFamily="34" charset="0"/>
                      </a:endParaRPr>
                    </a:p>
                  </a:txBody>
                  <a:tcPr marL="50584" marR="5620" marT="5620" marB="0" anchor="ctr"/>
                </a:tc>
                <a:tc>
                  <a:txBody>
                    <a:bodyPr/>
                    <a:lstStyle/>
                    <a:p>
                      <a:pPr algn="l" fontAlgn="ctr"/>
                      <a:r>
                        <a:rPr lang="en-IN" sz="800" u="none" strike="noStrike">
                          <a:effectLst/>
                          <a:latin typeface="Verdana" panose="020B0604030504040204" pitchFamily="34" charset="0"/>
                          <a:ea typeface="Verdana" panose="020B0604030504040204" pitchFamily="34" charset="0"/>
                          <a:cs typeface="Verdana" panose="020B0604030504040204" pitchFamily="34" charset="0"/>
                        </a:rPr>
                        <a:t>&amp;#8713</a:t>
                      </a:r>
                      <a:endParaRPr lang="en-IN" sz="800" b="0" i="0" u="none" strike="noStrike">
                        <a:solidFill>
                          <a:srgbClr val="40424E"/>
                        </a:solidFill>
                        <a:effectLst/>
                        <a:latin typeface="Verdana" panose="020B0604030504040204" pitchFamily="34" charset="0"/>
                        <a:ea typeface="Verdana" panose="020B0604030504040204" pitchFamily="34" charset="0"/>
                        <a:cs typeface="Verdana" panose="020B0604030504040204" pitchFamily="34" charset="0"/>
                      </a:endParaRPr>
                    </a:p>
                  </a:txBody>
                  <a:tcPr marL="50584" marR="5620" marT="5620" marB="0" anchor="ctr"/>
                </a:tc>
              </a:tr>
              <a:tr h="81066">
                <a:tc>
                  <a:txBody>
                    <a:bodyPr/>
                    <a:lstStyle/>
                    <a:p>
                      <a:pPr algn="l" fontAlgn="ctr"/>
                      <a:r>
                        <a:rPr lang="en-IN" sz="800" u="none" strike="noStrike">
                          <a:effectLst/>
                          <a:latin typeface="Verdana" panose="020B0604030504040204" pitchFamily="34" charset="0"/>
                          <a:ea typeface="Verdana" panose="020B0604030504040204" pitchFamily="34" charset="0"/>
                          <a:cs typeface="Verdana" panose="020B0604030504040204" pitchFamily="34" charset="0"/>
                        </a:rPr>
                        <a:t>∋</a:t>
                      </a:r>
                      <a:endParaRPr lang="en-IN" sz="800" b="0" i="0" u="none" strike="noStrike">
                        <a:solidFill>
                          <a:srgbClr val="40424E"/>
                        </a:solidFill>
                        <a:effectLst/>
                        <a:latin typeface="Verdana" panose="020B0604030504040204" pitchFamily="34" charset="0"/>
                        <a:ea typeface="Verdana" panose="020B0604030504040204" pitchFamily="34" charset="0"/>
                        <a:cs typeface="Verdana" panose="020B0604030504040204" pitchFamily="34" charset="0"/>
                      </a:endParaRPr>
                    </a:p>
                  </a:txBody>
                  <a:tcPr marL="50584" marR="5620" marT="5620" marB="0" anchor="ctr"/>
                </a:tc>
                <a:tc>
                  <a:txBody>
                    <a:bodyPr/>
                    <a:lstStyle/>
                    <a:p>
                      <a:pPr algn="l" fontAlgn="ctr"/>
                      <a:r>
                        <a:rPr lang="en-IN" sz="800" u="none" strike="noStrike">
                          <a:effectLst/>
                          <a:latin typeface="Verdana" panose="020B0604030504040204" pitchFamily="34" charset="0"/>
                          <a:ea typeface="Verdana" panose="020B0604030504040204" pitchFamily="34" charset="0"/>
                          <a:cs typeface="Verdana" panose="020B0604030504040204" pitchFamily="34" charset="0"/>
                        </a:rPr>
                        <a:t>CONTAINS AS MEMBER</a:t>
                      </a:r>
                      <a:endParaRPr lang="en-IN" sz="800" b="0" i="0" u="none" strike="noStrike">
                        <a:solidFill>
                          <a:srgbClr val="40424E"/>
                        </a:solidFill>
                        <a:effectLst/>
                        <a:latin typeface="Verdana" panose="020B0604030504040204" pitchFamily="34" charset="0"/>
                        <a:ea typeface="Verdana" panose="020B0604030504040204" pitchFamily="34" charset="0"/>
                        <a:cs typeface="Verdana" panose="020B0604030504040204" pitchFamily="34" charset="0"/>
                      </a:endParaRPr>
                    </a:p>
                  </a:txBody>
                  <a:tcPr marL="50584" marR="5620" marT="5620" marB="0" anchor="ctr"/>
                </a:tc>
                <a:tc>
                  <a:txBody>
                    <a:bodyPr/>
                    <a:lstStyle/>
                    <a:p>
                      <a:pPr algn="l" fontAlgn="ctr"/>
                      <a:r>
                        <a:rPr lang="en-IN" sz="800" u="none" strike="noStrike">
                          <a:effectLst/>
                          <a:latin typeface="Verdana" panose="020B0604030504040204" pitchFamily="34" charset="0"/>
                          <a:ea typeface="Verdana" panose="020B0604030504040204" pitchFamily="34" charset="0"/>
                          <a:cs typeface="Verdana" panose="020B0604030504040204" pitchFamily="34" charset="0"/>
                        </a:rPr>
                        <a:t>&amp;#&amp;ni;</a:t>
                      </a:r>
                      <a:endParaRPr lang="en-IN" sz="800" b="0" i="0" u="none" strike="noStrike">
                        <a:solidFill>
                          <a:srgbClr val="40424E"/>
                        </a:solidFill>
                        <a:effectLst/>
                        <a:latin typeface="Verdana" panose="020B0604030504040204" pitchFamily="34" charset="0"/>
                        <a:ea typeface="Verdana" panose="020B0604030504040204" pitchFamily="34" charset="0"/>
                        <a:cs typeface="Verdana" panose="020B0604030504040204" pitchFamily="34" charset="0"/>
                      </a:endParaRPr>
                    </a:p>
                  </a:txBody>
                  <a:tcPr marL="50584" marR="5620" marT="5620" marB="0" anchor="ctr"/>
                </a:tc>
                <a:tc>
                  <a:txBody>
                    <a:bodyPr/>
                    <a:lstStyle/>
                    <a:p>
                      <a:pPr algn="l" fontAlgn="ctr"/>
                      <a:r>
                        <a:rPr lang="en-IN" sz="800" u="none" strike="noStrike">
                          <a:effectLst/>
                          <a:latin typeface="Verdana" panose="020B0604030504040204" pitchFamily="34" charset="0"/>
                          <a:ea typeface="Verdana" panose="020B0604030504040204" pitchFamily="34" charset="0"/>
                          <a:cs typeface="Verdana" panose="020B0604030504040204" pitchFamily="34" charset="0"/>
                        </a:rPr>
                        <a:t>8715</a:t>
                      </a:r>
                      <a:endParaRPr lang="en-IN" sz="800" b="0" i="0" u="none" strike="noStrike">
                        <a:solidFill>
                          <a:srgbClr val="40424E"/>
                        </a:solidFill>
                        <a:effectLst/>
                        <a:latin typeface="Verdana" panose="020B0604030504040204" pitchFamily="34" charset="0"/>
                        <a:ea typeface="Verdana" panose="020B0604030504040204" pitchFamily="34" charset="0"/>
                        <a:cs typeface="Verdana" panose="020B0604030504040204" pitchFamily="34" charset="0"/>
                      </a:endParaRPr>
                    </a:p>
                  </a:txBody>
                  <a:tcPr marL="50584" marR="5620" marT="5620" marB="0" anchor="ctr"/>
                </a:tc>
              </a:tr>
              <a:tr h="81066">
                <a:tc>
                  <a:txBody>
                    <a:bodyPr/>
                    <a:lstStyle/>
                    <a:p>
                      <a:pPr algn="l" fontAlgn="ctr"/>
                      <a:r>
                        <a:rPr lang="en-IN" sz="800" u="none" strike="noStrike">
                          <a:effectLst/>
                          <a:latin typeface="Verdana" panose="020B0604030504040204" pitchFamily="34" charset="0"/>
                          <a:ea typeface="Verdana" panose="020B0604030504040204" pitchFamily="34" charset="0"/>
                          <a:cs typeface="Verdana" panose="020B0604030504040204" pitchFamily="34" charset="0"/>
                        </a:rPr>
                        <a:t>∏</a:t>
                      </a:r>
                      <a:endParaRPr lang="en-IN" sz="800" b="0" i="0" u="none" strike="noStrike">
                        <a:solidFill>
                          <a:srgbClr val="40424E"/>
                        </a:solidFill>
                        <a:effectLst/>
                        <a:latin typeface="Verdana" panose="020B0604030504040204" pitchFamily="34" charset="0"/>
                        <a:ea typeface="Verdana" panose="020B0604030504040204" pitchFamily="34" charset="0"/>
                        <a:cs typeface="Verdana" panose="020B0604030504040204" pitchFamily="34" charset="0"/>
                      </a:endParaRPr>
                    </a:p>
                  </a:txBody>
                  <a:tcPr marL="50584" marR="5620" marT="5620" marB="0" anchor="ctr"/>
                </a:tc>
                <a:tc>
                  <a:txBody>
                    <a:bodyPr/>
                    <a:lstStyle/>
                    <a:p>
                      <a:pPr algn="l" fontAlgn="ctr"/>
                      <a:r>
                        <a:rPr lang="en-IN" sz="800" u="none" strike="noStrike">
                          <a:effectLst/>
                          <a:latin typeface="Verdana" panose="020B0604030504040204" pitchFamily="34" charset="0"/>
                          <a:ea typeface="Verdana" panose="020B0604030504040204" pitchFamily="34" charset="0"/>
                          <a:cs typeface="Verdana" panose="020B0604030504040204" pitchFamily="34" charset="0"/>
                        </a:rPr>
                        <a:t>N-ARY PRODUCT</a:t>
                      </a:r>
                      <a:endParaRPr lang="en-IN" sz="800" b="0" i="0" u="none" strike="noStrike">
                        <a:solidFill>
                          <a:srgbClr val="40424E"/>
                        </a:solidFill>
                        <a:effectLst/>
                        <a:latin typeface="Verdana" panose="020B0604030504040204" pitchFamily="34" charset="0"/>
                        <a:ea typeface="Verdana" panose="020B0604030504040204" pitchFamily="34" charset="0"/>
                        <a:cs typeface="Verdana" panose="020B0604030504040204" pitchFamily="34" charset="0"/>
                      </a:endParaRPr>
                    </a:p>
                  </a:txBody>
                  <a:tcPr marL="50584" marR="5620" marT="5620" marB="0" anchor="ctr"/>
                </a:tc>
                <a:tc>
                  <a:txBody>
                    <a:bodyPr/>
                    <a:lstStyle/>
                    <a:p>
                      <a:pPr algn="l" fontAlgn="ctr"/>
                      <a:r>
                        <a:rPr lang="en-IN" sz="800" u="none" strike="noStrike">
                          <a:effectLst/>
                          <a:latin typeface="Verdana" panose="020B0604030504040204" pitchFamily="34" charset="0"/>
                          <a:ea typeface="Verdana" panose="020B0604030504040204" pitchFamily="34" charset="0"/>
                          <a:cs typeface="Verdana" panose="020B0604030504040204" pitchFamily="34" charset="0"/>
                        </a:rPr>
                        <a:t>&amp;prod;</a:t>
                      </a:r>
                      <a:endParaRPr lang="en-IN" sz="800" b="0" i="0" u="none" strike="noStrike">
                        <a:solidFill>
                          <a:srgbClr val="40424E"/>
                        </a:solidFill>
                        <a:effectLst/>
                        <a:latin typeface="Verdana" panose="020B0604030504040204" pitchFamily="34" charset="0"/>
                        <a:ea typeface="Verdana" panose="020B0604030504040204" pitchFamily="34" charset="0"/>
                        <a:cs typeface="Verdana" panose="020B0604030504040204" pitchFamily="34" charset="0"/>
                      </a:endParaRPr>
                    </a:p>
                  </a:txBody>
                  <a:tcPr marL="50584" marR="5620" marT="5620" marB="0" anchor="ctr"/>
                </a:tc>
                <a:tc>
                  <a:txBody>
                    <a:bodyPr/>
                    <a:lstStyle/>
                    <a:p>
                      <a:pPr algn="l" fontAlgn="ctr"/>
                      <a:r>
                        <a:rPr lang="en-IN" sz="800" u="none" strike="noStrike">
                          <a:effectLst/>
                          <a:latin typeface="Verdana" panose="020B0604030504040204" pitchFamily="34" charset="0"/>
                          <a:ea typeface="Verdana" panose="020B0604030504040204" pitchFamily="34" charset="0"/>
                          <a:cs typeface="Verdana" panose="020B0604030504040204" pitchFamily="34" charset="0"/>
                        </a:rPr>
                        <a:t>&amp;#8719;</a:t>
                      </a:r>
                      <a:endParaRPr lang="en-IN" sz="800" b="0" i="0" u="none" strike="noStrike">
                        <a:solidFill>
                          <a:srgbClr val="40424E"/>
                        </a:solidFill>
                        <a:effectLst/>
                        <a:latin typeface="Verdana" panose="020B0604030504040204" pitchFamily="34" charset="0"/>
                        <a:ea typeface="Verdana" panose="020B0604030504040204" pitchFamily="34" charset="0"/>
                        <a:cs typeface="Verdana" panose="020B0604030504040204" pitchFamily="34" charset="0"/>
                      </a:endParaRPr>
                    </a:p>
                  </a:txBody>
                  <a:tcPr marL="50584" marR="5620" marT="5620" marB="0" anchor="ctr"/>
                </a:tc>
              </a:tr>
              <a:tr h="81066">
                <a:tc>
                  <a:txBody>
                    <a:bodyPr/>
                    <a:lstStyle/>
                    <a:p>
                      <a:pPr algn="l" fontAlgn="ctr"/>
                      <a:r>
                        <a:rPr lang="en-IN" sz="800" u="none" strike="noStrike">
                          <a:effectLst/>
                          <a:latin typeface="Verdana" panose="020B0604030504040204" pitchFamily="34" charset="0"/>
                          <a:ea typeface="Verdana" panose="020B0604030504040204" pitchFamily="34" charset="0"/>
                          <a:cs typeface="Verdana" panose="020B0604030504040204" pitchFamily="34" charset="0"/>
                        </a:rPr>
                        <a:t>∑</a:t>
                      </a:r>
                      <a:endParaRPr lang="en-IN" sz="800" b="0" i="0" u="none" strike="noStrike">
                        <a:solidFill>
                          <a:srgbClr val="40424E"/>
                        </a:solidFill>
                        <a:effectLst/>
                        <a:latin typeface="Verdana" panose="020B0604030504040204" pitchFamily="34" charset="0"/>
                        <a:ea typeface="Verdana" panose="020B0604030504040204" pitchFamily="34" charset="0"/>
                        <a:cs typeface="Verdana" panose="020B0604030504040204" pitchFamily="34" charset="0"/>
                      </a:endParaRPr>
                    </a:p>
                  </a:txBody>
                  <a:tcPr marL="50584" marR="5620" marT="5620" marB="0" anchor="ctr"/>
                </a:tc>
                <a:tc>
                  <a:txBody>
                    <a:bodyPr/>
                    <a:lstStyle/>
                    <a:p>
                      <a:pPr algn="l" fontAlgn="ctr"/>
                      <a:r>
                        <a:rPr lang="en-IN" sz="800" u="none" strike="noStrike" dirty="0">
                          <a:effectLst/>
                          <a:latin typeface="Verdana" panose="020B0604030504040204" pitchFamily="34" charset="0"/>
                          <a:ea typeface="Verdana" panose="020B0604030504040204" pitchFamily="34" charset="0"/>
                          <a:cs typeface="Verdana" panose="020B0604030504040204" pitchFamily="34" charset="0"/>
                        </a:rPr>
                        <a:t>N-ARY SUMMATION</a:t>
                      </a:r>
                      <a:endParaRPr lang="en-IN" sz="800" b="0" i="0" u="none" strike="noStrike" dirty="0">
                        <a:solidFill>
                          <a:srgbClr val="40424E"/>
                        </a:solidFill>
                        <a:effectLst/>
                        <a:latin typeface="Verdana" panose="020B0604030504040204" pitchFamily="34" charset="0"/>
                        <a:ea typeface="Verdana" panose="020B0604030504040204" pitchFamily="34" charset="0"/>
                        <a:cs typeface="Verdana" panose="020B0604030504040204" pitchFamily="34" charset="0"/>
                      </a:endParaRPr>
                    </a:p>
                  </a:txBody>
                  <a:tcPr marL="50584" marR="5620" marT="5620" marB="0" anchor="ctr"/>
                </a:tc>
                <a:tc>
                  <a:txBody>
                    <a:bodyPr/>
                    <a:lstStyle/>
                    <a:p>
                      <a:pPr algn="l" fontAlgn="ctr"/>
                      <a:r>
                        <a:rPr lang="en-IN" sz="800" u="none" strike="noStrike">
                          <a:effectLst/>
                          <a:latin typeface="Verdana" panose="020B0604030504040204" pitchFamily="34" charset="0"/>
                          <a:ea typeface="Verdana" panose="020B0604030504040204" pitchFamily="34" charset="0"/>
                          <a:cs typeface="Verdana" panose="020B0604030504040204" pitchFamily="34" charset="0"/>
                        </a:rPr>
                        <a:t>&amp;sum;</a:t>
                      </a:r>
                      <a:endParaRPr lang="en-IN" sz="800" b="0" i="0" u="none" strike="noStrike">
                        <a:solidFill>
                          <a:srgbClr val="40424E"/>
                        </a:solidFill>
                        <a:effectLst/>
                        <a:latin typeface="Verdana" panose="020B0604030504040204" pitchFamily="34" charset="0"/>
                        <a:ea typeface="Verdana" panose="020B0604030504040204" pitchFamily="34" charset="0"/>
                        <a:cs typeface="Verdana" panose="020B0604030504040204" pitchFamily="34" charset="0"/>
                      </a:endParaRPr>
                    </a:p>
                  </a:txBody>
                  <a:tcPr marL="50584" marR="5620" marT="5620" marB="0" anchor="ctr"/>
                </a:tc>
                <a:tc>
                  <a:txBody>
                    <a:bodyPr/>
                    <a:lstStyle/>
                    <a:p>
                      <a:pPr algn="l" fontAlgn="ctr"/>
                      <a:r>
                        <a:rPr lang="en-IN" sz="800" u="none" strike="noStrike">
                          <a:effectLst/>
                          <a:latin typeface="Verdana" panose="020B0604030504040204" pitchFamily="34" charset="0"/>
                          <a:ea typeface="Verdana" panose="020B0604030504040204" pitchFamily="34" charset="0"/>
                          <a:cs typeface="Verdana" panose="020B0604030504040204" pitchFamily="34" charset="0"/>
                        </a:rPr>
                        <a:t>&amp;#8721;</a:t>
                      </a:r>
                      <a:endParaRPr lang="en-IN" sz="800" b="0" i="0" u="none" strike="noStrike">
                        <a:solidFill>
                          <a:srgbClr val="40424E"/>
                        </a:solidFill>
                        <a:effectLst/>
                        <a:latin typeface="Verdana" panose="020B0604030504040204" pitchFamily="34" charset="0"/>
                        <a:ea typeface="Verdana" panose="020B0604030504040204" pitchFamily="34" charset="0"/>
                        <a:cs typeface="Verdana" panose="020B0604030504040204" pitchFamily="34" charset="0"/>
                      </a:endParaRPr>
                    </a:p>
                  </a:txBody>
                  <a:tcPr marL="50584" marR="5620" marT="5620" marB="0" anchor="ctr"/>
                </a:tc>
              </a:tr>
              <a:tr h="81066">
                <a:tc>
                  <a:txBody>
                    <a:bodyPr/>
                    <a:lstStyle/>
                    <a:p>
                      <a:pPr algn="l" fontAlgn="ctr"/>
                      <a:r>
                        <a:rPr lang="el-GR" sz="800" u="none" strike="noStrike">
                          <a:effectLst/>
                          <a:latin typeface="Verdana" panose="020B0604030504040204" pitchFamily="34" charset="0"/>
                          <a:ea typeface="Verdana" panose="020B0604030504040204" pitchFamily="34" charset="0"/>
                          <a:cs typeface="Verdana" panose="020B0604030504040204" pitchFamily="34" charset="0"/>
                        </a:rPr>
                        <a:t>Α</a:t>
                      </a:r>
                      <a:endParaRPr lang="el-GR" sz="800" b="0" i="0" u="none" strike="noStrike">
                        <a:solidFill>
                          <a:srgbClr val="40424E"/>
                        </a:solidFill>
                        <a:effectLst/>
                        <a:latin typeface="Verdana" panose="020B0604030504040204" pitchFamily="34" charset="0"/>
                        <a:ea typeface="Verdana" panose="020B0604030504040204" pitchFamily="34" charset="0"/>
                        <a:cs typeface="Verdana" panose="020B0604030504040204" pitchFamily="34" charset="0"/>
                      </a:endParaRPr>
                    </a:p>
                  </a:txBody>
                  <a:tcPr marL="50584" marR="5620" marT="5620" marB="0" anchor="ctr"/>
                </a:tc>
                <a:tc>
                  <a:txBody>
                    <a:bodyPr/>
                    <a:lstStyle/>
                    <a:p>
                      <a:pPr algn="l" fontAlgn="ctr"/>
                      <a:r>
                        <a:rPr lang="en-IN" sz="800" u="none" strike="noStrike">
                          <a:effectLst/>
                          <a:latin typeface="Verdana" panose="020B0604030504040204" pitchFamily="34" charset="0"/>
                          <a:ea typeface="Verdana" panose="020B0604030504040204" pitchFamily="34" charset="0"/>
                          <a:cs typeface="Verdana" panose="020B0604030504040204" pitchFamily="34" charset="0"/>
                        </a:rPr>
                        <a:t>Alpha</a:t>
                      </a:r>
                      <a:endParaRPr lang="en-IN" sz="800" b="0" i="0" u="none" strike="noStrike">
                        <a:solidFill>
                          <a:srgbClr val="40424E"/>
                        </a:solidFill>
                        <a:effectLst/>
                        <a:latin typeface="Verdana" panose="020B0604030504040204" pitchFamily="34" charset="0"/>
                        <a:ea typeface="Verdana" panose="020B0604030504040204" pitchFamily="34" charset="0"/>
                        <a:cs typeface="Verdana" panose="020B0604030504040204" pitchFamily="34" charset="0"/>
                      </a:endParaRPr>
                    </a:p>
                  </a:txBody>
                  <a:tcPr marL="50584" marR="5620" marT="5620" marB="0" anchor="ctr"/>
                </a:tc>
                <a:tc>
                  <a:txBody>
                    <a:bodyPr/>
                    <a:lstStyle/>
                    <a:p>
                      <a:pPr algn="l" fontAlgn="ctr"/>
                      <a:r>
                        <a:rPr lang="en-IN" sz="800" u="none" strike="noStrike">
                          <a:effectLst/>
                          <a:latin typeface="Verdana" panose="020B0604030504040204" pitchFamily="34" charset="0"/>
                          <a:ea typeface="Verdana" panose="020B0604030504040204" pitchFamily="34" charset="0"/>
                          <a:cs typeface="Verdana" panose="020B0604030504040204" pitchFamily="34" charset="0"/>
                        </a:rPr>
                        <a:t>&amp;Alpha;</a:t>
                      </a:r>
                      <a:endParaRPr lang="en-IN" sz="800" b="0" i="0" u="none" strike="noStrike">
                        <a:solidFill>
                          <a:srgbClr val="40424E"/>
                        </a:solidFill>
                        <a:effectLst/>
                        <a:latin typeface="Verdana" panose="020B0604030504040204" pitchFamily="34" charset="0"/>
                        <a:ea typeface="Verdana" panose="020B0604030504040204" pitchFamily="34" charset="0"/>
                        <a:cs typeface="Verdana" panose="020B0604030504040204" pitchFamily="34" charset="0"/>
                      </a:endParaRPr>
                    </a:p>
                  </a:txBody>
                  <a:tcPr marL="50584" marR="5620" marT="5620" marB="0" anchor="ctr"/>
                </a:tc>
                <a:tc>
                  <a:txBody>
                    <a:bodyPr/>
                    <a:lstStyle/>
                    <a:p>
                      <a:pPr algn="l" fontAlgn="ctr"/>
                      <a:r>
                        <a:rPr lang="en-IN" sz="800" u="none" strike="noStrike">
                          <a:effectLst/>
                          <a:latin typeface="Verdana" panose="020B0604030504040204" pitchFamily="34" charset="0"/>
                          <a:ea typeface="Verdana" panose="020B0604030504040204" pitchFamily="34" charset="0"/>
                          <a:cs typeface="Verdana" panose="020B0604030504040204" pitchFamily="34" charset="0"/>
                        </a:rPr>
                        <a:t>&amp;#913;</a:t>
                      </a:r>
                      <a:endParaRPr lang="en-IN" sz="800" b="0" i="0" u="none" strike="noStrike">
                        <a:solidFill>
                          <a:srgbClr val="40424E"/>
                        </a:solidFill>
                        <a:effectLst/>
                        <a:latin typeface="Verdana" panose="020B0604030504040204" pitchFamily="34" charset="0"/>
                        <a:ea typeface="Verdana" panose="020B0604030504040204" pitchFamily="34" charset="0"/>
                        <a:cs typeface="Verdana" panose="020B0604030504040204" pitchFamily="34" charset="0"/>
                      </a:endParaRPr>
                    </a:p>
                  </a:txBody>
                  <a:tcPr marL="50584" marR="5620" marT="5620" marB="0" anchor="ctr"/>
                </a:tc>
              </a:tr>
              <a:tr h="81066">
                <a:tc>
                  <a:txBody>
                    <a:bodyPr/>
                    <a:lstStyle/>
                    <a:p>
                      <a:pPr algn="l" fontAlgn="ctr"/>
                      <a:r>
                        <a:rPr lang="el-GR" sz="800" u="none" strike="noStrike">
                          <a:effectLst/>
                          <a:latin typeface="Verdana" panose="020B0604030504040204" pitchFamily="34" charset="0"/>
                          <a:ea typeface="Verdana" panose="020B0604030504040204" pitchFamily="34" charset="0"/>
                          <a:cs typeface="Verdana" panose="020B0604030504040204" pitchFamily="34" charset="0"/>
                        </a:rPr>
                        <a:t>Β</a:t>
                      </a:r>
                      <a:endParaRPr lang="el-GR" sz="800" b="0" i="0" u="none" strike="noStrike">
                        <a:solidFill>
                          <a:srgbClr val="40424E"/>
                        </a:solidFill>
                        <a:effectLst/>
                        <a:latin typeface="Verdana" panose="020B0604030504040204" pitchFamily="34" charset="0"/>
                        <a:ea typeface="Verdana" panose="020B0604030504040204" pitchFamily="34" charset="0"/>
                        <a:cs typeface="Verdana" panose="020B0604030504040204" pitchFamily="34" charset="0"/>
                      </a:endParaRPr>
                    </a:p>
                  </a:txBody>
                  <a:tcPr marL="50584" marR="5620" marT="5620" marB="0" anchor="ctr"/>
                </a:tc>
                <a:tc>
                  <a:txBody>
                    <a:bodyPr/>
                    <a:lstStyle/>
                    <a:p>
                      <a:pPr algn="l" fontAlgn="ctr"/>
                      <a:r>
                        <a:rPr lang="en-IN" sz="800" u="none" strike="noStrike">
                          <a:effectLst/>
                          <a:latin typeface="Verdana" panose="020B0604030504040204" pitchFamily="34" charset="0"/>
                          <a:ea typeface="Verdana" panose="020B0604030504040204" pitchFamily="34" charset="0"/>
                          <a:cs typeface="Verdana" panose="020B0604030504040204" pitchFamily="34" charset="0"/>
                        </a:rPr>
                        <a:t>Beta</a:t>
                      </a:r>
                      <a:endParaRPr lang="en-IN" sz="800" b="0" i="0" u="none" strike="noStrike">
                        <a:solidFill>
                          <a:srgbClr val="40424E"/>
                        </a:solidFill>
                        <a:effectLst/>
                        <a:latin typeface="Verdana" panose="020B0604030504040204" pitchFamily="34" charset="0"/>
                        <a:ea typeface="Verdana" panose="020B0604030504040204" pitchFamily="34" charset="0"/>
                        <a:cs typeface="Verdana" panose="020B0604030504040204" pitchFamily="34" charset="0"/>
                      </a:endParaRPr>
                    </a:p>
                  </a:txBody>
                  <a:tcPr marL="50584" marR="5620" marT="5620" marB="0" anchor="ctr"/>
                </a:tc>
                <a:tc>
                  <a:txBody>
                    <a:bodyPr/>
                    <a:lstStyle/>
                    <a:p>
                      <a:pPr algn="l" fontAlgn="ctr"/>
                      <a:r>
                        <a:rPr lang="en-IN" sz="800" u="none" strike="noStrike">
                          <a:effectLst/>
                          <a:latin typeface="Verdana" panose="020B0604030504040204" pitchFamily="34" charset="0"/>
                          <a:ea typeface="Verdana" panose="020B0604030504040204" pitchFamily="34" charset="0"/>
                          <a:cs typeface="Verdana" panose="020B0604030504040204" pitchFamily="34" charset="0"/>
                        </a:rPr>
                        <a:t>&amp;Beta;</a:t>
                      </a:r>
                      <a:endParaRPr lang="en-IN" sz="800" b="0" i="0" u="none" strike="noStrike">
                        <a:solidFill>
                          <a:srgbClr val="40424E"/>
                        </a:solidFill>
                        <a:effectLst/>
                        <a:latin typeface="Verdana" panose="020B0604030504040204" pitchFamily="34" charset="0"/>
                        <a:ea typeface="Verdana" panose="020B0604030504040204" pitchFamily="34" charset="0"/>
                        <a:cs typeface="Verdana" panose="020B0604030504040204" pitchFamily="34" charset="0"/>
                      </a:endParaRPr>
                    </a:p>
                  </a:txBody>
                  <a:tcPr marL="50584" marR="5620" marT="5620" marB="0" anchor="ctr"/>
                </a:tc>
                <a:tc>
                  <a:txBody>
                    <a:bodyPr/>
                    <a:lstStyle/>
                    <a:p>
                      <a:pPr algn="l" fontAlgn="ctr"/>
                      <a:r>
                        <a:rPr lang="en-IN" sz="800" u="none" strike="noStrike">
                          <a:effectLst/>
                          <a:latin typeface="Verdana" panose="020B0604030504040204" pitchFamily="34" charset="0"/>
                          <a:ea typeface="Verdana" panose="020B0604030504040204" pitchFamily="34" charset="0"/>
                          <a:cs typeface="Verdana" panose="020B0604030504040204" pitchFamily="34" charset="0"/>
                        </a:rPr>
                        <a:t>&amp;#914;</a:t>
                      </a:r>
                      <a:endParaRPr lang="en-IN" sz="800" b="0" i="0" u="none" strike="noStrike">
                        <a:solidFill>
                          <a:srgbClr val="40424E"/>
                        </a:solidFill>
                        <a:effectLst/>
                        <a:latin typeface="Verdana" panose="020B0604030504040204" pitchFamily="34" charset="0"/>
                        <a:ea typeface="Verdana" panose="020B0604030504040204" pitchFamily="34" charset="0"/>
                        <a:cs typeface="Verdana" panose="020B0604030504040204" pitchFamily="34" charset="0"/>
                      </a:endParaRPr>
                    </a:p>
                  </a:txBody>
                  <a:tcPr marL="50584" marR="5620" marT="5620" marB="0" anchor="ctr"/>
                </a:tc>
              </a:tr>
              <a:tr h="81066">
                <a:tc>
                  <a:txBody>
                    <a:bodyPr/>
                    <a:lstStyle/>
                    <a:p>
                      <a:pPr algn="l" fontAlgn="ctr"/>
                      <a:r>
                        <a:rPr lang="el-GR" sz="800" u="none" strike="noStrike">
                          <a:effectLst/>
                          <a:latin typeface="Verdana" panose="020B0604030504040204" pitchFamily="34" charset="0"/>
                          <a:ea typeface="Verdana" panose="020B0604030504040204" pitchFamily="34" charset="0"/>
                          <a:cs typeface="Verdana" panose="020B0604030504040204" pitchFamily="34" charset="0"/>
                        </a:rPr>
                        <a:t>Γ</a:t>
                      </a:r>
                      <a:endParaRPr lang="el-GR" sz="800" b="0" i="0" u="none" strike="noStrike">
                        <a:solidFill>
                          <a:srgbClr val="40424E"/>
                        </a:solidFill>
                        <a:effectLst/>
                        <a:latin typeface="Verdana" panose="020B0604030504040204" pitchFamily="34" charset="0"/>
                        <a:ea typeface="Verdana" panose="020B0604030504040204" pitchFamily="34" charset="0"/>
                        <a:cs typeface="Verdana" panose="020B0604030504040204" pitchFamily="34" charset="0"/>
                      </a:endParaRPr>
                    </a:p>
                  </a:txBody>
                  <a:tcPr marL="50584" marR="5620" marT="5620" marB="0" anchor="ctr"/>
                </a:tc>
                <a:tc>
                  <a:txBody>
                    <a:bodyPr/>
                    <a:lstStyle/>
                    <a:p>
                      <a:pPr algn="l" fontAlgn="ctr"/>
                      <a:r>
                        <a:rPr lang="en-IN" sz="800" u="none" strike="noStrike" dirty="0">
                          <a:effectLst/>
                          <a:latin typeface="Verdana" panose="020B0604030504040204" pitchFamily="34" charset="0"/>
                          <a:ea typeface="Verdana" panose="020B0604030504040204" pitchFamily="34" charset="0"/>
                          <a:cs typeface="Verdana" panose="020B0604030504040204" pitchFamily="34" charset="0"/>
                        </a:rPr>
                        <a:t>Gamma</a:t>
                      </a:r>
                      <a:endParaRPr lang="en-IN" sz="800" b="0" i="0" u="none" strike="noStrike" dirty="0">
                        <a:solidFill>
                          <a:srgbClr val="40424E"/>
                        </a:solidFill>
                        <a:effectLst/>
                        <a:latin typeface="Verdana" panose="020B0604030504040204" pitchFamily="34" charset="0"/>
                        <a:ea typeface="Verdana" panose="020B0604030504040204" pitchFamily="34" charset="0"/>
                        <a:cs typeface="Verdana" panose="020B0604030504040204" pitchFamily="34" charset="0"/>
                      </a:endParaRPr>
                    </a:p>
                  </a:txBody>
                  <a:tcPr marL="50584" marR="5620" marT="5620" marB="0" anchor="ctr"/>
                </a:tc>
                <a:tc>
                  <a:txBody>
                    <a:bodyPr/>
                    <a:lstStyle/>
                    <a:p>
                      <a:pPr algn="l" fontAlgn="ctr"/>
                      <a:r>
                        <a:rPr lang="en-IN" sz="800" u="none" strike="noStrike">
                          <a:effectLst/>
                          <a:latin typeface="Verdana" panose="020B0604030504040204" pitchFamily="34" charset="0"/>
                          <a:ea typeface="Verdana" panose="020B0604030504040204" pitchFamily="34" charset="0"/>
                          <a:cs typeface="Verdana" panose="020B0604030504040204" pitchFamily="34" charset="0"/>
                        </a:rPr>
                        <a:t>&amp;Gamma;</a:t>
                      </a:r>
                      <a:endParaRPr lang="en-IN" sz="800" b="0" i="0" u="none" strike="noStrike">
                        <a:solidFill>
                          <a:srgbClr val="40424E"/>
                        </a:solidFill>
                        <a:effectLst/>
                        <a:latin typeface="Verdana" panose="020B0604030504040204" pitchFamily="34" charset="0"/>
                        <a:ea typeface="Verdana" panose="020B0604030504040204" pitchFamily="34" charset="0"/>
                        <a:cs typeface="Verdana" panose="020B0604030504040204" pitchFamily="34" charset="0"/>
                      </a:endParaRPr>
                    </a:p>
                  </a:txBody>
                  <a:tcPr marL="50584" marR="5620" marT="5620" marB="0" anchor="ctr"/>
                </a:tc>
                <a:tc>
                  <a:txBody>
                    <a:bodyPr/>
                    <a:lstStyle/>
                    <a:p>
                      <a:pPr algn="l" fontAlgn="ctr"/>
                      <a:r>
                        <a:rPr lang="en-IN" sz="800" u="none" strike="noStrike">
                          <a:effectLst/>
                          <a:latin typeface="Verdana" panose="020B0604030504040204" pitchFamily="34" charset="0"/>
                          <a:ea typeface="Verdana" panose="020B0604030504040204" pitchFamily="34" charset="0"/>
                          <a:cs typeface="Verdana" panose="020B0604030504040204" pitchFamily="34" charset="0"/>
                        </a:rPr>
                        <a:t>&amp;#915;</a:t>
                      </a:r>
                      <a:endParaRPr lang="en-IN" sz="800" b="0" i="0" u="none" strike="noStrike">
                        <a:solidFill>
                          <a:srgbClr val="40424E"/>
                        </a:solidFill>
                        <a:effectLst/>
                        <a:latin typeface="Verdana" panose="020B0604030504040204" pitchFamily="34" charset="0"/>
                        <a:ea typeface="Verdana" panose="020B0604030504040204" pitchFamily="34" charset="0"/>
                        <a:cs typeface="Verdana" panose="020B0604030504040204" pitchFamily="34" charset="0"/>
                      </a:endParaRPr>
                    </a:p>
                  </a:txBody>
                  <a:tcPr marL="50584" marR="5620" marT="5620" marB="0" anchor="ctr"/>
                </a:tc>
              </a:tr>
              <a:tr h="81066">
                <a:tc>
                  <a:txBody>
                    <a:bodyPr/>
                    <a:lstStyle/>
                    <a:p>
                      <a:pPr algn="l" fontAlgn="ctr"/>
                      <a:r>
                        <a:rPr lang="el-GR" sz="800" u="none" strike="noStrike">
                          <a:effectLst/>
                          <a:latin typeface="Verdana" panose="020B0604030504040204" pitchFamily="34" charset="0"/>
                          <a:ea typeface="Verdana" panose="020B0604030504040204" pitchFamily="34" charset="0"/>
                          <a:cs typeface="Verdana" panose="020B0604030504040204" pitchFamily="34" charset="0"/>
                        </a:rPr>
                        <a:t>Δ</a:t>
                      </a:r>
                      <a:endParaRPr lang="el-GR" sz="800" b="0" i="0" u="none" strike="noStrike">
                        <a:solidFill>
                          <a:srgbClr val="40424E"/>
                        </a:solidFill>
                        <a:effectLst/>
                        <a:latin typeface="Verdana" panose="020B0604030504040204" pitchFamily="34" charset="0"/>
                        <a:ea typeface="Verdana" panose="020B0604030504040204" pitchFamily="34" charset="0"/>
                        <a:cs typeface="Verdana" panose="020B0604030504040204" pitchFamily="34" charset="0"/>
                      </a:endParaRPr>
                    </a:p>
                  </a:txBody>
                  <a:tcPr marL="50584" marR="5620" marT="5620" marB="0" anchor="ctr"/>
                </a:tc>
                <a:tc>
                  <a:txBody>
                    <a:bodyPr/>
                    <a:lstStyle/>
                    <a:p>
                      <a:pPr algn="l" fontAlgn="ctr"/>
                      <a:r>
                        <a:rPr lang="en-IN" sz="800" u="none" strike="noStrike">
                          <a:effectLst/>
                          <a:latin typeface="Verdana" panose="020B0604030504040204" pitchFamily="34" charset="0"/>
                          <a:ea typeface="Verdana" panose="020B0604030504040204" pitchFamily="34" charset="0"/>
                          <a:cs typeface="Verdana" panose="020B0604030504040204" pitchFamily="34" charset="0"/>
                        </a:rPr>
                        <a:t>delta</a:t>
                      </a:r>
                      <a:endParaRPr lang="en-IN" sz="800" b="0" i="0" u="none" strike="noStrike">
                        <a:solidFill>
                          <a:srgbClr val="40424E"/>
                        </a:solidFill>
                        <a:effectLst/>
                        <a:latin typeface="Verdana" panose="020B0604030504040204" pitchFamily="34" charset="0"/>
                        <a:ea typeface="Verdana" panose="020B0604030504040204" pitchFamily="34" charset="0"/>
                        <a:cs typeface="Verdana" panose="020B0604030504040204" pitchFamily="34" charset="0"/>
                      </a:endParaRPr>
                    </a:p>
                  </a:txBody>
                  <a:tcPr marL="50584" marR="5620" marT="5620" marB="0" anchor="ctr"/>
                </a:tc>
                <a:tc>
                  <a:txBody>
                    <a:bodyPr/>
                    <a:lstStyle/>
                    <a:p>
                      <a:pPr algn="l" fontAlgn="ctr"/>
                      <a:r>
                        <a:rPr lang="en-IN" sz="800" u="none" strike="noStrike">
                          <a:effectLst/>
                          <a:latin typeface="Verdana" panose="020B0604030504040204" pitchFamily="34" charset="0"/>
                          <a:ea typeface="Verdana" panose="020B0604030504040204" pitchFamily="34" charset="0"/>
                          <a:cs typeface="Verdana" panose="020B0604030504040204" pitchFamily="34" charset="0"/>
                        </a:rPr>
                        <a:t>&amp;Delta;</a:t>
                      </a:r>
                      <a:endParaRPr lang="en-IN" sz="800" b="0" i="0" u="none" strike="noStrike">
                        <a:solidFill>
                          <a:srgbClr val="40424E"/>
                        </a:solidFill>
                        <a:effectLst/>
                        <a:latin typeface="Verdana" panose="020B0604030504040204" pitchFamily="34" charset="0"/>
                        <a:ea typeface="Verdana" panose="020B0604030504040204" pitchFamily="34" charset="0"/>
                        <a:cs typeface="Verdana" panose="020B0604030504040204" pitchFamily="34" charset="0"/>
                      </a:endParaRPr>
                    </a:p>
                  </a:txBody>
                  <a:tcPr marL="50584" marR="5620" marT="5620" marB="0" anchor="ctr"/>
                </a:tc>
                <a:tc>
                  <a:txBody>
                    <a:bodyPr/>
                    <a:lstStyle/>
                    <a:p>
                      <a:pPr algn="l" fontAlgn="ctr"/>
                      <a:r>
                        <a:rPr lang="en-IN" sz="800" u="none" strike="noStrike">
                          <a:effectLst/>
                          <a:latin typeface="Verdana" panose="020B0604030504040204" pitchFamily="34" charset="0"/>
                          <a:ea typeface="Verdana" panose="020B0604030504040204" pitchFamily="34" charset="0"/>
                          <a:cs typeface="Verdana" panose="020B0604030504040204" pitchFamily="34" charset="0"/>
                        </a:rPr>
                        <a:t>&amp;#916;</a:t>
                      </a:r>
                      <a:endParaRPr lang="en-IN" sz="800" b="0" i="0" u="none" strike="noStrike">
                        <a:solidFill>
                          <a:srgbClr val="40424E"/>
                        </a:solidFill>
                        <a:effectLst/>
                        <a:latin typeface="Verdana" panose="020B0604030504040204" pitchFamily="34" charset="0"/>
                        <a:ea typeface="Verdana" panose="020B0604030504040204" pitchFamily="34" charset="0"/>
                        <a:cs typeface="Verdana" panose="020B0604030504040204" pitchFamily="34" charset="0"/>
                      </a:endParaRPr>
                    </a:p>
                  </a:txBody>
                  <a:tcPr marL="50584" marR="5620" marT="5620" marB="0" anchor="ctr"/>
                </a:tc>
              </a:tr>
              <a:tr h="81066">
                <a:tc>
                  <a:txBody>
                    <a:bodyPr/>
                    <a:lstStyle/>
                    <a:p>
                      <a:pPr algn="l" fontAlgn="ctr"/>
                      <a:r>
                        <a:rPr lang="el-GR" sz="800" u="none" strike="noStrike">
                          <a:effectLst/>
                          <a:latin typeface="Verdana" panose="020B0604030504040204" pitchFamily="34" charset="0"/>
                          <a:ea typeface="Verdana" panose="020B0604030504040204" pitchFamily="34" charset="0"/>
                          <a:cs typeface="Verdana" panose="020B0604030504040204" pitchFamily="34" charset="0"/>
                        </a:rPr>
                        <a:t>Ε</a:t>
                      </a:r>
                      <a:endParaRPr lang="el-GR" sz="800" b="0" i="0" u="none" strike="noStrike">
                        <a:solidFill>
                          <a:srgbClr val="40424E"/>
                        </a:solidFill>
                        <a:effectLst/>
                        <a:latin typeface="Verdana" panose="020B0604030504040204" pitchFamily="34" charset="0"/>
                        <a:ea typeface="Verdana" panose="020B0604030504040204" pitchFamily="34" charset="0"/>
                        <a:cs typeface="Verdana" panose="020B0604030504040204" pitchFamily="34" charset="0"/>
                      </a:endParaRPr>
                    </a:p>
                  </a:txBody>
                  <a:tcPr marL="50584" marR="5620" marT="5620" marB="0" anchor="ctr"/>
                </a:tc>
                <a:tc>
                  <a:txBody>
                    <a:bodyPr/>
                    <a:lstStyle/>
                    <a:p>
                      <a:pPr algn="l" fontAlgn="ctr"/>
                      <a:r>
                        <a:rPr lang="en-IN" sz="800" u="none" strike="noStrike">
                          <a:effectLst/>
                          <a:latin typeface="Verdana" panose="020B0604030504040204" pitchFamily="34" charset="0"/>
                          <a:ea typeface="Verdana" panose="020B0604030504040204" pitchFamily="34" charset="0"/>
                          <a:cs typeface="Verdana" panose="020B0604030504040204" pitchFamily="34" charset="0"/>
                        </a:rPr>
                        <a:t>Epsilon</a:t>
                      </a:r>
                      <a:endParaRPr lang="en-IN" sz="800" b="0" i="0" u="none" strike="noStrike">
                        <a:solidFill>
                          <a:srgbClr val="40424E"/>
                        </a:solidFill>
                        <a:effectLst/>
                        <a:latin typeface="Verdana" panose="020B0604030504040204" pitchFamily="34" charset="0"/>
                        <a:ea typeface="Verdana" panose="020B0604030504040204" pitchFamily="34" charset="0"/>
                        <a:cs typeface="Verdana" panose="020B0604030504040204" pitchFamily="34" charset="0"/>
                      </a:endParaRPr>
                    </a:p>
                  </a:txBody>
                  <a:tcPr marL="50584" marR="5620" marT="5620" marB="0" anchor="ctr"/>
                </a:tc>
                <a:tc>
                  <a:txBody>
                    <a:bodyPr/>
                    <a:lstStyle/>
                    <a:p>
                      <a:pPr algn="l" fontAlgn="ctr"/>
                      <a:r>
                        <a:rPr lang="en-IN" sz="800" u="none" strike="noStrike">
                          <a:effectLst/>
                          <a:latin typeface="Verdana" panose="020B0604030504040204" pitchFamily="34" charset="0"/>
                          <a:ea typeface="Verdana" panose="020B0604030504040204" pitchFamily="34" charset="0"/>
                          <a:cs typeface="Verdana" panose="020B0604030504040204" pitchFamily="34" charset="0"/>
                        </a:rPr>
                        <a:t>&amp;Epsilon;</a:t>
                      </a:r>
                      <a:endParaRPr lang="en-IN" sz="800" b="0" i="0" u="none" strike="noStrike">
                        <a:solidFill>
                          <a:srgbClr val="40424E"/>
                        </a:solidFill>
                        <a:effectLst/>
                        <a:latin typeface="Verdana" panose="020B0604030504040204" pitchFamily="34" charset="0"/>
                        <a:ea typeface="Verdana" panose="020B0604030504040204" pitchFamily="34" charset="0"/>
                        <a:cs typeface="Verdana" panose="020B0604030504040204" pitchFamily="34" charset="0"/>
                      </a:endParaRPr>
                    </a:p>
                  </a:txBody>
                  <a:tcPr marL="50584" marR="5620" marT="5620" marB="0" anchor="ctr"/>
                </a:tc>
                <a:tc>
                  <a:txBody>
                    <a:bodyPr/>
                    <a:lstStyle/>
                    <a:p>
                      <a:pPr algn="l" fontAlgn="ctr"/>
                      <a:r>
                        <a:rPr lang="en-IN" sz="800" u="none" strike="noStrike">
                          <a:effectLst/>
                          <a:latin typeface="Verdana" panose="020B0604030504040204" pitchFamily="34" charset="0"/>
                          <a:ea typeface="Verdana" panose="020B0604030504040204" pitchFamily="34" charset="0"/>
                          <a:cs typeface="Verdana" panose="020B0604030504040204" pitchFamily="34" charset="0"/>
                        </a:rPr>
                        <a:t>&amp;#917;</a:t>
                      </a:r>
                      <a:endParaRPr lang="en-IN" sz="800" b="0" i="0" u="none" strike="noStrike">
                        <a:solidFill>
                          <a:srgbClr val="40424E"/>
                        </a:solidFill>
                        <a:effectLst/>
                        <a:latin typeface="Verdana" panose="020B0604030504040204" pitchFamily="34" charset="0"/>
                        <a:ea typeface="Verdana" panose="020B0604030504040204" pitchFamily="34" charset="0"/>
                        <a:cs typeface="Verdana" panose="020B0604030504040204" pitchFamily="34" charset="0"/>
                      </a:endParaRPr>
                    </a:p>
                  </a:txBody>
                  <a:tcPr marL="50584" marR="5620" marT="5620" marB="0" anchor="ctr"/>
                </a:tc>
              </a:tr>
              <a:tr h="81066">
                <a:tc>
                  <a:txBody>
                    <a:bodyPr/>
                    <a:lstStyle/>
                    <a:p>
                      <a:pPr algn="l" fontAlgn="ctr"/>
                      <a:r>
                        <a:rPr lang="el-GR" sz="800" u="none" strike="noStrike">
                          <a:effectLst/>
                          <a:latin typeface="Verdana" panose="020B0604030504040204" pitchFamily="34" charset="0"/>
                          <a:ea typeface="Verdana" panose="020B0604030504040204" pitchFamily="34" charset="0"/>
                          <a:cs typeface="Verdana" panose="020B0604030504040204" pitchFamily="34" charset="0"/>
                        </a:rPr>
                        <a:t>Ζ</a:t>
                      </a:r>
                      <a:endParaRPr lang="el-GR" sz="800" b="0" i="0" u="none" strike="noStrike">
                        <a:solidFill>
                          <a:srgbClr val="40424E"/>
                        </a:solidFill>
                        <a:effectLst/>
                        <a:latin typeface="Verdana" panose="020B0604030504040204" pitchFamily="34" charset="0"/>
                        <a:ea typeface="Verdana" panose="020B0604030504040204" pitchFamily="34" charset="0"/>
                        <a:cs typeface="Verdana" panose="020B0604030504040204" pitchFamily="34" charset="0"/>
                      </a:endParaRPr>
                    </a:p>
                  </a:txBody>
                  <a:tcPr marL="50584" marR="5620" marT="5620" marB="0" anchor="ctr"/>
                </a:tc>
                <a:tc>
                  <a:txBody>
                    <a:bodyPr/>
                    <a:lstStyle/>
                    <a:p>
                      <a:pPr algn="l" fontAlgn="ctr"/>
                      <a:r>
                        <a:rPr lang="en-IN" sz="800" u="none" strike="noStrike">
                          <a:effectLst/>
                          <a:latin typeface="Verdana" panose="020B0604030504040204" pitchFamily="34" charset="0"/>
                          <a:ea typeface="Verdana" panose="020B0604030504040204" pitchFamily="34" charset="0"/>
                          <a:cs typeface="Verdana" panose="020B0604030504040204" pitchFamily="34" charset="0"/>
                        </a:rPr>
                        <a:t>Zeta</a:t>
                      </a:r>
                      <a:endParaRPr lang="en-IN" sz="800" b="0" i="0" u="none" strike="noStrike">
                        <a:solidFill>
                          <a:srgbClr val="40424E"/>
                        </a:solidFill>
                        <a:effectLst/>
                        <a:latin typeface="Verdana" panose="020B0604030504040204" pitchFamily="34" charset="0"/>
                        <a:ea typeface="Verdana" panose="020B0604030504040204" pitchFamily="34" charset="0"/>
                        <a:cs typeface="Verdana" panose="020B0604030504040204" pitchFamily="34" charset="0"/>
                      </a:endParaRPr>
                    </a:p>
                  </a:txBody>
                  <a:tcPr marL="50584" marR="5620" marT="5620" marB="0" anchor="ctr"/>
                </a:tc>
                <a:tc>
                  <a:txBody>
                    <a:bodyPr/>
                    <a:lstStyle/>
                    <a:p>
                      <a:pPr algn="l" fontAlgn="ctr"/>
                      <a:r>
                        <a:rPr lang="en-IN" sz="800" u="none" strike="noStrike">
                          <a:effectLst/>
                          <a:latin typeface="Verdana" panose="020B0604030504040204" pitchFamily="34" charset="0"/>
                          <a:ea typeface="Verdana" panose="020B0604030504040204" pitchFamily="34" charset="0"/>
                          <a:cs typeface="Verdana" panose="020B0604030504040204" pitchFamily="34" charset="0"/>
                        </a:rPr>
                        <a:t>&amp;Zeta;</a:t>
                      </a:r>
                      <a:endParaRPr lang="en-IN" sz="800" b="0" i="0" u="none" strike="noStrike">
                        <a:solidFill>
                          <a:srgbClr val="40424E"/>
                        </a:solidFill>
                        <a:effectLst/>
                        <a:latin typeface="Verdana" panose="020B0604030504040204" pitchFamily="34" charset="0"/>
                        <a:ea typeface="Verdana" panose="020B0604030504040204" pitchFamily="34" charset="0"/>
                        <a:cs typeface="Verdana" panose="020B0604030504040204" pitchFamily="34" charset="0"/>
                      </a:endParaRPr>
                    </a:p>
                  </a:txBody>
                  <a:tcPr marL="50584" marR="5620" marT="5620" marB="0" anchor="ctr"/>
                </a:tc>
                <a:tc>
                  <a:txBody>
                    <a:bodyPr/>
                    <a:lstStyle/>
                    <a:p>
                      <a:pPr algn="l" fontAlgn="ctr"/>
                      <a:r>
                        <a:rPr lang="en-IN" sz="800" u="none" strike="noStrike">
                          <a:effectLst/>
                          <a:latin typeface="Verdana" panose="020B0604030504040204" pitchFamily="34" charset="0"/>
                          <a:ea typeface="Verdana" panose="020B0604030504040204" pitchFamily="34" charset="0"/>
                          <a:cs typeface="Verdana" panose="020B0604030504040204" pitchFamily="34" charset="0"/>
                        </a:rPr>
                        <a:t>&amp;#918;</a:t>
                      </a:r>
                      <a:endParaRPr lang="en-IN" sz="800" b="0" i="0" u="none" strike="noStrike">
                        <a:solidFill>
                          <a:srgbClr val="40424E"/>
                        </a:solidFill>
                        <a:effectLst/>
                        <a:latin typeface="Verdana" panose="020B0604030504040204" pitchFamily="34" charset="0"/>
                        <a:ea typeface="Verdana" panose="020B0604030504040204" pitchFamily="34" charset="0"/>
                        <a:cs typeface="Verdana" panose="020B0604030504040204" pitchFamily="34" charset="0"/>
                      </a:endParaRPr>
                    </a:p>
                  </a:txBody>
                  <a:tcPr marL="50584" marR="5620" marT="5620" marB="0" anchor="ctr"/>
                </a:tc>
              </a:tr>
              <a:tr h="33544">
                <a:tc>
                  <a:txBody>
                    <a:bodyPr/>
                    <a:lstStyle/>
                    <a:p>
                      <a:pPr algn="l" fontAlgn="ctr"/>
                      <a:r>
                        <a:rPr lang="en-IN" sz="800" u="none" strike="noStrike">
                          <a:effectLst/>
                          <a:latin typeface="Verdana" panose="020B0604030504040204" pitchFamily="34" charset="0"/>
                          <a:ea typeface="Verdana" panose="020B0604030504040204" pitchFamily="34" charset="0"/>
                          <a:cs typeface="Verdana" panose="020B0604030504040204" pitchFamily="34" charset="0"/>
                        </a:rPr>
                        <a:t>♥</a:t>
                      </a:r>
                      <a:endParaRPr lang="en-IN" sz="800" b="0" i="0" u="none" strike="noStrike">
                        <a:solidFill>
                          <a:srgbClr val="40424E"/>
                        </a:solidFill>
                        <a:effectLst/>
                        <a:latin typeface="Verdana" panose="020B0604030504040204" pitchFamily="34" charset="0"/>
                        <a:ea typeface="Verdana" panose="020B0604030504040204" pitchFamily="34" charset="0"/>
                        <a:cs typeface="Verdana" panose="020B0604030504040204" pitchFamily="34" charset="0"/>
                      </a:endParaRPr>
                    </a:p>
                  </a:txBody>
                  <a:tcPr marL="50584" marR="5620" marT="5620" marB="0" anchor="ctr"/>
                </a:tc>
                <a:tc>
                  <a:txBody>
                    <a:bodyPr/>
                    <a:lstStyle/>
                    <a:p>
                      <a:pPr algn="l" fontAlgn="ctr"/>
                      <a:r>
                        <a:rPr lang="en-IN" sz="800" u="none" strike="noStrike">
                          <a:effectLst/>
                          <a:latin typeface="Verdana" panose="020B0604030504040204" pitchFamily="34" charset="0"/>
                          <a:ea typeface="Verdana" panose="020B0604030504040204" pitchFamily="34" charset="0"/>
                          <a:cs typeface="Verdana" panose="020B0604030504040204" pitchFamily="34" charset="0"/>
                        </a:rPr>
                        <a:t>BLACK HEART SUIT</a:t>
                      </a:r>
                      <a:endParaRPr lang="en-IN" sz="800" b="0" i="0" u="none" strike="noStrike">
                        <a:solidFill>
                          <a:srgbClr val="40424E"/>
                        </a:solidFill>
                        <a:effectLst/>
                        <a:latin typeface="Verdana" panose="020B0604030504040204" pitchFamily="34" charset="0"/>
                        <a:ea typeface="Verdana" panose="020B0604030504040204" pitchFamily="34" charset="0"/>
                        <a:cs typeface="Verdana" panose="020B0604030504040204" pitchFamily="34" charset="0"/>
                      </a:endParaRPr>
                    </a:p>
                  </a:txBody>
                  <a:tcPr marL="50584" marR="5620" marT="5620" marB="0" anchor="ctr"/>
                </a:tc>
                <a:tc>
                  <a:txBody>
                    <a:bodyPr/>
                    <a:lstStyle/>
                    <a:p>
                      <a:pPr algn="l" fontAlgn="ctr"/>
                      <a:r>
                        <a:rPr lang="en-IN" sz="800" u="none" strike="noStrike" dirty="0">
                          <a:effectLst/>
                          <a:latin typeface="Verdana" panose="020B0604030504040204" pitchFamily="34" charset="0"/>
                          <a:ea typeface="Verdana" panose="020B0604030504040204" pitchFamily="34" charset="0"/>
                          <a:cs typeface="Verdana" panose="020B0604030504040204" pitchFamily="34" charset="0"/>
                        </a:rPr>
                        <a:t>&amp;hearts;</a:t>
                      </a:r>
                      <a:endParaRPr lang="en-IN" sz="800" b="0" i="0" u="none" strike="noStrike" dirty="0">
                        <a:solidFill>
                          <a:srgbClr val="40424E"/>
                        </a:solidFill>
                        <a:effectLst/>
                        <a:latin typeface="Verdana" panose="020B0604030504040204" pitchFamily="34" charset="0"/>
                        <a:ea typeface="Verdana" panose="020B0604030504040204" pitchFamily="34" charset="0"/>
                        <a:cs typeface="Verdana" panose="020B0604030504040204" pitchFamily="34" charset="0"/>
                      </a:endParaRPr>
                    </a:p>
                  </a:txBody>
                  <a:tcPr marL="50584" marR="5620" marT="5620" marB="0" anchor="ctr"/>
                </a:tc>
                <a:tc>
                  <a:txBody>
                    <a:bodyPr/>
                    <a:lstStyle/>
                    <a:p>
                      <a:pPr algn="l" fontAlgn="ctr"/>
                      <a:r>
                        <a:rPr lang="en-IN" sz="800" u="none" strike="noStrike">
                          <a:effectLst/>
                          <a:latin typeface="Verdana" panose="020B0604030504040204" pitchFamily="34" charset="0"/>
                          <a:ea typeface="Verdana" panose="020B0604030504040204" pitchFamily="34" charset="0"/>
                          <a:cs typeface="Verdana" panose="020B0604030504040204" pitchFamily="34" charset="0"/>
                        </a:rPr>
                        <a:t>&amp;#9829;</a:t>
                      </a:r>
                      <a:endParaRPr lang="en-IN" sz="800" b="0" i="0" u="none" strike="noStrike">
                        <a:solidFill>
                          <a:srgbClr val="40424E"/>
                        </a:solidFill>
                        <a:effectLst/>
                        <a:latin typeface="Verdana" panose="020B0604030504040204" pitchFamily="34" charset="0"/>
                        <a:ea typeface="Verdana" panose="020B0604030504040204" pitchFamily="34" charset="0"/>
                        <a:cs typeface="Verdana" panose="020B0604030504040204" pitchFamily="34" charset="0"/>
                      </a:endParaRPr>
                    </a:p>
                  </a:txBody>
                  <a:tcPr marL="50584" marR="5620" marT="5620" marB="0" anchor="ctr"/>
                </a:tc>
              </a:tr>
              <a:tr h="81066">
                <a:tc>
                  <a:txBody>
                    <a:bodyPr/>
                    <a:lstStyle/>
                    <a:p>
                      <a:pPr algn="l" fontAlgn="ctr"/>
                      <a:r>
                        <a:rPr lang="en-IN" sz="800" u="none" strike="noStrike">
                          <a:effectLst/>
                          <a:latin typeface="Verdana" panose="020B0604030504040204" pitchFamily="34" charset="0"/>
                          <a:ea typeface="Verdana" panose="020B0604030504040204" pitchFamily="34" charset="0"/>
                          <a:cs typeface="Verdana" panose="020B0604030504040204" pitchFamily="34" charset="0"/>
                        </a:rPr>
                        <a:t>♣</a:t>
                      </a:r>
                      <a:endParaRPr lang="en-IN" sz="800" b="0" i="0" u="none" strike="noStrike">
                        <a:solidFill>
                          <a:srgbClr val="40424E"/>
                        </a:solidFill>
                        <a:effectLst/>
                        <a:latin typeface="Verdana" panose="020B0604030504040204" pitchFamily="34" charset="0"/>
                        <a:ea typeface="Verdana" panose="020B0604030504040204" pitchFamily="34" charset="0"/>
                        <a:cs typeface="Verdana" panose="020B0604030504040204" pitchFamily="34" charset="0"/>
                      </a:endParaRPr>
                    </a:p>
                  </a:txBody>
                  <a:tcPr marL="50584" marR="5620" marT="5620" marB="0" anchor="ctr"/>
                </a:tc>
                <a:tc>
                  <a:txBody>
                    <a:bodyPr/>
                    <a:lstStyle/>
                    <a:p>
                      <a:pPr algn="l" fontAlgn="ctr"/>
                      <a:r>
                        <a:rPr lang="en-IN" sz="800" u="none" strike="noStrike">
                          <a:effectLst/>
                          <a:latin typeface="Verdana" panose="020B0604030504040204" pitchFamily="34" charset="0"/>
                          <a:ea typeface="Verdana" panose="020B0604030504040204" pitchFamily="34" charset="0"/>
                          <a:cs typeface="Verdana" panose="020B0604030504040204" pitchFamily="34" charset="0"/>
                        </a:rPr>
                        <a:t>BLACK CLUB SUIT</a:t>
                      </a:r>
                      <a:endParaRPr lang="en-IN" sz="800" b="0" i="0" u="none" strike="noStrike">
                        <a:solidFill>
                          <a:srgbClr val="40424E"/>
                        </a:solidFill>
                        <a:effectLst/>
                        <a:latin typeface="Verdana" panose="020B0604030504040204" pitchFamily="34" charset="0"/>
                        <a:ea typeface="Verdana" panose="020B0604030504040204" pitchFamily="34" charset="0"/>
                        <a:cs typeface="Verdana" panose="020B0604030504040204" pitchFamily="34" charset="0"/>
                      </a:endParaRPr>
                    </a:p>
                  </a:txBody>
                  <a:tcPr marL="50584" marR="5620" marT="5620" marB="0" anchor="ctr"/>
                </a:tc>
                <a:tc>
                  <a:txBody>
                    <a:bodyPr/>
                    <a:lstStyle/>
                    <a:p>
                      <a:pPr algn="l" fontAlgn="ctr"/>
                      <a:r>
                        <a:rPr lang="en-IN" sz="800" u="none" strike="noStrike">
                          <a:effectLst/>
                          <a:latin typeface="Verdana" panose="020B0604030504040204" pitchFamily="34" charset="0"/>
                          <a:ea typeface="Verdana" panose="020B0604030504040204" pitchFamily="34" charset="0"/>
                          <a:cs typeface="Verdana" panose="020B0604030504040204" pitchFamily="34" charset="0"/>
                        </a:rPr>
                        <a:t>&amp;clubs;</a:t>
                      </a:r>
                      <a:endParaRPr lang="en-IN" sz="800" b="0" i="0" u="none" strike="noStrike">
                        <a:solidFill>
                          <a:srgbClr val="40424E"/>
                        </a:solidFill>
                        <a:effectLst/>
                        <a:latin typeface="Verdana" panose="020B0604030504040204" pitchFamily="34" charset="0"/>
                        <a:ea typeface="Verdana" panose="020B0604030504040204" pitchFamily="34" charset="0"/>
                        <a:cs typeface="Verdana" panose="020B0604030504040204" pitchFamily="34" charset="0"/>
                      </a:endParaRPr>
                    </a:p>
                  </a:txBody>
                  <a:tcPr marL="50584" marR="5620" marT="5620" marB="0" anchor="ctr"/>
                </a:tc>
                <a:tc>
                  <a:txBody>
                    <a:bodyPr/>
                    <a:lstStyle/>
                    <a:p>
                      <a:pPr algn="l" fontAlgn="ctr"/>
                      <a:r>
                        <a:rPr lang="en-IN" sz="800" u="none" strike="noStrike">
                          <a:effectLst/>
                          <a:latin typeface="Verdana" panose="020B0604030504040204" pitchFamily="34" charset="0"/>
                          <a:ea typeface="Verdana" panose="020B0604030504040204" pitchFamily="34" charset="0"/>
                          <a:cs typeface="Verdana" panose="020B0604030504040204" pitchFamily="34" charset="0"/>
                        </a:rPr>
                        <a:t>&amp;#9827;</a:t>
                      </a:r>
                      <a:endParaRPr lang="en-IN" sz="800" b="0" i="0" u="none" strike="noStrike">
                        <a:solidFill>
                          <a:srgbClr val="40424E"/>
                        </a:solidFill>
                        <a:effectLst/>
                        <a:latin typeface="Verdana" panose="020B0604030504040204" pitchFamily="34" charset="0"/>
                        <a:ea typeface="Verdana" panose="020B0604030504040204" pitchFamily="34" charset="0"/>
                        <a:cs typeface="Verdana" panose="020B0604030504040204" pitchFamily="34" charset="0"/>
                      </a:endParaRPr>
                    </a:p>
                  </a:txBody>
                  <a:tcPr marL="50584" marR="5620" marT="5620" marB="0" anchor="ctr"/>
                </a:tc>
              </a:tr>
              <a:tr h="81066">
                <a:tc>
                  <a:txBody>
                    <a:bodyPr/>
                    <a:lstStyle/>
                    <a:p>
                      <a:pPr algn="l" fontAlgn="ctr"/>
                      <a:r>
                        <a:rPr lang="en-IN" sz="800" u="none" strike="noStrike">
                          <a:effectLst/>
                          <a:latin typeface="Verdana" panose="020B0604030504040204" pitchFamily="34" charset="0"/>
                          <a:ea typeface="Verdana" panose="020B0604030504040204" pitchFamily="34" charset="0"/>
                          <a:cs typeface="Verdana" panose="020B0604030504040204" pitchFamily="34" charset="0"/>
                        </a:rPr>
                        <a:t>♠</a:t>
                      </a:r>
                      <a:endParaRPr lang="en-IN" sz="800" b="0" i="0" u="none" strike="noStrike">
                        <a:solidFill>
                          <a:srgbClr val="40424E"/>
                        </a:solidFill>
                        <a:effectLst/>
                        <a:latin typeface="Verdana" panose="020B0604030504040204" pitchFamily="34" charset="0"/>
                        <a:ea typeface="Verdana" panose="020B0604030504040204" pitchFamily="34" charset="0"/>
                        <a:cs typeface="Verdana" panose="020B0604030504040204" pitchFamily="34" charset="0"/>
                      </a:endParaRPr>
                    </a:p>
                  </a:txBody>
                  <a:tcPr marL="50584" marR="5620" marT="5620" marB="0" anchor="ctr"/>
                </a:tc>
                <a:tc>
                  <a:txBody>
                    <a:bodyPr/>
                    <a:lstStyle/>
                    <a:p>
                      <a:pPr algn="l" fontAlgn="ctr"/>
                      <a:r>
                        <a:rPr lang="en-IN" sz="800" u="none" strike="noStrike">
                          <a:effectLst/>
                          <a:latin typeface="Verdana" panose="020B0604030504040204" pitchFamily="34" charset="0"/>
                          <a:ea typeface="Verdana" panose="020B0604030504040204" pitchFamily="34" charset="0"/>
                          <a:cs typeface="Verdana" panose="020B0604030504040204" pitchFamily="34" charset="0"/>
                        </a:rPr>
                        <a:t>BLACK SPADE SUIT</a:t>
                      </a:r>
                      <a:endParaRPr lang="en-IN" sz="800" b="0" i="0" u="none" strike="noStrike">
                        <a:solidFill>
                          <a:srgbClr val="40424E"/>
                        </a:solidFill>
                        <a:effectLst/>
                        <a:latin typeface="Verdana" panose="020B0604030504040204" pitchFamily="34" charset="0"/>
                        <a:ea typeface="Verdana" panose="020B0604030504040204" pitchFamily="34" charset="0"/>
                        <a:cs typeface="Verdana" panose="020B0604030504040204" pitchFamily="34" charset="0"/>
                      </a:endParaRPr>
                    </a:p>
                  </a:txBody>
                  <a:tcPr marL="50584" marR="5620" marT="5620" marB="0" anchor="ctr"/>
                </a:tc>
                <a:tc>
                  <a:txBody>
                    <a:bodyPr/>
                    <a:lstStyle/>
                    <a:p>
                      <a:pPr algn="l" fontAlgn="ctr"/>
                      <a:r>
                        <a:rPr lang="en-IN" sz="800" u="none" strike="noStrike">
                          <a:effectLst/>
                          <a:latin typeface="Verdana" panose="020B0604030504040204" pitchFamily="34" charset="0"/>
                          <a:ea typeface="Verdana" panose="020B0604030504040204" pitchFamily="34" charset="0"/>
                          <a:cs typeface="Verdana" panose="020B0604030504040204" pitchFamily="34" charset="0"/>
                        </a:rPr>
                        <a:t>&amp;spades;</a:t>
                      </a:r>
                      <a:endParaRPr lang="en-IN" sz="800" b="0" i="0" u="none" strike="noStrike">
                        <a:solidFill>
                          <a:srgbClr val="40424E"/>
                        </a:solidFill>
                        <a:effectLst/>
                        <a:latin typeface="Verdana" panose="020B0604030504040204" pitchFamily="34" charset="0"/>
                        <a:ea typeface="Verdana" panose="020B0604030504040204" pitchFamily="34" charset="0"/>
                        <a:cs typeface="Verdana" panose="020B0604030504040204" pitchFamily="34" charset="0"/>
                      </a:endParaRPr>
                    </a:p>
                  </a:txBody>
                  <a:tcPr marL="50584" marR="5620" marT="5620" marB="0" anchor="ctr"/>
                </a:tc>
                <a:tc>
                  <a:txBody>
                    <a:bodyPr/>
                    <a:lstStyle/>
                    <a:p>
                      <a:pPr algn="l" fontAlgn="ctr"/>
                      <a:r>
                        <a:rPr lang="en-IN" sz="800" u="none" strike="noStrike">
                          <a:effectLst/>
                          <a:latin typeface="Verdana" panose="020B0604030504040204" pitchFamily="34" charset="0"/>
                          <a:ea typeface="Verdana" panose="020B0604030504040204" pitchFamily="34" charset="0"/>
                          <a:cs typeface="Verdana" panose="020B0604030504040204" pitchFamily="34" charset="0"/>
                        </a:rPr>
                        <a:t>&amp;#9824;</a:t>
                      </a:r>
                      <a:endParaRPr lang="en-IN" sz="800" b="0" i="0" u="none" strike="noStrike">
                        <a:solidFill>
                          <a:srgbClr val="40424E"/>
                        </a:solidFill>
                        <a:effectLst/>
                        <a:latin typeface="Verdana" panose="020B0604030504040204" pitchFamily="34" charset="0"/>
                        <a:ea typeface="Verdana" panose="020B0604030504040204" pitchFamily="34" charset="0"/>
                        <a:cs typeface="Verdana" panose="020B0604030504040204" pitchFamily="34" charset="0"/>
                      </a:endParaRPr>
                    </a:p>
                  </a:txBody>
                  <a:tcPr marL="50584" marR="5620" marT="5620" marB="0" anchor="ctr"/>
                </a:tc>
              </a:tr>
              <a:tr h="81066">
                <a:tc>
                  <a:txBody>
                    <a:bodyPr/>
                    <a:lstStyle/>
                    <a:p>
                      <a:pPr algn="l" fontAlgn="ctr"/>
                      <a:r>
                        <a:rPr lang="en-IN" sz="800" u="none" strike="noStrike">
                          <a:effectLst/>
                          <a:latin typeface="Verdana" panose="020B0604030504040204" pitchFamily="34" charset="0"/>
                          <a:ea typeface="Verdana" panose="020B0604030504040204" pitchFamily="34" charset="0"/>
                          <a:cs typeface="Verdana" panose="020B0604030504040204" pitchFamily="34" charset="0"/>
                        </a:rPr>
                        <a:t>↓</a:t>
                      </a:r>
                      <a:endParaRPr lang="en-IN" sz="800" b="0" i="0" u="none" strike="noStrike">
                        <a:solidFill>
                          <a:srgbClr val="40424E"/>
                        </a:solidFill>
                        <a:effectLst/>
                        <a:latin typeface="Verdana" panose="020B0604030504040204" pitchFamily="34" charset="0"/>
                        <a:ea typeface="Verdana" panose="020B0604030504040204" pitchFamily="34" charset="0"/>
                        <a:cs typeface="Verdana" panose="020B0604030504040204" pitchFamily="34" charset="0"/>
                      </a:endParaRPr>
                    </a:p>
                  </a:txBody>
                  <a:tcPr marL="50584" marR="5620" marT="5620" marB="0" anchor="ctr"/>
                </a:tc>
                <a:tc>
                  <a:txBody>
                    <a:bodyPr/>
                    <a:lstStyle/>
                    <a:p>
                      <a:pPr algn="l" fontAlgn="ctr"/>
                      <a:r>
                        <a:rPr lang="en-IN" sz="800" u="none" strike="noStrike">
                          <a:effectLst/>
                          <a:latin typeface="Verdana" panose="020B0604030504040204" pitchFamily="34" charset="0"/>
                          <a:ea typeface="Verdana" panose="020B0604030504040204" pitchFamily="34" charset="0"/>
                          <a:cs typeface="Verdana" panose="020B0604030504040204" pitchFamily="34" charset="0"/>
                        </a:rPr>
                        <a:t>DOWNWARDS ARROW</a:t>
                      </a:r>
                      <a:endParaRPr lang="en-IN" sz="800" b="0" i="0" u="none" strike="noStrike">
                        <a:solidFill>
                          <a:srgbClr val="40424E"/>
                        </a:solidFill>
                        <a:effectLst/>
                        <a:latin typeface="Verdana" panose="020B0604030504040204" pitchFamily="34" charset="0"/>
                        <a:ea typeface="Verdana" panose="020B0604030504040204" pitchFamily="34" charset="0"/>
                        <a:cs typeface="Verdana" panose="020B0604030504040204" pitchFamily="34" charset="0"/>
                      </a:endParaRPr>
                    </a:p>
                  </a:txBody>
                  <a:tcPr marL="50584" marR="5620" marT="5620" marB="0" anchor="ctr"/>
                </a:tc>
                <a:tc>
                  <a:txBody>
                    <a:bodyPr/>
                    <a:lstStyle/>
                    <a:p>
                      <a:pPr algn="l" fontAlgn="ctr"/>
                      <a:r>
                        <a:rPr lang="en-IN" sz="800" u="none" strike="noStrike">
                          <a:effectLst/>
                          <a:latin typeface="Verdana" panose="020B0604030504040204" pitchFamily="34" charset="0"/>
                          <a:ea typeface="Verdana" panose="020B0604030504040204" pitchFamily="34" charset="0"/>
                          <a:cs typeface="Verdana" panose="020B0604030504040204" pitchFamily="34" charset="0"/>
                        </a:rPr>
                        <a:t>&amp;darr;</a:t>
                      </a:r>
                      <a:endParaRPr lang="en-IN" sz="800" b="0" i="0" u="none" strike="noStrike">
                        <a:solidFill>
                          <a:srgbClr val="40424E"/>
                        </a:solidFill>
                        <a:effectLst/>
                        <a:latin typeface="Verdana" panose="020B0604030504040204" pitchFamily="34" charset="0"/>
                        <a:ea typeface="Verdana" panose="020B0604030504040204" pitchFamily="34" charset="0"/>
                        <a:cs typeface="Verdana" panose="020B0604030504040204" pitchFamily="34" charset="0"/>
                      </a:endParaRPr>
                    </a:p>
                  </a:txBody>
                  <a:tcPr marL="50584" marR="5620" marT="5620" marB="0" anchor="ctr"/>
                </a:tc>
                <a:tc>
                  <a:txBody>
                    <a:bodyPr/>
                    <a:lstStyle/>
                    <a:p>
                      <a:pPr algn="l" fontAlgn="ctr"/>
                      <a:r>
                        <a:rPr lang="en-IN" sz="800" u="none" strike="noStrike">
                          <a:effectLst/>
                          <a:latin typeface="Verdana" panose="020B0604030504040204" pitchFamily="34" charset="0"/>
                          <a:ea typeface="Verdana" panose="020B0604030504040204" pitchFamily="34" charset="0"/>
                          <a:cs typeface="Verdana" panose="020B0604030504040204" pitchFamily="34" charset="0"/>
                        </a:rPr>
                        <a:t>&amp;#8595;</a:t>
                      </a:r>
                      <a:endParaRPr lang="en-IN" sz="800" b="0" i="0" u="none" strike="noStrike">
                        <a:solidFill>
                          <a:srgbClr val="40424E"/>
                        </a:solidFill>
                        <a:effectLst/>
                        <a:latin typeface="Verdana" panose="020B0604030504040204" pitchFamily="34" charset="0"/>
                        <a:ea typeface="Verdana" panose="020B0604030504040204" pitchFamily="34" charset="0"/>
                        <a:cs typeface="Verdana" panose="020B0604030504040204" pitchFamily="34" charset="0"/>
                      </a:endParaRPr>
                    </a:p>
                  </a:txBody>
                  <a:tcPr marL="50584" marR="5620" marT="5620" marB="0" anchor="ctr"/>
                </a:tc>
              </a:tr>
              <a:tr h="81066">
                <a:tc>
                  <a:txBody>
                    <a:bodyPr/>
                    <a:lstStyle/>
                    <a:p>
                      <a:pPr algn="l" fontAlgn="ctr"/>
                      <a:r>
                        <a:rPr lang="en-IN" sz="800" u="none" strike="noStrike">
                          <a:effectLst/>
                          <a:latin typeface="Verdana" panose="020B0604030504040204" pitchFamily="34" charset="0"/>
                          <a:ea typeface="Verdana" panose="020B0604030504040204" pitchFamily="34" charset="0"/>
                          <a:cs typeface="Verdana" panose="020B0604030504040204" pitchFamily="34" charset="0"/>
                        </a:rPr>
                        <a:t>→</a:t>
                      </a:r>
                      <a:endParaRPr lang="en-IN" sz="800" b="0" i="0" u="none" strike="noStrike">
                        <a:solidFill>
                          <a:srgbClr val="40424E"/>
                        </a:solidFill>
                        <a:effectLst/>
                        <a:latin typeface="Verdana" panose="020B0604030504040204" pitchFamily="34" charset="0"/>
                        <a:ea typeface="Verdana" panose="020B0604030504040204" pitchFamily="34" charset="0"/>
                        <a:cs typeface="Verdana" panose="020B0604030504040204" pitchFamily="34" charset="0"/>
                      </a:endParaRPr>
                    </a:p>
                  </a:txBody>
                  <a:tcPr marL="50584" marR="5620" marT="5620" marB="0" anchor="ctr"/>
                </a:tc>
                <a:tc>
                  <a:txBody>
                    <a:bodyPr/>
                    <a:lstStyle/>
                    <a:p>
                      <a:pPr algn="l" fontAlgn="ctr"/>
                      <a:r>
                        <a:rPr lang="en-IN" sz="800" u="none" strike="noStrike">
                          <a:effectLst/>
                          <a:latin typeface="Verdana" panose="020B0604030504040204" pitchFamily="34" charset="0"/>
                          <a:ea typeface="Verdana" panose="020B0604030504040204" pitchFamily="34" charset="0"/>
                          <a:cs typeface="Verdana" panose="020B0604030504040204" pitchFamily="34" charset="0"/>
                        </a:rPr>
                        <a:t>RIGHTWARDS ARROW</a:t>
                      </a:r>
                      <a:endParaRPr lang="en-IN" sz="800" b="0" i="0" u="none" strike="noStrike">
                        <a:solidFill>
                          <a:srgbClr val="40424E"/>
                        </a:solidFill>
                        <a:effectLst/>
                        <a:latin typeface="Verdana" panose="020B0604030504040204" pitchFamily="34" charset="0"/>
                        <a:ea typeface="Verdana" panose="020B0604030504040204" pitchFamily="34" charset="0"/>
                        <a:cs typeface="Verdana" panose="020B0604030504040204" pitchFamily="34" charset="0"/>
                      </a:endParaRPr>
                    </a:p>
                  </a:txBody>
                  <a:tcPr marL="50584" marR="5620" marT="5620" marB="0" anchor="ctr"/>
                </a:tc>
                <a:tc>
                  <a:txBody>
                    <a:bodyPr/>
                    <a:lstStyle/>
                    <a:p>
                      <a:pPr algn="l" fontAlgn="ctr"/>
                      <a:r>
                        <a:rPr lang="en-IN" sz="800" u="none" strike="noStrike">
                          <a:effectLst/>
                          <a:latin typeface="Verdana" panose="020B0604030504040204" pitchFamily="34" charset="0"/>
                          <a:ea typeface="Verdana" panose="020B0604030504040204" pitchFamily="34" charset="0"/>
                          <a:cs typeface="Verdana" panose="020B0604030504040204" pitchFamily="34" charset="0"/>
                        </a:rPr>
                        <a:t>&amp;rarr;</a:t>
                      </a:r>
                      <a:endParaRPr lang="en-IN" sz="800" b="0" i="0" u="none" strike="noStrike">
                        <a:solidFill>
                          <a:srgbClr val="40424E"/>
                        </a:solidFill>
                        <a:effectLst/>
                        <a:latin typeface="Verdana" panose="020B0604030504040204" pitchFamily="34" charset="0"/>
                        <a:ea typeface="Verdana" panose="020B0604030504040204" pitchFamily="34" charset="0"/>
                        <a:cs typeface="Verdana" panose="020B0604030504040204" pitchFamily="34" charset="0"/>
                      </a:endParaRPr>
                    </a:p>
                  </a:txBody>
                  <a:tcPr marL="50584" marR="5620" marT="5620" marB="0" anchor="ctr"/>
                </a:tc>
                <a:tc>
                  <a:txBody>
                    <a:bodyPr/>
                    <a:lstStyle/>
                    <a:p>
                      <a:pPr algn="l" fontAlgn="ctr"/>
                      <a:r>
                        <a:rPr lang="en-IN" sz="800" u="none" strike="noStrike">
                          <a:effectLst/>
                          <a:latin typeface="Verdana" panose="020B0604030504040204" pitchFamily="34" charset="0"/>
                          <a:ea typeface="Verdana" panose="020B0604030504040204" pitchFamily="34" charset="0"/>
                          <a:cs typeface="Verdana" panose="020B0604030504040204" pitchFamily="34" charset="0"/>
                        </a:rPr>
                        <a:t>&amp;#8594;</a:t>
                      </a:r>
                      <a:endParaRPr lang="en-IN" sz="800" b="0" i="0" u="none" strike="noStrike">
                        <a:solidFill>
                          <a:srgbClr val="40424E"/>
                        </a:solidFill>
                        <a:effectLst/>
                        <a:latin typeface="Verdana" panose="020B0604030504040204" pitchFamily="34" charset="0"/>
                        <a:ea typeface="Verdana" panose="020B0604030504040204" pitchFamily="34" charset="0"/>
                        <a:cs typeface="Verdana" panose="020B0604030504040204" pitchFamily="34" charset="0"/>
                      </a:endParaRPr>
                    </a:p>
                  </a:txBody>
                  <a:tcPr marL="50584" marR="5620" marT="5620" marB="0" anchor="ctr"/>
                </a:tc>
              </a:tr>
              <a:tr h="81066">
                <a:tc>
                  <a:txBody>
                    <a:bodyPr/>
                    <a:lstStyle/>
                    <a:p>
                      <a:pPr algn="l" fontAlgn="ctr"/>
                      <a:r>
                        <a:rPr lang="en-IN" sz="800" u="none" strike="noStrike">
                          <a:effectLst/>
                          <a:latin typeface="Verdana" panose="020B0604030504040204" pitchFamily="34" charset="0"/>
                          <a:ea typeface="Verdana" panose="020B0604030504040204" pitchFamily="34" charset="0"/>
                          <a:cs typeface="Verdana" panose="020B0604030504040204" pitchFamily="34" charset="0"/>
                        </a:rPr>
                        <a:t>↑</a:t>
                      </a:r>
                      <a:endParaRPr lang="en-IN" sz="800" b="0" i="0" u="none" strike="noStrike">
                        <a:solidFill>
                          <a:srgbClr val="40424E"/>
                        </a:solidFill>
                        <a:effectLst/>
                        <a:latin typeface="Verdana" panose="020B0604030504040204" pitchFamily="34" charset="0"/>
                        <a:ea typeface="Verdana" panose="020B0604030504040204" pitchFamily="34" charset="0"/>
                        <a:cs typeface="Verdana" panose="020B0604030504040204" pitchFamily="34" charset="0"/>
                      </a:endParaRPr>
                    </a:p>
                  </a:txBody>
                  <a:tcPr marL="50584" marR="5620" marT="5620" marB="0" anchor="ctr"/>
                </a:tc>
                <a:tc>
                  <a:txBody>
                    <a:bodyPr/>
                    <a:lstStyle/>
                    <a:p>
                      <a:pPr algn="l" fontAlgn="ctr"/>
                      <a:r>
                        <a:rPr lang="en-IN" sz="800" u="none" strike="noStrike">
                          <a:effectLst/>
                          <a:latin typeface="Verdana" panose="020B0604030504040204" pitchFamily="34" charset="0"/>
                          <a:ea typeface="Verdana" panose="020B0604030504040204" pitchFamily="34" charset="0"/>
                          <a:cs typeface="Verdana" panose="020B0604030504040204" pitchFamily="34" charset="0"/>
                        </a:rPr>
                        <a:t>UPWARDS ARROW</a:t>
                      </a:r>
                      <a:endParaRPr lang="en-IN" sz="800" b="0" i="0" u="none" strike="noStrike">
                        <a:solidFill>
                          <a:srgbClr val="40424E"/>
                        </a:solidFill>
                        <a:effectLst/>
                        <a:latin typeface="Verdana" panose="020B0604030504040204" pitchFamily="34" charset="0"/>
                        <a:ea typeface="Verdana" panose="020B0604030504040204" pitchFamily="34" charset="0"/>
                        <a:cs typeface="Verdana" panose="020B0604030504040204" pitchFamily="34" charset="0"/>
                      </a:endParaRPr>
                    </a:p>
                  </a:txBody>
                  <a:tcPr marL="50584" marR="5620" marT="5620" marB="0" anchor="ctr"/>
                </a:tc>
                <a:tc>
                  <a:txBody>
                    <a:bodyPr/>
                    <a:lstStyle/>
                    <a:p>
                      <a:pPr algn="l" fontAlgn="ctr"/>
                      <a:r>
                        <a:rPr lang="en-IN" sz="800" u="none" strike="noStrike">
                          <a:effectLst/>
                          <a:latin typeface="Verdana" panose="020B0604030504040204" pitchFamily="34" charset="0"/>
                          <a:ea typeface="Verdana" panose="020B0604030504040204" pitchFamily="34" charset="0"/>
                          <a:cs typeface="Verdana" panose="020B0604030504040204" pitchFamily="34" charset="0"/>
                        </a:rPr>
                        <a:t>&amp;uarr;</a:t>
                      </a:r>
                      <a:endParaRPr lang="en-IN" sz="800" b="0" i="0" u="none" strike="noStrike">
                        <a:solidFill>
                          <a:srgbClr val="40424E"/>
                        </a:solidFill>
                        <a:effectLst/>
                        <a:latin typeface="Verdana" panose="020B0604030504040204" pitchFamily="34" charset="0"/>
                        <a:ea typeface="Verdana" panose="020B0604030504040204" pitchFamily="34" charset="0"/>
                        <a:cs typeface="Verdana" panose="020B0604030504040204" pitchFamily="34" charset="0"/>
                      </a:endParaRPr>
                    </a:p>
                  </a:txBody>
                  <a:tcPr marL="50584" marR="5620" marT="5620" marB="0" anchor="ctr"/>
                </a:tc>
                <a:tc>
                  <a:txBody>
                    <a:bodyPr/>
                    <a:lstStyle/>
                    <a:p>
                      <a:pPr algn="l" fontAlgn="ctr"/>
                      <a:r>
                        <a:rPr lang="en-IN" sz="800" u="none" strike="noStrike">
                          <a:effectLst/>
                          <a:latin typeface="Verdana" panose="020B0604030504040204" pitchFamily="34" charset="0"/>
                          <a:ea typeface="Verdana" panose="020B0604030504040204" pitchFamily="34" charset="0"/>
                          <a:cs typeface="Verdana" panose="020B0604030504040204" pitchFamily="34" charset="0"/>
                        </a:rPr>
                        <a:t>&amp;#8593;</a:t>
                      </a:r>
                      <a:endParaRPr lang="en-IN" sz="800" b="0" i="0" u="none" strike="noStrike">
                        <a:solidFill>
                          <a:srgbClr val="40424E"/>
                        </a:solidFill>
                        <a:effectLst/>
                        <a:latin typeface="Verdana" panose="020B0604030504040204" pitchFamily="34" charset="0"/>
                        <a:ea typeface="Verdana" panose="020B0604030504040204" pitchFamily="34" charset="0"/>
                        <a:cs typeface="Verdana" panose="020B0604030504040204" pitchFamily="34" charset="0"/>
                      </a:endParaRPr>
                    </a:p>
                  </a:txBody>
                  <a:tcPr marL="50584" marR="5620" marT="5620" marB="0" anchor="ctr"/>
                </a:tc>
              </a:tr>
              <a:tr h="81066">
                <a:tc>
                  <a:txBody>
                    <a:bodyPr/>
                    <a:lstStyle/>
                    <a:p>
                      <a:pPr algn="l" fontAlgn="ctr"/>
                      <a:r>
                        <a:rPr lang="en-IN" sz="800" u="none" strike="noStrike">
                          <a:effectLst/>
                          <a:latin typeface="Verdana" panose="020B0604030504040204" pitchFamily="34" charset="0"/>
                          <a:ea typeface="Verdana" panose="020B0604030504040204" pitchFamily="34" charset="0"/>
                          <a:cs typeface="Verdana" panose="020B0604030504040204" pitchFamily="34" charset="0"/>
                        </a:rPr>
                        <a:t>←</a:t>
                      </a:r>
                      <a:endParaRPr lang="en-IN" sz="800" b="0" i="0" u="none" strike="noStrike">
                        <a:solidFill>
                          <a:srgbClr val="40424E"/>
                        </a:solidFill>
                        <a:effectLst/>
                        <a:latin typeface="Verdana" panose="020B0604030504040204" pitchFamily="34" charset="0"/>
                        <a:ea typeface="Verdana" panose="020B0604030504040204" pitchFamily="34" charset="0"/>
                        <a:cs typeface="Verdana" panose="020B0604030504040204" pitchFamily="34" charset="0"/>
                      </a:endParaRPr>
                    </a:p>
                  </a:txBody>
                  <a:tcPr marL="50584" marR="5620" marT="5620" marB="0" anchor="ctr"/>
                </a:tc>
                <a:tc>
                  <a:txBody>
                    <a:bodyPr/>
                    <a:lstStyle/>
                    <a:p>
                      <a:pPr algn="l" fontAlgn="ctr"/>
                      <a:r>
                        <a:rPr lang="en-IN" sz="800" u="none" strike="noStrike">
                          <a:effectLst/>
                          <a:latin typeface="Verdana" panose="020B0604030504040204" pitchFamily="34" charset="0"/>
                          <a:ea typeface="Verdana" panose="020B0604030504040204" pitchFamily="34" charset="0"/>
                          <a:cs typeface="Verdana" panose="020B0604030504040204" pitchFamily="34" charset="0"/>
                        </a:rPr>
                        <a:t>LEFTWARDS ARROW</a:t>
                      </a:r>
                      <a:endParaRPr lang="en-IN" sz="800" b="0" i="0" u="none" strike="noStrike">
                        <a:solidFill>
                          <a:srgbClr val="40424E"/>
                        </a:solidFill>
                        <a:effectLst/>
                        <a:latin typeface="Verdana" panose="020B0604030504040204" pitchFamily="34" charset="0"/>
                        <a:ea typeface="Verdana" panose="020B0604030504040204" pitchFamily="34" charset="0"/>
                        <a:cs typeface="Verdana" panose="020B0604030504040204" pitchFamily="34" charset="0"/>
                      </a:endParaRPr>
                    </a:p>
                  </a:txBody>
                  <a:tcPr marL="50584" marR="5620" marT="5620" marB="0" anchor="ctr"/>
                </a:tc>
                <a:tc>
                  <a:txBody>
                    <a:bodyPr/>
                    <a:lstStyle/>
                    <a:p>
                      <a:pPr algn="l" fontAlgn="ctr"/>
                      <a:r>
                        <a:rPr lang="en-IN" sz="800" u="none" strike="noStrike">
                          <a:effectLst/>
                          <a:latin typeface="Verdana" panose="020B0604030504040204" pitchFamily="34" charset="0"/>
                          <a:ea typeface="Verdana" panose="020B0604030504040204" pitchFamily="34" charset="0"/>
                          <a:cs typeface="Verdana" panose="020B0604030504040204" pitchFamily="34" charset="0"/>
                        </a:rPr>
                        <a:t>&amp;larr;</a:t>
                      </a:r>
                      <a:endParaRPr lang="en-IN" sz="800" b="0" i="0" u="none" strike="noStrike">
                        <a:solidFill>
                          <a:srgbClr val="40424E"/>
                        </a:solidFill>
                        <a:effectLst/>
                        <a:latin typeface="Verdana" panose="020B0604030504040204" pitchFamily="34" charset="0"/>
                        <a:ea typeface="Verdana" panose="020B0604030504040204" pitchFamily="34" charset="0"/>
                        <a:cs typeface="Verdana" panose="020B0604030504040204" pitchFamily="34" charset="0"/>
                      </a:endParaRPr>
                    </a:p>
                  </a:txBody>
                  <a:tcPr marL="50584" marR="5620" marT="5620" marB="0" anchor="ctr"/>
                </a:tc>
                <a:tc>
                  <a:txBody>
                    <a:bodyPr/>
                    <a:lstStyle/>
                    <a:p>
                      <a:pPr algn="l" fontAlgn="ctr"/>
                      <a:r>
                        <a:rPr lang="en-IN" sz="800" u="none" strike="noStrike">
                          <a:effectLst/>
                          <a:latin typeface="Verdana" panose="020B0604030504040204" pitchFamily="34" charset="0"/>
                          <a:ea typeface="Verdana" panose="020B0604030504040204" pitchFamily="34" charset="0"/>
                          <a:cs typeface="Verdana" panose="020B0604030504040204" pitchFamily="34" charset="0"/>
                        </a:rPr>
                        <a:t>&amp;#8592;</a:t>
                      </a:r>
                      <a:endParaRPr lang="en-IN" sz="800" b="0" i="0" u="none" strike="noStrike">
                        <a:solidFill>
                          <a:srgbClr val="40424E"/>
                        </a:solidFill>
                        <a:effectLst/>
                        <a:latin typeface="Verdana" panose="020B0604030504040204" pitchFamily="34" charset="0"/>
                        <a:ea typeface="Verdana" panose="020B0604030504040204" pitchFamily="34" charset="0"/>
                        <a:cs typeface="Verdana" panose="020B0604030504040204" pitchFamily="34" charset="0"/>
                      </a:endParaRPr>
                    </a:p>
                  </a:txBody>
                  <a:tcPr marL="50584" marR="5620" marT="5620" marB="0" anchor="ctr"/>
                </a:tc>
              </a:tr>
              <a:tr h="81066">
                <a:tc>
                  <a:txBody>
                    <a:bodyPr/>
                    <a:lstStyle/>
                    <a:p>
                      <a:pPr algn="l" fontAlgn="ctr"/>
                      <a:r>
                        <a:rPr lang="en-IN" sz="800" u="none" strike="noStrike">
                          <a:effectLst/>
                          <a:latin typeface="Verdana" panose="020B0604030504040204" pitchFamily="34" charset="0"/>
                          <a:ea typeface="Verdana" panose="020B0604030504040204" pitchFamily="34" charset="0"/>
                          <a:cs typeface="Verdana" panose="020B0604030504040204" pitchFamily="34" charset="0"/>
                        </a:rPr>
                        <a:t>™</a:t>
                      </a:r>
                      <a:endParaRPr lang="en-IN" sz="800" b="0" i="0" u="none" strike="noStrike">
                        <a:solidFill>
                          <a:srgbClr val="40424E"/>
                        </a:solidFill>
                        <a:effectLst/>
                        <a:latin typeface="Verdana" panose="020B0604030504040204" pitchFamily="34" charset="0"/>
                        <a:ea typeface="Verdana" panose="020B0604030504040204" pitchFamily="34" charset="0"/>
                        <a:cs typeface="Verdana" panose="020B0604030504040204" pitchFamily="34" charset="0"/>
                      </a:endParaRPr>
                    </a:p>
                  </a:txBody>
                  <a:tcPr marL="50584" marR="5620" marT="5620" marB="0" anchor="ctr"/>
                </a:tc>
                <a:tc>
                  <a:txBody>
                    <a:bodyPr/>
                    <a:lstStyle/>
                    <a:p>
                      <a:pPr algn="l" fontAlgn="ctr"/>
                      <a:r>
                        <a:rPr lang="en-IN" sz="800" u="none" strike="noStrike">
                          <a:effectLst/>
                          <a:latin typeface="Verdana" panose="020B0604030504040204" pitchFamily="34" charset="0"/>
                          <a:ea typeface="Verdana" panose="020B0604030504040204" pitchFamily="34" charset="0"/>
                          <a:cs typeface="Verdana" panose="020B0604030504040204" pitchFamily="34" charset="0"/>
                        </a:rPr>
                        <a:t>TRADEMARK</a:t>
                      </a:r>
                      <a:endParaRPr lang="en-IN" sz="800" b="0" i="0" u="none" strike="noStrike">
                        <a:solidFill>
                          <a:srgbClr val="40424E"/>
                        </a:solidFill>
                        <a:effectLst/>
                        <a:latin typeface="Verdana" panose="020B0604030504040204" pitchFamily="34" charset="0"/>
                        <a:ea typeface="Verdana" panose="020B0604030504040204" pitchFamily="34" charset="0"/>
                        <a:cs typeface="Verdana" panose="020B0604030504040204" pitchFamily="34" charset="0"/>
                      </a:endParaRPr>
                    </a:p>
                  </a:txBody>
                  <a:tcPr marL="50584" marR="5620" marT="5620" marB="0" anchor="ctr"/>
                </a:tc>
                <a:tc>
                  <a:txBody>
                    <a:bodyPr/>
                    <a:lstStyle/>
                    <a:p>
                      <a:pPr algn="l" fontAlgn="ctr"/>
                      <a:r>
                        <a:rPr lang="en-IN" sz="800" u="none" strike="noStrike">
                          <a:effectLst/>
                          <a:latin typeface="Verdana" panose="020B0604030504040204" pitchFamily="34" charset="0"/>
                          <a:ea typeface="Verdana" panose="020B0604030504040204" pitchFamily="34" charset="0"/>
                          <a:cs typeface="Verdana" panose="020B0604030504040204" pitchFamily="34" charset="0"/>
                        </a:rPr>
                        <a:t>&amp;trade;</a:t>
                      </a:r>
                      <a:endParaRPr lang="en-IN" sz="800" b="0" i="0" u="none" strike="noStrike">
                        <a:solidFill>
                          <a:srgbClr val="40424E"/>
                        </a:solidFill>
                        <a:effectLst/>
                        <a:latin typeface="Verdana" panose="020B0604030504040204" pitchFamily="34" charset="0"/>
                        <a:ea typeface="Verdana" panose="020B0604030504040204" pitchFamily="34" charset="0"/>
                        <a:cs typeface="Verdana" panose="020B0604030504040204" pitchFamily="34" charset="0"/>
                      </a:endParaRPr>
                    </a:p>
                  </a:txBody>
                  <a:tcPr marL="50584" marR="5620" marT="5620" marB="0" anchor="ctr"/>
                </a:tc>
                <a:tc>
                  <a:txBody>
                    <a:bodyPr/>
                    <a:lstStyle/>
                    <a:p>
                      <a:pPr algn="l" fontAlgn="ctr"/>
                      <a:r>
                        <a:rPr lang="en-IN" sz="800" u="none" strike="noStrike">
                          <a:effectLst/>
                          <a:latin typeface="Verdana" panose="020B0604030504040204" pitchFamily="34" charset="0"/>
                          <a:ea typeface="Verdana" panose="020B0604030504040204" pitchFamily="34" charset="0"/>
                          <a:cs typeface="Verdana" panose="020B0604030504040204" pitchFamily="34" charset="0"/>
                        </a:rPr>
                        <a:t>&amp;#8482;</a:t>
                      </a:r>
                      <a:endParaRPr lang="en-IN" sz="800" b="0" i="0" u="none" strike="noStrike">
                        <a:solidFill>
                          <a:srgbClr val="40424E"/>
                        </a:solidFill>
                        <a:effectLst/>
                        <a:latin typeface="Verdana" panose="020B0604030504040204" pitchFamily="34" charset="0"/>
                        <a:ea typeface="Verdana" panose="020B0604030504040204" pitchFamily="34" charset="0"/>
                        <a:cs typeface="Verdana" panose="020B0604030504040204" pitchFamily="34" charset="0"/>
                      </a:endParaRPr>
                    </a:p>
                  </a:txBody>
                  <a:tcPr marL="50584" marR="5620" marT="5620" marB="0" anchor="ctr"/>
                </a:tc>
              </a:tr>
              <a:tr h="81066">
                <a:tc>
                  <a:txBody>
                    <a:bodyPr/>
                    <a:lstStyle/>
                    <a:p>
                      <a:pPr algn="l" fontAlgn="ctr"/>
                      <a:r>
                        <a:rPr lang="en-IN" sz="800" u="none" strike="noStrike">
                          <a:effectLst/>
                          <a:latin typeface="Verdana" panose="020B0604030504040204" pitchFamily="34" charset="0"/>
                          <a:ea typeface="Verdana" panose="020B0604030504040204" pitchFamily="34" charset="0"/>
                          <a:cs typeface="Verdana" panose="020B0604030504040204" pitchFamily="34" charset="0"/>
                        </a:rPr>
                        <a:t>♦</a:t>
                      </a:r>
                      <a:endParaRPr lang="en-IN" sz="800" b="0" i="0" u="none" strike="noStrike">
                        <a:solidFill>
                          <a:srgbClr val="40424E"/>
                        </a:solidFill>
                        <a:effectLst/>
                        <a:latin typeface="Verdana" panose="020B0604030504040204" pitchFamily="34" charset="0"/>
                        <a:ea typeface="Verdana" panose="020B0604030504040204" pitchFamily="34" charset="0"/>
                        <a:cs typeface="Verdana" panose="020B0604030504040204" pitchFamily="34" charset="0"/>
                      </a:endParaRPr>
                    </a:p>
                  </a:txBody>
                  <a:tcPr marL="50584" marR="5620" marT="5620" marB="0" anchor="ctr"/>
                </a:tc>
                <a:tc>
                  <a:txBody>
                    <a:bodyPr/>
                    <a:lstStyle/>
                    <a:p>
                      <a:pPr algn="l" fontAlgn="ctr"/>
                      <a:r>
                        <a:rPr lang="en-IN" sz="800" u="none" strike="noStrike">
                          <a:effectLst/>
                          <a:latin typeface="Verdana" panose="020B0604030504040204" pitchFamily="34" charset="0"/>
                          <a:ea typeface="Verdana" panose="020B0604030504040204" pitchFamily="34" charset="0"/>
                          <a:cs typeface="Verdana" panose="020B0604030504040204" pitchFamily="34" charset="0"/>
                        </a:rPr>
                        <a:t>BLACK DIAMOND SUIT</a:t>
                      </a:r>
                      <a:endParaRPr lang="en-IN" sz="800" b="0" i="0" u="none" strike="noStrike">
                        <a:solidFill>
                          <a:srgbClr val="40424E"/>
                        </a:solidFill>
                        <a:effectLst/>
                        <a:latin typeface="Verdana" panose="020B0604030504040204" pitchFamily="34" charset="0"/>
                        <a:ea typeface="Verdana" panose="020B0604030504040204" pitchFamily="34" charset="0"/>
                        <a:cs typeface="Verdana" panose="020B0604030504040204" pitchFamily="34" charset="0"/>
                      </a:endParaRPr>
                    </a:p>
                  </a:txBody>
                  <a:tcPr marL="50584" marR="5620" marT="5620" marB="0" anchor="ctr"/>
                </a:tc>
                <a:tc>
                  <a:txBody>
                    <a:bodyPr/>
                    <a:lstStyle/>
                    <a:p>
                      <a:pPr algn="l" fontAlgn="ctr"/>
                      <a:r>
                        <a:rPr lang="en-IN" sz="800" u="none" strike="noStrike">
                          <a:effectLst/>
                          <a:latin typeface="Verdana" panose="020B0604030504040204" pitchFamily="34" charset="0"/>
                          <a:ea typeface="Verdana" panose="020B0604030504040204" pitchFamily="34" charset="0"/>
                          <a:cs typeface="Verdana" panose="020B0604030504040204" pitchFamily="34" charset="0"/>
                        </a:rPr>
                        <a:t>♦</a:t>
                      </a:r>
                      <a:endParaRPr lang="en-IN" sz="800" b="0" i="0" u="none" strike="noStrike">
                        <a:solidFill>
                          <a:srgbClr val="40424E"/>
                        </a:solidFill>
                        <a:effectLst/>
                        <a:latin typeface="Verdana" panose="020B0604030504040204" pitchFamily="34" charset="0"/>
                        <a:ea typeface="Verdana" panose="020B0604030504040204" pitchFamily="34" charset="0"/>
                        <a:cs typeface="Verdana" panose="020B0604030504040204" pitchFamily="34" charset="0"/>
                      </a:endParaRPr>
                    </a:p>
                  </a:txBody>
                  <a:tcPr marL="50584" marR="5620" marT="5620" marB="0" anchor="ctr"/>
                </a:tc>
                <a:tc>
                  <a:txBody>
                    <a:bodyPr/>
                    <a:lstStyle/>
                    <a:p>
                      <a:pPr algn="l" fontAlgn="ctr"/>
                      <a:r>
                        <a:rPr lang="en-IN" sz="800" u="none" strike="noStrike" dirty="0">
                          <a:effectLst/>
                          <a:latin typeface="Verdana" panose="020B0604030504040204" pitchFamily="34" charset="0"/>
                          <a:ea typeface="Verdana" panose="020B0604030504040204" pitchFamily="34" charset="0"/>
                          <a:cs typeface="Verdana" panose="020B0604030504040204" pitchFamily="34" charset="0"/>
                        </a:rPr>
                        <a:t>&amp;#9830;</a:t>
                      </a:r>
                      <a:endParaRPr lang="en-IN" sz="800" b="0" i="0" u="none" strike="noStrike" dirty="0">
                        <a:solidFill>
                          <a:srgbClr val="40424E"/>
                        </a:solidFill>
                        <a:effectLst/>
                        <a:latin typeface="Verdana" panose="020B0604030504040204" pitchFamily="34" charset="0"/>
                        <a:ea typeface="Verdana" panose="020B0604030504040204" pitchFamily="34" charset="0"/>
                        <a:cs typeface="Verdana" panose="020B0604030504040204" pitchFamily="34" charset="0"/>
                      </a:endParaRPr>
                    </a:p>
                  </a:txBody>
                  <a:tcPr marL="50584" marR="5620" marT="5620" marB="0" anchor="ctr"/>
                </a:tc>
              </a:tr>
              <a:tr h="81066">
                <a:tc>
                  <a:txBody>
                    <a:bodyPr/>
                    <a:lstStyle/>
                    <a:p>
                      <a:pPr algn="l" fontAlgn="ctr"/>
                      <a:r>
                        <a:rPr lang="en-IN" sz="800" u="none" strike="noStrike">
                          <a:effectLst/>
                          <a:latin typeface="Verdana" panose="020B0604030504040204" pitchFamily="34" charset="0"/>
                          <a:ea typeface="Verdana" panose="020B0604030504040204" pitchFamily="34" charset="0"/>
                          <a:cs typeface="Verdana" panose="020B0604030504040204" pitchFamily="34" charset="0"/>
                        </a:rPr>
                        <a:t>°</a:t>
                      </a:r>
                      <a:endParaRPr lang="en-IN" sz="800" b="0" i="0" u="none" strike="noStrike">
                        <a:solidFill>
                          <a:srgbClr val="40424E"/>
                        </a:solidFill>
                        <a:effectLst/>
                        <a:latin typeface="Verdana" panose="020B0604030504040204" pitchFamily="34" charset="0"/>
                        <a:ea typeface="Verdana" panose="020B0604030504040204" pitchFamily="34" charset="0"/>
                        <a:cs typeface="Verdana" panose="020B0604030504040204" pitchFamily="34" charset="0"/>
                      </a:endParaRPr>
                    </a:p>
                  </a:txBody>
                  <a:tcPr marL="50584" marR="5620" marT="5620" marB="0" anchor="ctr"/>
                </a:tc>
                <a:tc>
                  <a:txBody>
                    <a:bodyPr/>
                    <a:lstStyle/>
                    <a:p>
                      <a:pPr algn="l" fontAlgn="ctr"/>
                      <a:r>
                        <a:rPr lang="en-IN" sz="800" u="none" strike="noStrike">
                          <a:effectLst/>
                          <a:latin typeface="Verdana" panose="020B0604030504040204" pitchFamily="34" charset="0"/>
                          <a:ea typeface="Verdana" panose="020B0604030504040204" pitchFamily="34" charset="0"/>
                          <a:cs typeface="Verdana" panose="020B0604030504040204" pitchFamily="34" charset="0"/>
                        </a:rPr>
                        <a:t>degree</a:t>
                      </a:r>
                      <a:endParaRPr lang="en-IN" sz="800" b="0" i="0" u="none" strike="noStrike">
                        <a:solidFill>
                          <a:srgbClr val="40424E"/>
                        </a:solidFill>
                        <a:effectLst/>
                        <a:latin typeface="Verdana" panose="020B0604030504040204" pitchFamily="34" charset="0"/>
                        <a:ea typeface="Verdana" panose="020B0604030504040204" pitchFamily="34" charset="0"/>
                        <a:cs typeface="Verdana" panose="020B0604030504040204" pitchFamily="34" charset="0"/>
                      </a:endParaRPr>
                    </a:p>
                  </a:txBody>
                  <a:tcPr marL="50584" marR="5620" marT="5620" marB="0" anchor="ctr"/>
                </a:tc>
                <a:tc>
                  <a:txBody>
                    <a:bodyPr/>
                    <a:lstStyle/>
                    <a:p>
                      <a:pPr algn="l" fontAlgn="ctr"/>
                      <a:r>
                        <a:rPr lang="en-IN" sz="800" u="none" strike="noStrike">
                          <a:effectLst/>
                          <a:latin typeface="Verdana" panose="020B0604030504040204" pitchFamily="34" charset="0"/>
                          <a:ea typeface="Verdana" panose="020B0604030504040204" pitchFamily="34" charset="0"/>
                          <a:cs typeface="Verdana" panose="020B0604030504040204" pitchFamily="34" charset="0"/>
                        </a:rPr>
                        <a:t>&amp;deg;</a:t>
                      </a:r>
                      <a:endParaRPr lang="en-IN" sz="800" b="0" i="0" u="none" strike="noStrike">
                        <a:solidFill>
                          <a:srgbClr val="40424E"/>
                        </a:solidFill>
                        <a:effectLst/>
                        <a:latin typeface="Verdana" panose="020B0604030504040204" pitchFamily="34" charset="0"/>
                        <a:ea typeface="Verdana" panose="020B0604030504040204" pitchFamily="34" charset="0"/>
                        <a:cs typeface="Verdana" panose="020B0604030504040204" pitchFamily="34" charset="0"/>
                      </a:endParaRPr>
                    </a:p>
                  </a:txBody>
                  <a:tcPr marL="50584" marR="5620" marT="5620" marB="0" anchor="ctr"/>
                </a:tc>
                <a:tc>
                  <a:txBody>
                    <a:bodyPr/>
                    <a:lstStyle/>
                    <a:p>
                      <a:pPr algn="l" fontAlgn="ctr"/>
                      <a:r>
                        <a:rPr lang="en-IN" sz="800" u="none" strike="noStrike">
                          <a:effectLst/>
                          <a:latin typeface="Verdana" panose="020B0604030504040204" pitchFamily="34" charset="0"/>
                          <a:ea typeface="Verdana" panose="020B0604030504040204" pitchFamily="34" charset="0"/>
                          <a:cs typeface="Verdana" panose="020B0604030504040204" pitchFamily="34" charset="0"/>
                        </a:rPr>
                        <a:t>&amp;#176;</a:t>
                      </a:r>
                      <a:endParaRPr lang="en-IN" sz="800" b="0" i="0" u="none" strike="noStrike">
                        <a:solidFill>
                          <a:srgbClr val="40424E"/>
                        </a:solidFill>
                        <a:effectLst/>
                        <a:latin typeface="Verdana" panose="020B0604030504040204" pitchFamily="34" charset="0"/>
                        <a:ea typeface="Verdana" panose="020B0604030504040204" pitchFamily="34" charset="0"/>
                        <a:cs typeface="Verdana" panose="020B0604030504040204" pitchFamily="34" charset="0"/>
                      </a:endParaRPr>
                    </a:p>
                  </a:txBody>
                  <a:tcPr marL="50584" marR="5620" marT="5620" marB="0" anchor="ctr"/>
                </a:tc>
              </a:tr>
              <a:tr h="81066">
                <a:tc>
                  <a:txBody>
                    <a:bodyPr/>
                    <a:lstStyle/>
                    <a:p>
                      <a:pPr algn="l" fontAlgn="ctr"/>
                      <a:r>
                        <a:rPr lang="en-IN" sz="800" u="none" strike="noStrike">
                          <a:effectLst/>
                          <a:latin typeface="Verdana" panose="020B0604030504040204" pitchFamily="34" charset="0"/>
                          <a:ea typeface="Verdana" panose="020B0604030504040204" pitchFamily="34" charset="0"/>
                          <a:cs typeface="Verdana" panose="020B0604030504040204" pitchFamily="34" charset="0"/>
                        </a:rPr>
                        <a:t>∞</a:t>
                      </a:r>
                      <a:endParaRPr lang="en-IN" sz="800" b="0" i="0" u="none" strike="noStrike">
                        <a:solidFill>
                          <a:srgbClr val="40424E"/>
                        </a:solidFill>
                        <a:effectLst/>
                        <a:latin typeface="Verdana" panose="020B0604030504040204" pitchFamily="34" charset="0"/>
                        <a:ea typeface="Verdana" panose="020B0604030504040204" pitchFamily="34" charset="0"/>
                        <a:cs typeface="Verdana" panose="020B0604030504040204" pitchFamily="34" charset="0"/>
                      </a:endParaRPr>
                    </a:p>
                  </a:txBody>
                  <a:tcPr marL="50584" marR="5620" marT="5620" marB="0" anchor="ctr"/>
                </a:tc>
                <a:tc>
                  <a:txBody>
                    <a:bodyPr/>
                    <a:lstStyle/>
                    <a:p>
                      <a:pPr algn="l" fontAlgn="ctr"/>
                      <a:r>
                        <a:rPr lang="en-IN" sz="800" u="none" strike="noStrike">
                          <a:effectLst/>
                          <a:latin typeface="Verdana" panose="020B0604030504040204" pitchFamily="34" charset="0"/>
                          <a:ea typeface="Verdana" panose="020B0604030504040204" pitchFamily="34" charset="0"/>
                          <a:cs typeface="Verdana" panose="020B0604030504040204" pitchFamily="34" charset="0"/>
                        </a:rPr>
                        <a:t>infinity</a:t>
                      </a:r>
                      <a:endParaRPr lang="en-IN" sz="800" b="0" i="0" u="none" strike="noStrike">
                        <a:solidFill>
                          <a:srgbClr val="40424E"/>
                        </a:solidFill>
                        <a:effectLst/>
                        <a:latin typeface="Verdana" panose="020B0604030504040204" pitchFamily="34" charset="0"/>
                        <a:ea typeface="Verdana" panose="020B0604030504040204" pitchFamily="34" charset="0"/>
                        <a:cs typeface="Verdana" panose="020B0604030504040204" pitchFamily="34" charset="0"/>
                      </a:endParaRPr>
                    </a:p>
                  </a:txBody>
                  <a:tcPr marL="50584" marR="5620" marT="5620" marB="0" anchor="ctr"/>
                </a:tc>
                <a:tc>
                  <a:txBody>
                    <a:bodyPr/>
                    <a:lstStyle/>
                    <a:p>
                      <a:pPr algn="l" fontAlgn="ctr"/>
                      <a:r>
                        <a:rPr lang="en-IN" sz="800" u="none" strike="noStrike">
                          <a:effectLst/>
                          <a:latin typeface="Verdana" panose="020B0604030504040204" pitchFamily="34" charset="0"/>
                          <a:ea typeface="Verdana" panose="020B0604030504040204" pitchFamily="34" charset="0"/>
                          <a:cs typeface="Verdana" panose="020B0604030504040204" pitchFamily="34" charset="0"/>
                        </a:rPr>
                        <a:t>&amp;infin;</a:t>
                      </a:r>
                      <a:endParaRPr lang="en-IN" sz="800" b="0" i="0" u="none" strike="noStrike">
                        <a:solidFill>
                          <a:srgbClr val="40424E"/>
                        </a:solidFill>
                        <a:effectLst/>
                        <a:latin typeface="Verdana" panose="020B0604030504040204" pitchFamily="34" charset="0"/>
                        <a:ea typeface="Verdana" panose="020B0604030504040204" pitchFamily="34" charset="0"/>
                        <a:cs typeface="Verdana" panose="020B0604030504040204" pitchFamily="34" charset="0"/>
                      </a:endParaRPr>
                    </a:p>
                  </a:txBody>
                  <a:tcPr marL="50584" marR="5620" marT="5620" marB="0" anchor="ctr"/>
                </a:tc>
                <a:tc>
                  <a:txBody>
                    <a:bodyPr/>
                    <a:lstStyle/>
                    <a:p>
                      <a:pPr algn="l" fontAlgn="ctr"/>
                      <a:r>
                        <a:rPr lang="en-IN" sz="800" u="none" strike="noStrike">
                          <a:effectLst/>
                          <a:latin typeface="Verdana" panose="020B0604030504040204" pitchFamily="34" charset="0"/>
                          <a:ea typeface="Verdana" panose="020B0604030504040204" pitchFamily="34" charset="0"/>
                          <a:cs typeface="Verdana" panose="020B0604030504040204" pitchFamily="34" charset="0"/>
                        </a:rPr>
                        <a:t>&amp;#8734;</a:t>
                      </a:r>
                      <a:endParaRPr lang="en-IN" sz="800" b="0" i="0" u="none" strike="noStrike">
                        <a:solidFill>
                          <a:srgbClr val="40424E"/>
                        </a:solidFill>
                        <a:effectLst/>
                        <a:latin typeface="Verdana" panose="020B0604030504040204" pitchFamily="34" charset="0"/>
                        <a:ea typeface="Verdana" panose="020B0604030504040204" pitchFamily="34" charset="0"/>
                        <a:cs typeface="Verdana" panose="020B0604030504040204" pitchFamily="34" charset="0"/>
                      </a:endParaRPr>
                    </a:p>
                  </a:txBody>
                  <a:tcPr marL="50584" marR="5620" marT="5620" marB="0" anchor="ctr"/>
                </a:tc>
              </a:tr>
              <a:tr h="81066">
                <a:tc>
                  <a:txBody>
                    <a:bodyPr/>
                    <a:lstStyle/>
                    <a:p>
                      <a:pPr algn="l" fontAlgn="ctr"/>
                      <a:r>
                        <a:rPr lang="en-IN" sz="800" u="none" strike="noStrike">
                          <a:effectLst/>
                          <a:latin typeface="Verdana" panose="020B0604030504040204" pitchFamily="34" charset="0"/>
                          <a:ea typeface="Verdana" panose="020B0604030504040204" pitchFamily="34" charset="0"/>
                          <a:cs typeface="Verdana" panose="020B0604030504040204" pitchFamily="34" charset="0"/>
                        </a:rPr>
                        <a:t>‰</a:t>
                      </a:r>
                      <a:endParaRPr lang="en-IN" sz="800" b="0" i="0" u="none" strike="noStrike">
                        <a:solidFill>
                          <a:srgbClr val="40424E"/>
                        </a:solidFill>
                        <a:effectLst/>
                        <a:latin typeface="Verdana" panose="020B0604030504040204" pitchFamily="34" charset="0"/>
                        <a:ea typeface="Verdana" panose="020B0604030504040204" pitchFamily="34" charset="0"/>
                        <a:cs typeface="Verdana" panose="020B0604030504040204" pitchFamily="34" charset="0"/>
                      </a:endParaRPr>
                    </a:p>
                  </a:txBody>
                  <a:tcPr marL="50584" marR="5620" marT="5620" marB="0" anchor="ctr"/>
                </a:tc>
                <a:tc>
                  <a:txBody>
                    <a:bodyPr/>
                    <a:lstStyle/>
                    <a:p>
                      <a:pPr algn="l" fontAlgn="ctr"/>
                      <a:r>
                        <a:rPr lang="en-IN" sz="800" u="none" strike="noStrike">
                          <a:effectLst/>
                          <a:latin typeface="Verdana" panose="020B0604030504040204" pitchFamily="34" charset="0"/>
                          <a:ea typeface="Verdana" panose="020B0604030504040204" pitchFamily="34" charset="0"/>
                          <a:cs typeface="Verdana" panose="020B0604030504040204" pitchFamily="34" charset="0"/>
                        </a:rPr>
                        <a:t>per-mille</a:t>
                      </a:r>
                      <a:endParaRPr lang="en-IN" sz="800" b="0" i="0" u="none" strike="noStrike">
                        <a:solidFill>
                          <a:srgbClr val="40424E"/>
                        </a:solidFill>
                        <a:effectLst/>
                        <a:latin typeface="Verdana" panose="020B0604030504040204" pitchFamily="34" charset="0"/>
                        <a:ea typeface="Verdana" panose="020B0604030504040204" pitchFamily="34" charset="0"/>
                        <a:cs typeface="Verdana" panose="020B0604030504040204" pitchFamily="34" charset="0"/>
                      </a:endParaRPr>
                    </a:p>
                  </a:txBody>
                  <a:tcPr marL="50584" marR="5620" marT="5620" marB="0" anchor="ctr"/>
                </a:tc>
                <a:tc>
                  <a:txBody>
                    <a:bodyPr/>
                    <a:lstStyle/>
                    <a:p>
                      <a:pPr algn="l" fontAlgn="ctr"/>
                      <a:r>
                        <a:rPr lang="en-IN" sz="800" u="none" strike="noStrike">
                          <a:effectLst/>
                          <a:latin typeface="Verdana" panose="020B0604030504040204" pitchFamily="34" charset="0"/>
                          <a:ea typeface="Verdana" panose="020B0604030504040204" pitchFamily="34" charset="0"/>
                          <a:cs typeface="Verdana" panose="020B0604030504040204" pitchFamily="34" charset="0"/>
                        </a:rPr>
                        <a:t>&amp;permil;</a:t>
                      </a:r>
                      <a:endParaRPr lang="en-IN" sz="800" b="0" i="0" u="none" strike="noStrike">
                        <a:solidFill>
                          <a:srgbClr val="40424E"/>
                        </a:solidFill>
                        <a:effectLst/>
                        <a:latin typeface="Verdana" panose="020B0604030504040204" pitchFamily="34" charset="0"/>
                        <a:ea typeface="Verdana" panose="020B0604030504040204" pitchFamily="34" charset="0"/>
                        <a:cs typeface="Verdana" panose="020B0604030504040204" pitchFamily="34" charset="0"/>
                      </a:endParaRPr>
                    </a:p>
                  </a:txBody>
                  <a:tcPr marL="50584" marR="5620" marT="5620" marB="0" anchor="ctr"/>
                </a:tc>
                <a:tc>
                  <a:txBody>
                    <a:bodyPr/>
                    <a:lstStyle/>
                    <a:p>
                      <a:pPr algn="l" fontAlgn="ctr"/>
                      <a:r>
                        <a:rPr lang="en-IN" sz="800" u="none" strike="noStrike">
                          <a:effectLst/>
                          <a:latin typeface="Verdana" panose="020B0604030504040204" pitchFamily="34" charset="0"/>
                          <a:ea typeface="Verdana" panose="020B0604030504040204" pitchFamily="34" charset="0"/>
                          <a:cs typeface="Verdana" panose="020B0604030504040204" pitchFamily="34" charset="0"/>
                        </a:rPr>
                        <a:t>&amp;#8240;</a:t>
                      </a:r>
                      <a:endParaRPr lang="en-IN" sz="800" b="0" i="0" u="none" strike="noStrike">
                        <a:solidFill>
                          <a:srgbClr val="40424E"/>
                        </a:solidFill>
                        <a:effectLst/>
                        <a:latin typeface="Verdana" panose="020B0604030504040204" pitchFamily="34" charset="0"/>
                        <a:ea typeface="Verdana" panose="020B0604030504040204" pitchFamily="34" charset="0"/>
                        <a:cs typeface="Verdana" panose="020B0604030504040204" pitchFamily="34" charset="0"/>
                      </a:endParaRPr>
                    </a:p>
                  </a:txBody>
                  <a:tcPr marL="50584" marR="5620" marT="5620" marB="0" anchor="ctr"/>
                </a:tc>
              </a:tr>
              <a:tr h="81066">
                <a:tc>
                  <a:txBody>
                    <a:bodyPr/>
                    <a:lstStyle/>
                    <a:p>
                      <a:pPr algn="l" fontAlgn="ctr"/>
                      <a:r>
                        <a:rPr lang="en-IN" sz="800" u="none" strike="noStrike">
                          <a:effectLst/>
                          <a:latin typeface="Verdana" panose="020B0604030504040204" pitchFamily="34" charset="0"/>
                          <a:ea typeface="Verdana" panose="020B0604030504040204" pitchFamily="34" charset="0"/>
                          <a:cs typeface="Verdana" panose="020B0604030504040204" pitchFamily="34" charset="0"/>
                        </a:rPr>
                        <a:t>⋅</a:t>
                      </a:r>
                      <a:endParaRPr lang="en-IN" sz="800" b="0" i="0" u="none" strike="noStrike">
                        <a:solidFill>
                          <a:srgbClr val="40424E"/>
                        </a:solidFill>
                        <a:effectLst/>
                        <a:latin typeface="Verdana" panose="020B0604030504040204" pitchFamily="34" charset="0"/>
                        <a:ea typeface="Verdana" panose="020B0604030504040204" pitchFamily="34" charset="0"/>
                        <a:cs typeface="Verdana" panose="020B0604030504040204" pitchFamily="34" charset="0"/>
                      </a:endParaRPr>
                    </a:p>
                  </a:txBody>
                  <a:tcPr marL="50584" marR="5620" marT="5620" marB="0" anchor="ctr"/>
                </a:tc>
                <a:tc>
                  <a:txBody>
                    <a:bodyPr/>
                    <a:lstStyle/>
                    <a:p>
                      <a:pPr algn="l" fontAlgn="ctr"/>
                      <a:r>
                        <a:rPr lang="en-IN" sz="800" u="none" strike="noStrike">
                          <a:effectLst/>
                          <a:latin typeface="Verdana" panose="020B0604030504040204" pitchFamily="34" charset="0"/>
                          <a:ea typeface="Verdana" panose="020B0604030504040204" pitchFamily="34" charset="0"/>
                          <a:cs typeface="Verdana" panose="020B0604030504040204" pitchFamily="34" charset="0"/>
                        </a:rPr>
                        <a:t>multiplication dot</a:t>
                      </a:r>
                      <a:endParaRPr lang="en-IN" sz="800" b="0" i="0" u="none" strike="noStrike">
                        <a:solidFill>
                          <a:srgbClr val="40424E"/>
                        </a:solidFill>
                        <a:effectLst/>
                        <a:latin typeface="Verdana" panose="020B0604030504040204" pitchFamily="34" charset="0"/>
                        <a:ea typeface="Verdana" panose="020B0604030504040204" pitchFamily="34" charset="0"/>
                        <a:cs typeface="Verdana" panose="020B0604030504040204" pitchFamily="34" charset="0"/>
                      </a:endParaRPr>
                    </a:p>
                  </a:txBody>
                  <a:tcPr marL="50584" marR="5620" marT="5620" marB="0" anchor="ctr"/>
                </a:tc>
                <a:tc>
                  <a:txBody>
                    <a:bodyPr/>
                    <a:lstStyle/>
                    <a:p>
                      <a:pPr algn="l" fontAlgn="ctr"/>
                      <a:r>
                        <a:rPr lang="en-IN" sz="800" u="none" strike="noStrike">
                          <a:effectLst/>
                          <a:latin typeface="Verdana" panose="020B0604030504040204" pitchFamily="34" charset="0"/>
                          <a:ea typeface="Verdana" panose="020B0604030504040204" pitchFamily="34" charset="0"/>
                          <a:cs typeface="Verdana" panose="020B0604030504040204" pitchFamily="34" charset="0"/>
                        </a:rPr>
                        <a:t>&amp;sdot;</a:t>
                      </a:r>
                      <a:endParaRPr lang="en-IN" sz="800" b="0" i="0" u="none" strike="noStrike">
                        <a:solidFill>
                          <a:srgbClr val="40424E"/>
                        </a:solidFill>
                        <a:effectLst/>
                        <a:latin typeface="Verdana" panose="020B0604030504040204" pitchFamily="34" charset="0"/>
                        <a:ea typeface="Verdana" panose="020B0604030504040204" pitchFamily="34" charset="0"/>
                        <a:cs typeface="Verdana" panose="020B0604030504040204" pitchFamily="34" charset="0"/>
                      </a:endParaRPr>
                    </a:p>
                  </a:txBody>
                  <a:tcPr marL="50584" marR="5620" marT="5620" marB="0" anchor="ctr"/>
                </a:tc>
                <a:tc>
                  <a:txBody>
                    <a:bodyPr/>
                    <a:lstStyle/>
                    <a:p>
                      <a:pPr algn="l" fontAlgn="ctr"/>
                      <a:r>
                        <a:rPr lang="en-IN" sz="800" u="none" strike="noStrike">
                          <a:effectLst/>
                          <a:latin typeface="Verdana" panose="020B0604030504040204" pitchFamily="34" charset="0"/>
                          <a:ea typeface="Verdana" panose="020B0604030504040204" pitchFamily="34" charset="0"/>
                          <a:cs typeface="Verdana" panose="020B0604030504040204" pitchFamily="34" charset="0"/>
                        </a:rPr>
                        <a:t>&amp;#8901;</a:t>
                      </a:r>
                      <a:endParaRPr lang="en-IN" sz="800" b="0" i="0" u="none" strike="noStrike">
                        <a:solidFill>
                          <a:srgbClr val="40424E"/>
                        </a:solidFill>
                        <a:effectLst/>
                        <a:latin typeface="Verdana" panose="020B0604030504040204" pitchFamily="34" charset="0"/>
                        <a:ea typeface="Verdana" panose="020B0604030504040204" pitchFamily="34" charset="0"/>
                        <a:cs typeface="Verdana" panose="020B0604030504040204" pitchFamily="34" charset="0"/>
                      </a:endParaRPr>
                    </a:p>
                  </a:txBody>
                  <a:tcPr marL="50584" marR="5620" marT="5620" marB="0" anchor="ctr"/>
                </a:tc>
              </a:tr>
              <a:tr h="81066">
                <a:tc>
                  <a:txBody>
                    <a:bodyPr/>
                    <a:lstStyle/>
                    <a:p>
                      <a:pPr algn="l" fontAlgn="ctr"/>
                      <a:r>
                        <a:rPr lang="en-IN" sz="800" u="none" strike="noStrike">
                          <a:effectLst/>
                          <a:latin typeface="Verdana" panose="020B0604030504040204" pitchFamily="34" charset="0"/>
                          <a:ea typeface="Verdana" panose="020B0604030504040204" pitchFamily="34" charset="0"/>
                          <a:cs typeface="Verdana" panose="020B0604030504040204" pitchFamily="34" charset="0"/>
                        </a:rPr>
                        <a:t>±</a:t>
                      </a:r>
                      <a:endParaRPr lang="en-IN" sz="800" b="0" i="0" u="none" strike="noStrike">
                        <a:solidFill>
                          <a:srgbClr val="40424E"/>
                        </a:solidFill>
                        <a:effectLst/>
                        <a:latin typeface="Verdana" panose="020B0604030504040204" pitchFamily="34" charset="0"/>
                        <a:ea typeface="Verdana" panose="020B0604030504040204" pitchFamily="34" charset="0"/>
                        <a:cs typeface="Verdana" panose="020B0604030504040204" pitchFamily="34" charset="0"/>
                      </a:endParaRPr>
                    </a:p>
                  </a:txBody>
                  <a:tcPr marL="50584" marR="5620" marT="5620" marB="0" anchor="ctr"/>
                </a:tc>
                <a:tc>
                  <a:txBody>
                    <a:bodyPr/>
                    <a:lstStyle/>
                    <a:p>
                      <a:pPr algn="l" fontAlgn="ctr"/>
                      <a:r>
                        <a:rPr lang="en-IN" sz="800" u="none" strike="noStrike">
                          <a:effectLst/>
                          <a:latin typeface="Verdana" panose="020B0604030504040204" pitchFamily="34" charset="0"/>
                          <a:ea typeface="Verdana" panose="020B0604030504040204" pitchFamily="34" charset="0"/>
                          <a:cs typeface="Verdana" panose="020B0604030504040204" pitchFamily="34" charset="0"/>
                        </a:rPr>
                        <a:t>plus-minus</a:t>
                      </a:r>
                      <a:endParaRPr lang="en-IN" sz="800" b="0" i="0" u="none" strike="noStrike">
                        <a:solidFill>
                          <a:srgbClr val="40424E"/>
                        </a:solidFill>
                        <a:effectLst/>
                        <a:latin typeface="Verdana" panose="020B0604030504040204" pitchFamily="34" charset="0"/>
                        <a:ea typeface="Verdana" panose="020B0604030504040204" pitchFamily="34" charset="0"/>
                        <a:cs typeface="Verdana" panose="020B0604030504040204" pitchFamily="34" charset="0"/>
                      </a:endParaRPr>
                    </a:p>
                  </a:txBody>
                  <a:tcPr marL="50584" marR="5620" marT="5620" marB="0" anchor="ctr"/>
                </a:tc>
                <a:tc>
                  <a:txBody>
                    <a:bodyPr/>
                    <a:lstStyle/>
                    <a:p>
                      <a:pPr algn="l" fontAlgn="ctr"/>
                      <a:r>
                        <a:rPr lang="en-IN" sz="800" u="none" strike="noStrike">
                          <a:effectLst/>
                          <a:latin typeface="Verdana" panose="020B0604030504040204" pitchFamily="34" charset="0"/>
                          <a:ea typeface="Verdana" panose="020B0604030504040204" pitchFamily="34" charset="0"/>
                          <a:cs typeface="Verdana" panose="020B0604030504040204" pitchFamily="34" charset="0"/>
                        </a:rPr>
                        <a:t>&amp;plusmn;</a:t>
                      </a:r>
                      <a:endParaRPr lang="en-IN" sz="800" b="0" i="0" u="none" strike="noStrike">
                        <a:solidFill>
                          <a:srgbClr val="40424E"/>
                        </a:solidFill>
                        <a:effectLst/>
                        <a:latin typeface="Verdana" panose="020B0604030504040204" pitchFamily="34" charset="0"/>
                        <a:ea typeface="Verdana" panose="020B0604030504040204" pitchFamily="34" charset="0"/>
                        <a:cs typeface="Verdana" panose="020B0604030504040204" pitchFamily="34" charset="0"/>
                      </a:endParaRPr>
                    </a:p>
                  </a:txBody>
                  <a:tcPr marL="50584" marR="5620" marT="5620" marB="0" anchor="ctr"/>
                </a:tc>
                <a:tc>
                  <a:txBody>
                    <a:bodyPr/>
                    <a:lstStyle/>
                    <a:p>
                      <a:pPr algn="l" fontAlgn="ctr"/>
                      <a:r>
                        <a:rPr lang="en-IN" sz="800" u="none" strike="noStrike">
                          <a:effectLst/>
                          <a:latin typeface="Verdana" panose="020B0604030504040204" pitchFamily="34" charset="0"/>
                          <a:ea typeface="Verdana" panose="020B0604030504040204" pitchFamily="34" charset="0"/>
                          <a:cs typeface="Verdana" panose="020B0604030504040204" pitchFamily="34" charset="0"/>
                        </a:rPr>
                        <a:t>&amp;#177;</a:t>
                      </a:r>
                      <a:endParaRPr lang="en-IN" sz="800" b="0" i="0" u="none" strike="noStrike">
                        <a:solidFill>
                          <a:srgbClr val="40424E"/>
                        </a:solidFill>
                        <a:effectLst/>
                        <a:latin typeface="Verdana" panose="020B0604030504040204" pitchFamily="34" charset="0"/>
                        <a:ea typeface="Verdana" panose="020B0604030504040204" pitchFamily="34" charset="0"/>
                        <a:cs typeface="Verdana" panose="020B0604030504040204" pitchFamily="34" charset="0"/>
                      </a:endParaRPr>
                    </a:p>
                  </a:txBody>
                  <a:tcPr marL="50584" marR="5620" marT="5620" marB="0" anchor="ctr"/>
                </a:tc>
              </a:tr>
              <a:tr h="81066">
                <a:tc>
                  <a:txBody>
                    <a:bodyPr/>
                    <a:lstStyle/>
                    <a:p>
                      <a:pPr algn="l" fontAlgn="ctr"/>
                      <a:r>
                        <a:rPr lang="en-IN" sz="800" u="none" strike="noStrike">
                          <a:effectLst/>
                          <a:latin typeface="Verdana" panose="020B0604030504040204" pitchFamily="34" charset="0"/>
                          <a:ea typeface="Verdana" panose="020B0604030504040204" pitchFamily="34" charset="0"/>
                          <a:cs typeface="Verdana" panose="020B0604030504040204" pitchFamily="34" charset="0"/>
                        </a:rPr>
                        <a:t>†</a:t>
                      </a:r>
                      <a:endParaRPr lang="en-IN" sz="800" b="0" i="0" u="none" strike="noStrike">
                        <a:solidFill>
                          <a:srgbClr val="40424E"/>
                        </a:solidFill>
                        <a:effectLst/>
                        <a:latin typeface="Verdana" panose="020B0604030504040204" pitchFamily="34" charset="0"/>
                        <a:ea typeface="Verdana" panose="020B0604030504040204" pitchFamily="34" charset="0"/>
                        <a:cs typeface="Verdana" panose="020B0604030504040204" pitchFamily="34" charset="0"/>
                      </a:endParaRPr>
                    </a:p>
                  </a:txBody>
                  <a:tcPr marL="50584" marR="5620" marT="5620" marB="0" anchor="ctr"/>
                </a:tc>
                <a:tc>
                  <a:txBody>
                    <a:bodyPr/>
                    <a:lstStyle/>
                    <a:p>
                      <a:pPr algn="l" fontAlgn="ctr"/>
                      <a:r>
                        <a:rPr lang="en-IN" sz="800" u="none" strike="noStrike">
                          <a:effectLst/>
                          <a:latin typeface="Verdana" panose="020B0604030504040204" pitchFamily="34" charset="0"/>
                          <a:ea typeface="Verdana" panose="020B0604030504040204" pitchFamily="34" charset="0"/>
                          <a:cs typeface="Verdana" panose="020B0604030504040204" pitchFamily="34" charset="0"/>
                        </a:rPr>
                        <a:t>hermitian</a:t>
                      </a:r>
                      <a:endParaRPr lang="en-IN" sz="800" b="0" i="0" u="none" strike="noStrike">
                        <a:solidFill>
                          <a:srgbClr val="40424E"/>
                        </a:solidFill>
                        <a:effectLst/>
                        <a:latin typeface="Verdana" panose="020B0604030504040204" pitchFamily="34" charset="0"/>
                        <a:ea typeface="Verdana" panose="020B0604030504040204" pitchFamily="34" charset="0"/>
                        <a:cs typeface="Verdana" panose="020B0604030504040204" pitchFamily="34" charset="0"/>
                      </a:endParaRPr>
                    </a:p>
                  </a:txBody>
                  <a:tcPr marL="50584" marR="5620" marT="5620" marB="0" anchor="ctr"/>
                </a:tc>
                <a:tc>
                  <a:txBody>
                    <a:bodyPr/>
                    <a:lstStyle/>
                    <a:p>
                      <a:pPr algn="l" fontAlgn="ctr"/>
                      <a:r>
                        <a:rPr lang="en-IN" sz="800" u="none" strike="noStrike">
                          <a:effectLst/>
                          <a:latin typeface="Verdana" panose="020B0604030504040204" pitchFamily="34" charset="0"/>
                          <a:ea typeface="Verdana" panose="020B0604030504040204" pitchFamily="34" charset="0"/>
                          <a:cs typeface="Verdana" panose="020B0604030504040204" pitchFamily="34" charset="0"/>
                        </a:rPr>
                        <a:t>&amp;dagger;</a:t>
                      </a:r>
                      <a:endParaRPr lang="en-IN" sz="800" b="0" i="0" u="none" strike="noStrike">
                        <a:solidFill>
                          <a:srgbClr val="40424E"/>
                        </a:solidFill>
                        <a:effectLst/>
                        <a:latin typeface="Verdana" panose="020B0604030504040204" pitchFamily="34" charset="0"/>
                        <a:ea typeface="Verdana" panose="020B0604030504040204" pitchFamily="34" charset="0"/>
                        <a:cs typeface="Verdana" panose="020B0604030504040204" pitchFamily="34" charset="0"/>
                      </a:endParaRPr>
                    </a:p>
                  </a:txBody>
                  <a:tcPr marL="50584" marR="5620" marT="5620" marB="0" anchor="ctr"/>
                </a:tc>
                <a:tc>
                  <a:txBody>
                    <a:bodyPr/>
                    <a:lstStyle/>
                    <a:p>
                      <a:pPr algn="l" fontAlgn="ctr"/>
                      <a:r>
                        <a:rPr lang="en-IN" sz="800" u="none" strike="noStrike">
                          <a:effectLst/>
                          <a:latin typeface="Verdana" panose="020B0604030504040204" pitchFamily="34" charset="0"/>
                          <a:ea typeface="Verdana" panose="020B0604030504040204" pitchFamily="34" charset="0"/>
                          <a:cs typeface="Verdana" panose="020B0604030504040204" pitchFamily="34" charset="0"/>
                        </a:rPr>
                        <a:t>&amp;#8224;</a:t>
                      </a:r>
                      <a:endParaRPr lang="en-IN" sz="800" b="0" i="0" u="none" strike="noStrike">
                        <a:solidFill>
                          <a:srgbClr val="40424E"/>
                        </a:solidFill>
                        <a:effectLst/>
                        <a:latin typeface="Verdana" panose="020B0604030504040204" pitchFamily="34" charset="0"/>
                        <a:ea typeface="Verdana" panose="020B0604030504040204" pitchFamily="34" charset="0"/>
                        <a:cs typeface="Verdana" panose="020B0604030504040204" pitchFamily="34" charset="0"/>
                      </a:endParaRPr>
                    </a:p>
                  </a:txBody>
                  <a:tcPr marL="50584" marR="5620" marT="5620" marB="0" anchor="ctr"/>
                </a:tc>
              </a:tr>
              <a:tr h="81066">
                <a:tc>
                  <a:txBody>
                    <a:bodyPr/>
                    <a:lstStyle/>
                    <a:p>
                      <a:pPr algn="l" fontAlgn="ctr"/>
                      <a:r>
                        <a:rPr lang="en-IN" sz="800" u="none" strike="noStrike">
                          <a:effectLst/>
                          <a:latin typeface="Verdana" panose="020B0604030504040204" pitchFamily="34" charset="0"/>
                          <a:ea typeface="Verdana" panose="020B0604030504040204" pitchFamily="34" charset="0"/>
                          <a:cs typeface="Verdana" panose="020B0604030504040204" pitchFamily="34" charset="0"/>
                        </a:rPr>
                        <a:t>—</a:t>
                      </a:r>
                      <a:endParaRPr lang="en-IN" sz="800" b="0" i="0" u="none" strike="noStrike">
                        <a:solidFill>
                          <a:srgbClr val="40424E"/>
                        </a:solidFill>
                        <a:effectLst/>
                        <a:latin typeface="Verdana" panose="020B0604030504040204" pitchFamily="34" charset="0"/>
                        <a:ea typeface="Verdana" panose="020B0604030504040204" pitchFamily="34" charset="0"/>
                        <a:cs typeface="Verdana" panose="020B0604030504040204" pitchFamily="34" charset="0"/>
                      </a:endParaRPr>
                    </a:p>
                  </a:txBody>
                  <a:tcPr marL="50584" marR="5620" marT="5620" marB="0" anchor="ctr"/>
                </a:tc>
                <a:tc>
                  <a:txBody>
                    <a:bodyPr/>
                    <a:lstStyle/>
                    <a:p>
                      <a:pPr algn="l" fontAlgn="ctr"/>
                      <a:r>
                        <a:rPr lang="en-IN" sz="800" u="none" strike="noStrike">
                          <a:effectLst/>
                          <a:latin typeface="Verdana" panose="020B0604030504040204" pitchFamily="34" charset="0"/>
                          <a:ea typeface="Verdana" panose="020B0604030504040204" pitchFamily="34" charset="0"/>
                          <a:cs typeface="Verdana" panose="020B0604030504040204" pitchFamily="34" charset="0"/>
                        </a:rPr>
                        <a:t>–</a:t>
                      </a:r>
                      <a:endParaRPr lang="en-IN" sz="800" b="0" i="0" u="none" strike="noStrike">
                        <a:solidFill>
                          <a:srgbClr val="40424E"/>
                        </a:solidFill>
                        <a:effectLst/>
                        <a:latin typeface="Verdana" panose="020B0604030504040204" pitchFamily="34" charset="0"/>
                        <a:ea typeface="Verdana" panose="020B0604030504040204" pitchFamily="34" charset="0"/>
                        <a:cs typeface="Verdana" panose="020B0604030504040204" pitchFamily="34" charset="0"/>
                      </a:endParaRPr>
                    </a:p>
                  </a:txBody>
                  <a:tcPr marL="50584" marR="5620" marT="5620" marB="0" anchor="ctr"/>
                </a:tc>
                <a:tc>
                  <a:txBody>
                    <a:bodyPr/>
                    <a:lstStyle/>
                    <a:p>
                      <a:pPr algn="l" fontAlgn="ctr"/>
                      <a:r>
                        <a:rPr lang="en-IN" sz="800" u="none" strike="noStrike">
                          <a:effectLst/>
                          <a:latin typeface="Verdana" panose="020B0604030504040204" pitchFamily="34" charset="0"/>
                          <a:ea typeface="Verdana" panose="020B0604030504040204" pitchFamily="34" charset="0"/>
                          <a:cs typeface="Verdana" panose="020B0604030504040204" pitchFamily="34" charset="0"/>
                        </a:rPr>
                        <a:t>&amp;mdash;</a:t>
                      </a:r>
                      <a:endParaRPr lang="en-IN" sz="800" b="0" i="0" u="none" strike="noStrike">
                        <a:solidFill>
                          <a:srgbClr val="40424E"/>
                        </a:solidFill>
                        <a:effectLst/>
                        <a:latin typeface="Verdana" panose="020B0604030504040204" pitchFamily="34" charset="0"/>
                        <a:ea typeface="Verdana" panose="020B0604030504040204" pitchFamily="34" charset="0"/>
                        <a:cs typeface="Verdana" panose="020B0604030504040204" pitchFamily="34" charset="0"/>
                      </a:endParaRPr>
                    </a:p>
                  </a:txBody>
                  <a:tcPr marL="50584" marR="5620" marT="5620" marB="0" anchor="ctr"/>
                </a:tc>
                <a:tc>
                  <a:txBody>
                    <a:bodyPr/>
                    <a:lstStyle/>
                    <a:p>
                      <a:pPr algn="l" fontAlgn="ctr"/>
                      <a:r>
                        <a:rPr lang="en-IN" sz="800" u="none" strike="noStrike">
                          <a:effectLst/>
                          <a:latin typeface="Verdana" panose="020B0604030504040204" pitchFamily="34" charset="0"/>
                          <a:ea typeface="Verdana" panose="020B0604030504040204" pitchFamily="34" charset="0"/>
                          <a:cs typeface="Verdana" panose="020B0604030504040204" pitchFamily="34" charset="0"/>
                        </a:rPr>
                        <a:t>&amp;#8212;</a:t>
                      </a:r>
                      <a:endParaRPr lang="en-IN" sz="800" b="0" i="0" u="none" strike="noStrike">
                        <a:solidFill>
                          <a:srgbClr val="40424E"/>
                        </a:solidFill>
                        <a:effectLst/>
                        <a:latin typeface="Verdana" panose="020B0604030504040204" pitchFamily="34" charset="0"/>
                        <a:ea typeface="Verdana" panose="020B0604030504040204" pitchFamily="34" charset="0"/>
                        <a:cs typeface="Verdana" panose="020B0604030504040204" pitchFamily="34" charset="0"/>
                      </a:endParaRPr>
                    </a:p>
                  </a:txBody>
                  <a:tcPr marL="50584" marR="5620" marT="5620" marB="0" anchor="ctr"/>
                </a:tc>
              </a:tr>
              <a:tr h="81066">
                <a:tc>
                  <a:txBody>
                    <a:bodyPr/>
                    <a:lstStyle/>
                    <a:p>
                      <a:pPr algn="l" fontAlgn="ctr"/>
                      <a:r>
                        <a:rPr lang="en-IN" sz="800" u="none" strike="noStrike">
                          <a:effectLst/>
                          <a:latin typeface="Verdana" panose="020B0604030504040204" pitchFamily="34" charset="0"/>
                          <a:ea typeface="Verdana" panose="020B0604030504040204" pitchFamily="34" charset="0"/>
                          <a:cs typeface="Verdana" panose="020B0604030504040204" pitchFamily="34" charset="0"/>
                        </a:rPr>
                        <a:t>¬</a:t>
                      </a:r>
                      <a:endParaRPr lang="en-IN" sz="800" b="0" i="0" u="none" strike="noStrike">
                        <a:solidFill>
                          <a:srgbClr val="40424E"/>
                        </a:solidFill>
                        <a:effectLst/>
                        <a:latin typeface="Verdana" panose="020B0604030504040204" pitchFamily="34" charset="0"/>
                        <a:ea typeface="Verdana" panose="020B0604030504040204" pitchFamily="34" charset="0"/>
                        <a:cs typeface="Verdana" panose="020B0604030504040204" pitchFamily="34" charset="0"/>
                      </a:endParaRPr>
                    </a:p>
                  </a:txBody>
                  <a:tcPr marL="50584" marR="5620" marT="5620" marB="0" anchor="ctr"/>
                </a:tc>
                <a:tc>
                  <a:txBody>
                    <a:bodyPr/>
                    <a:lstStyle/>
                    <a:p>
                      <a:pPr algn="l" fontAlgn="ctr"/>
                      <a:r>
                        <a:rPr lang="en-IN" sz="800" u="none" strike="noStrike">
                          <a:effectLst/>
                          <a:latin typeface="Verdana" panose="020B0604030504040204" pitchFamily="34" charset="0"/>
                          <a:ea typeface="Verdana" panose="020B0604030504040204" pitchFamily="34" charset="0"/>
                          <a:cs typeface="Verdana" panose="020B0604030504040204" pitchFamily="34" charset="0"/>
                        </a:rPr>
                        <a:t>–</a:t>
                      </a:r>
                      <a:endParaRPr lang="en-IN" sz="800" b="0" i="0" u="none" strike="noStrike">
                        <a:solidFill>
                          <a:srgbClr val="40424E"/>
                        </a:solidFill>
                        <a:effectLst/>
                        <a:latin typeface="Verdana" panose="020B0604030504040204" pitchFamily="34" charset="0"/>
                        <a:ea typeface="Verdana" panose="020B0604030504040204" pitchFamily="34" charset="0"/>
                        <a:cs typeface="Verdana" panose="020B0604030504040204" pitchFamily="34" charset="0"/>
                      </a:endParaRPr>
                    </a:p>
                  </a:txBody>
                  <a:tcPr marL="50584" marR="5620" marT="5620" marB="0" anchor="ctr"/>
                </a:tc>
                <a:tc>
                  <a:txBody>
                    <a:bodyPr/>
                    <a:lstStyle/>
                    <a:p>
                      <a:pPr algn="l" fontAlgn="ctr"/>
                      <a:r>
                        <a:rPr lang="en-IN" sz="800" u="none" strike="noStrike">
                          <a:effectLst/>
                          <a:latin typeface="Verdana" panose="020B0604030504040204" pitchFamily="34" charset="0"/>
                          <a:ea typeface="Verdana" panose="020B0604030504040204" pitchFamily="34" charset="0"/>
                          <a:cs typeface="Verdana" panose="020B0604030504040204" pitchFamily="34" charset="0"/>
                        </a:rPr>
                        <a:t>&amp;not;</a:t>
                      </a:r>
                      <a:endParaRPr lang="en-IN" sz="800" b="0" i="0" u="none" strike="noStrike">
                        <a:solidFill>
                          <a:srgbClr val="40424E"/>
                        </a:solidFill>
                        <a:effectLst/>
                        <a:latin typeface="Verdana" panose="020B0604030504040204" pitchFamily="34" charset="0"/>
                        <a:ea typeface="Verdana" panose="020B0604030504040204" pitchFamily="34" charset="0"/>
                        <a:cs typeface="Verdana" panose="020B0604030504040204" pitchFamily="34" charset="0"/>
                      </a:endParaRPr>
                    </a:p>
                  </a:txBody>
                  <a:tcPr marL="50584" marR="5620" marT="5620" marB="0" anchor="ctr"/>
                </a:tc>
                <a:tc>
                  <a:txBody>
                    <a:bodyPr/>
                    <a:lstStyle/>
                    <a:p>
                      <a:pPr algn="l" fontAlgn="ctr"/>
                      <a:r>
                        <a:rPr lang="en-IN" sz="800" u="none" strike="noStrike">
                          <a:effectLst/>
                          <a:latin typeface="Verdana" panose="020B0604030504040204" pitchFamily="34" charset="0"/>
                          <a:ea typeface="Verdana" panose="020B0604030504040204" pitchFamily="34" charset="0"/>
                          <a:cs typeface="Verdana" panose="020B0604030504040204" pitchFamily="34" charset="0"/>
                        </a:rPr>
                        <a:t>&amp;#172;</a:t>
                      </a:r>
                      <a:endParaRPr lang="en-IN" sz="800" b="0" i="0" u="none" strike="noStrike">
                        <a:solidFill>
                          <a:srgbClr val="40424E"/>
                        </a:solidFill>
                        <a:effectLst/>
                        <a:latin typeface="Verdana" panose="020B0604030504040204" pitchFamily="34" charset="0"/>
                        <a:ea typeface="Verdana" panose="020B0604030504040204" pitchFamily="34" charset="0"/>
                        <a:cs typeface="Verdana" panose="020B0604030504040204" pitchFamily="34" charset="0"/>
                      </a:endParaRPr>
                    </a:p>
                  </a:txBody>
                  <a:tcPr marL="50584" marR="5620" marT="5620" marB="0" anchor="ctr"/>
                </a:tc>
              </a:tr>
              <a:tr h="81066">
                <a:tc>
                  <a:txBody>
                    <a:bodyPr/>
                    <a:lstStyle/>
                    <a:p>
                      <a:pPr algn="l" fontAlgn="ctr"/>
                      <a:r>
                        <a:rPr lang="en-IN" sz="800" u="none" strike="noStrike">
                          <a:effectLst/>
                          <a:latin typeface="Verdana" panose="020B0604030504040204" pitchFamily="34" charset="0"/>
                          <a:ea typeface="Verdana" panose="020B0604030504040204" pitchFamily="34" charset="0"/>
                          <a:cs typeface="Verdana" panose="020B0604030504040204" pitchFamily="34" charset="0"/>
                        </a:rPr>
                        <a:t>µ</a:t>
                      </a:r>
                      <a:endParaRPr lang="en-IN" sz="800" b="0" i="0" u="none" strike="noStrike">
                        <a:solidFill>
                          <a:srgbClr val="40424E"/>
                        </a:solidFill>
                        <a:effectLst/>
                        <a:latin typeface="Verdana" panose="020B0604030504040204" pitchFamily="34" charset="0"/>
                        <a:ea typeface="Verdana" panose="020B0604030504040204" pitchFamily="34" charset="0"/>
                        <a:cs typeface="Verdana" panose="020B0604030504040204" pitchFamily="34" charset="0"/>
                      </a:endParaRPr>
                    </a:p>
                  </a:txBody>
                  <a:tcPr marL="50584" marR="5620" marT="5620" marB="0" anchor="ctr"/>
                </a:tc>
                <a:tc>
                  <a:txBody>
                    <a:bodyPr/>
                    <a:lstStyle/>
                    <a:p>
                      <a:pPr algn="l" fontAlgn="ctr"/>
                      <a:r>
                        <a:rPr lang="en-IN" sz="800" u="none" strike="noStrike">
                          <a:effectLst/>
                          <a:latin typeface="Verdana" panose="020B0604030504040204" pitchFamily="34" charset="0"/>
                          <a:ea typeface="Verdana" panose="020B0604030504040204" pitchFamily="34" charset="0"/>
                          <a:cs typeface="Verdana" panose="020B0604030504040204" pitchFamily="34" charset="0"/>
                        </a:rPr>
                        <a:t>Micro (mu)</a:t>
                      </a:r>
                      <a:endParaRPr lang="en-IN" sz="800" b="0" i="0" u="none" strike="noStrike">
                        <a:solidFill>
                          <a:srgbClr val="40424E"/>
                        </a:solidFill>
                        <a:effectLst/>
                        <a:latin typeface="Verdana" panose="020B0604030504040204" pitchFamily="34" charset="0"/>
                        <a:ea typeface="Verdana" panose="020B0604030504040204" pitchFamily="34" charset="0"/>
                        <a:cs typeface="Verdana" panose="020B0604030504040204" pitchFamily="34" charset="0"/>
                      </a:endParaRPr>
                    </a:p>
                  </a:txBody>
                  <a:tcPr marL="50584" marR="5620" marT="5620" marB="0" anchor="ctr"/>
                </a:tc>
                <a:tc>
                  <a:txBody>
                    <a:bodyPr/>
                    <a:lstStyle/>
                    <a:p>
                      <a:pPr algn="l" fontAlgn="ctr"/>
                      <a:r>
                        <a:rPr lang="en-IN" sz="800" u="none" strike="noStrike">
                          <a:effectLst/>
                          <a:latin typeface="Verdana" panose="020B0604030504040204" pitchFamily="34" charset="0"/>
                          <a:ea typeface="Verdana" panose="020B0604030504040204" pitchFamily="34" charset="0"/>
                          <a:cs typeface="Verdana" panose="020B0604030504040204" pitchFamily="34" charset="0"/>
                        </a:rPr>
                        <a:t>&amp;micro;</a:t>
                      </a:r>
                      <a:endParaRPr lang="en-IN" sz="800" b="0" i="0" u="none" strike="noStrike">
                        <a:solidFill>
                          <a:srgbClr val="40424E"/>
                        </a:solidFill>
                        <a:effectLst/>
                        <a:latin typeface="Verdana" panose="020B0604030504040204" pitchFamily="34" charset="0"/>
                        <a:ea typeface="Verdana" panose="020B0604030504040204" pitchFamily="34" charset="0"/>
                        <a:cs typeface="Verdana" panose="020B0604030504040204" pitchFamily="34" charset="0"/>
                      </a:endParaRPr>
                    </a:p>
                  </a:txBody>
                  <a:tcPr marL="50584" marR="5620" marT="5620" marB="0" anchor="ctr"/>
                </a:tc>
                <a:tc>
                  <a:txBody>
                    <a:bodyPr/>
                    <a:lstStyle/>
                    <a:p>
                      <a:pPr algn="l" fontAlgn="ctr"/>
                      <a:r>
                        <a:rPr lang="en-IN" sz="800" u="none" strike="noStrike">
                          <a:effectLst/>
                          <a:latin typeface="Verdana" panose="020B0604030504040204" pitchFamily="34" charset="0"/>
                          <a:ea typeface="Verdana" panose="020B0604030504040204" pitchFamily="34" charset="0"/>
                          <a:cs typeface="Verdana" panose="020B0604030504040204" pitchFamily="34" charset="0"/>
                        </a:rPr>
                        <a:t>&amp;#181;</a:t>
                      </a:r>
                      <a:endParaRPr lang="en-IN" sz="800" b="0" i="0" u="none" strike="noStrike">
                        <a:solidFill>
                          <a:srgbClr val="40424E"/>
                        </a:solidFill>
                        <a:effectLst/>
                        <a:latin typeface="Verdana" panose="020B0604030504040204" pitchFamily="34" charset="0"/>
                        <a:ea typeface="Verdana" panose="020B0604030504040204" pitchFamily="34" charset="0"/>
                        <a:cs typeface="Verdana" panose="020B0604030504040204" pitchFamily="34" charset="0"/>
                      </a:endParaRPr>
                    </a:p>
                  </a:txBody>
                  <a:tcPr marL="50584" marR="5620" marT="5620" marB="0" anchor="ctr"/>
                </a:tc>
              </a:tr>
              <a:tr h="81066">
                <a:tc>
                  <a:txBody>
                    <a:bodyPr/>
                    <a:lstStyle/>
                    <a:p>
                      <a:pPr algn="l" fontAlgn="ctr"/>
                      <a:r>
                        <a:rPr lang="en-IN" sz="800" u="none" strike="noStrike">
                          <a:effectLst/>
                          <a:latin typeface="Verdana" panose="020B0604030504040204" pitchFamily="34" charset="0"/>
                          <a:ea typeface="Verdana" panose="020B0604030504040204" pitchFamily="34" charset="0"/>
                          <a:cs typeface="Verdana" panose="020B0604030504040204" pitchFamily="34" charset="0"/>
                        </a:rPr>
                        <a:t>⊥</a:t>
                      </a:r>
                      <a:endParaRPr lang="en-IN" sz="800" b="0" i="0" u="none" strike="noStrike">
                        <a:solidFill>
                          <a:srgbClr val="40424E"/>
                        </a:solidFill>
                        <a:effectLst/>
                        <a:latin typeface="Verdana" panose="020B0604030504040204" pitchFamily="34" charset="0"/>
                        <a:ea typeface="Verdana" panose="020B0604030504040204" pitchFamily="34" charset="0"/>
                        <a:cs typeface="Verdana" panose="020B0604030504040204" pitchFamily="34" charset="0"/>
                      </a:endParaRPr>
                    </a:p>
                  </a:txBody>
                  <a:tcPr marL="50584" marR="5620" marT="5620" marB="0" anchor="ctr"/>
                </a:tc>
                <a:tc>
                  <a:txBody>
                    <a:bodyPr/>
                    <a:lstStyle/>
                    <a:p>
                      <a:pPr algn="l" fontAlgn="ctr"/>
                      <a:r>
                        <a:rPr lang="en-IN" sz="800" u="none" strike="noStrike">
                          <a:effectLst/>
                          <a:latin typeface="Verdana" panose="020B0604030504040204" pitchFamily="34" charset="0"/>
                          <a:ea typeface="Verdana" panose="020B0604030504040204" pitchFamily="34" charset="0"/>
                          <a:cs typeface="Verdana" panose="020B0604030504040204" pitchFamily="34" charset="0"/>
                        </a:rPr>
                        <a:t>falsum</a:t>
                      </a:r>
                      <a:endParaRPr lang="en-IN" sz="800" b="0" i="0" u="none" strike="noStrike">
                        <a:solidFill>
                          <a:srgbClr val="40424E"/>
                        </a:solidFill>
                        <a:effectLst/>
                        <a:latin typeface="Verdana" panose="020B0604030504040204" pitchFamily="34" charset="0"/>
                        <a:ea typeface="Verdana" panose="020B0604030504040204" pitchFamily="34" charset="0"/>
                        <a:cs typeface="Verdana" panose="020B0604030504040204" pitchFamily="34" charset="0"/>
                      </a:endParaRPr>
                    </a:p>
                  </a:txBody>
                  <a:tcPr marL="50584" marR="5620" marT="5620" marB="0" anchor="ctr"/>
                </a:tc>
                <a:tc>
                  <a:txBody>
                    <a:bodyPr/>
                    <a:lstStyle/>
                    <a:p>
                      <a:pPr algn="l" fontAlgn="ctr"/>
                      <a:r>
                        <a:rPr lang="en-IN" sz="800" u="none" strike="noStrike">
                          <a:effectLst/>
                          <a:latin typeface="Verdana" panose="020B0604030504040204" pitchFamily="34" charset="0"/>
                          <a:ea typeface="Verdana" panose="020B0604030504040204" pitchFamily="34" charset="0"/>
                          <a:cs typeface="Verdana" panose="020B0604030504040204" pitchFamily="34" charset="0"/>
                        </a:rPr>
                        <a:t>&amp;perp;</a:t>
                      </a:r>
                      <a:endParaRPr lang="en-IN" sz="800" b="0" i="0" u="none" strike="noStrike">
                        <a:solidFill>
                          <a:srgbClr val="40424E"/>
                        </a:solidFill>
                        <a:effectLst/>
                        <a:latin typeface="Verdana" panose="020B0604030504040204" pitchFamily="34" charset="0"/>
                        <a:ea typeface="Verdana" panose="020B0604030504040204" pitchFamily="34" charset="0"/>
                        <a:cs typeface="Verdana" panose="020B0604030504040204" pitchFamily="34" charset="0"/>
                      </a:endParaRPr>
                    </a:p>
                  </a:txBody>
                  <a:tcPr marL="50584" marR="5620" marT="5620" marB="0" anchor="ctr"/>
                </a:tc>
                <a:tc>
                  <a:txBody>
                    <a:bodyPr/>
                    <a:lstStyle/>
                    <a:p>
                      <a:pPr algn="l" fontAlgn="ctr"/>
                      <a:r>
                        <a:rPr lang="en-IN" sz="800" u="none" strike="noStrike">
                          <a:effectLst/>
                          <a:latin typeface="Verdana" panose="020B0604030504040204" pitchFamily="34" charset="0"/>
                          <a:ea typeface="Verdana" panose="020B0604030504040204" pitchFamily="34" charset="0"/>
                          <a:cs typeface="Verdana" panose="020B0604030504040204" pitchFamily="34" charset="0"/>
                        </a:rPr>
                        <a:t>&amp;#8869;</a:t>
                      </a:r>
                      <a:endParaRPr lang="en-IN" sz="800" b="0" i="0" u="none" strike="noStrike">
                        <a:solidFill>
                          <a:srgbClr val="40424E"/>
                        </a:solidFill>
                        <a:effectLst/>
                        <a:latin typeface="Verdana" panose="020B0604030504040204" pitchFamily="34" charset="0"/>
                        <a:ea typeface="Verdana" panose="020B0604030504040204" pitchFamily="34" charset="0"/>
                        <a:cs typeface="Verdana" panose="020B0604030504040204" pitchFamily="34" charset="0"/>
                      </a:endParaRPr>
                    </a:p>
                  </a:txBody>
                  <a:tcPr marL="50584" marR="5620" marT="5620" marB="0" anchor="ctr"/>
                </a:tc>
              </a:tr>
              <a:tr h="81066">
                <a:tc>
                  <a:txBody>
                    <a:bodyPr/>
                    <a:lstStyle/>
                    <a:p>
                      <a:pPr algn="l" fontAlgn="ctr"/>
                      <a:r>
                        <a:rPr lang="en-IN" sz="800" u="none" strike="noStrike">
                          <a:effectLst/>
                          <a:latin typeface="Verdana" panose="020B0604030504040204" pitchFamily="34" charset="0"/>
                          <a:ea typeface="Verdana" panose="020B0604030504040204" pitchFamily="34" charset="0"/>
                          <a:cs typeface="Verdana" panose="020B0604030504040204" pitchFamily="34" charset="0"/>
                        </a:rPr>
                        <a:t>∥</a:t>
                      </a:r>
                      <a:endParaRPr lang="en-IN" sz="800" b="0" i="0" u="none" strike="noStrike">
                        <a:solidFill>
                          <a:srgbClr val="40424E"/>
                        </a:solidFill>
                        <a:effectLst/>
                        <a:latin typeface="Verdana" panose="020B0604030504040204" pitchFamily="34" charset="0"/>
                        <a:ea typeface="Verdana" panose="020B0604030504040204" pitchFamily="34" charset="0"/>
                        <a:cs typeface="Verdana" panose="020B0604030504040204" pitchFamily="34" charset="0"/>
                      </a:endParaRPr>
                    </a:p>
                  </a:txBody>
                  <a:tcPr marL="50584" marR="5620" marT="5620" marB="0" anchor="ctr"/>
                </a:tc>
                <a:tc>
                  <a:txBody>
                    <a:bodyPr/>
                    <a:lstStyle/>
                    <a:p>
                      <a:pPr algn="l" fontAlgn="ctr"/>
                      <a:r>
                        <a:rPr lang="en-IN" sz="800" u="none" strike="noStrike">
                          <a:effectLst/>
                          <a:latin typeface="Verdana" panose="020B0604030504040204" pitchFamily="34" charset="0"/>
                          <a:ea typeface="Verdana" panose="020B0604030504040204" pitchFamily="34" charset="0"/>
                          <a:cs typeface="Verdana" panose="020B0604030504040204" pitchFamily="34" charset="0"/>
                        </a:rPr>
                        <a:t>parallel</a:t>
                      </a:r>
                      <a:endParaRPr lang="en-IN" sz="800" b="0" i="0" u="none" strike="noStrike">
                        <a:solidFill>
                          <a:srgbClr val="40424E"/>
                        </a:solidFill>
                        <a:effectLst/>
                        <a:latin typeface="Verdana" panose="020B0604030504040204" pitchFamily="34" charset="0"/>
                        <a:ea typeface="Verdana" panose="020B0604030504040204" pitchFamily="34" charset="0"/>
                        <a:cs typeface="Verdana" panose="020B0604030504040204" pitchFamily="34" charset="0"/>
                      </a:endParaRPr>
                    </a:p>
                  </a:txBody>
                  <a:tcPr marL="50584" marR="5620" marT="5620" marB="0" anchor="ctr"/>
                </a:tc>
                <a:tc>
                  <a:txBody>
                    <a:bodyPr/>
                    <a:lstStyle/>
                    <a:p>
                      <a:pPr algn="l" fontAlgn="ctr"/>
                      <a:r>
                        <a:rPr lang="en-IN" sz="800" u="none" strike="noStrike">
                          <a:effectLst/>
                          <a:latin typeface="Verdana" panose="020B0604030504040204" pitchFamily="34" charset="0"/>
                          <a:ea typeface="Verdana" panose="020B0604030504040204" pitchFamily="34" charset="0"/>
                          <a:cs typeface="Verdana" panose="020B0604030504040204" pitchFamily="34" charset="0"/>
                        </a:rPr>
                        <a:t>&amp;par;</a:t>
                      </a:r>
                      <a:endParaRPr lang="en-IN" sz="800" b="0" i="0" u="none" strike="noStrike">
                        <a:solidFill>
                          <a:srgbClr val="40424E"/>
                        </a:solidFill>
                        <a:effectLst/>
                        <a:latin typeface="Verdana" panose="020B0604030504040204" pitchFamily="34" charset="0"/>
                        <a:ea typeface="Verdana" panose="020B0604030504040204" pitchFamily="34" charset="0"/>
                        <a:cs typeface="Verdana" panose="020B0604030504040204" pitchFamily="34" charset="0"/>
                      </a:endParaRPr>
                    </a:p>
                  </a:txBody>
                  <a:tcPr marL="50584" marR="5620" marT="5620" marB="0" anchor="ctr"/>
                </a:tc>
                <a:tc>
                  <a:txBody>
                    <a:bodyPr/>
                    <a:lstStyle/>
                    <a:p>
                      <a:pPr algn="l" fontAlgn="ctr"/>
                      <a:r>
                        <a:rPr lang="en-IN" sz="800" u="none" strike="noStrike" dirty="0">
                          <a:effectLst/>
                          <a:latin typeface="Verdana" panose="020B0604030504040204" pitchFamily="34" charset="0"/>
                          <a:ea typeface="Verdana" panose="020B0604030504040204" pitchFamily="34" charset="0"/>
                          <a:cs typeface="Verdana" panose="020B0604030504040204" pitchFamily="34" charset="0"/>
                        </a:rPr>
                        <a:t>&amp;#8741;</a:t>
                      </a:r>
                      <a:endParaRPr lang="en-IN" sz="800" b="0" i="0" u="none" strike="noStrike" dirty="0">
                        <a:solidFill>
                          <a:srgbClr val="40424E"/>
                        </a:solidFill>
                        <a:effectLst/>
                        <a:latin typeface="Verdana" panose="020B0604030504040204" pitchFamily="34" charset="0"/>
                        <a:ea typeface="Verdana" panose="020B0604030504040204" pitchFamily="34" charset="0"/>
                        <a:cs typeface="Verdana" panose="020B0604030504040204" pitchFamily="34" charset="0"/>
                      </a:endParaRPr>
                    </a:p>
                  </a:txBody>
                  <a:tcPr marL="50584" marR="5620" marT="5620" marB="0" anchor="ctr"/>
                </a:tc>
              </a:tr>
            </a:tbl>
          </a:graphicData>
        </a:graphic>
      </p:graphicFrame>
    </p:spTree>
    <p:extLst>
      <p:ext uri="{BB962C8B-B14F-4D97-AF65-F5344CB8AC3E}">
        <p14:creationId xmlns:p14="http://schemas.microsoft.com/office/powerpoint/2010/main" val="39395016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304" y="365126"/>
            <a:ext cx="11887200" cy="381850"/>
          </a:xfrm>
        </p:spPr>
        <p:txBody>
          <a:bodyPr>
            <a:normAutofit/>
          </a:bodyPr>
          <a:lstStyle/>
          <a:p>
            <a:r>
              <a:rPr lang="en-IN" sz="2000" dirty="0" smtClean="0">
                <a:latin typeface="Verdana" panose="020B0604030504040204" pitchFamily="34" charset="0"/>
                <a:ea typeface="Verdana" panose="020B0604030504040204" pitchFamily="34" charset="0"/>
                <a:cs typeface="Verdana" panose="020B0604030504040204" pitchFamily="34" charset="0"/>
              </a:rPr>
              <a:t>Class Attribute</a:t>
            </a:r>
            <a:endParaRPr lang="en-IN" sz="2000" dirty="0">
              <a:latin typeface="Verdana" panose="020B0604030504040204" pitchFamily="34" charset="0"/>
              <a:ea typeface="Verdana" panose="020B0604030504040204" pitchFamily="34" charset="0"/>
              <a:cs typeface="Verdana" panose="020B0604030504040204" pitchFamily="34" charset="0"/>
            </a:endParaRPr>
          </a:p>
        </p:txBody>
      </p:sp>
      <p:sp>
        <p:nvSpPr>
          <p:cNvPr id="3" name="Content Placeholder 2"/>
          <p:cNvSpPr>
            <a:spLocks noGrp="1"/>
          </p:cNvSpPr>
          <p:nvPr>
            <p:ph idx="1"/>
          </p:nvPr>
        </p:nvSpPr>
        <p:spPr>
          <a:xfrm>
            <a:off x="180304" y="901521"/>
            <a:ext cx="11887200" cy="5834130"/>
          </a:xfrm>
        </p:spPr>
        <p:txBody>
          <a:bodyPr>
            <a:normAutofit/>
          </a:bodyPr>
          <a:lstStyle/>
          <a:p>
            <a:r>
              <a:rPr lang="en-IN" sz="1800" dirty="0" smtClean="0">
                <a:latin typeface="Verdana" panose="020B0604030504040204" pitchFamily="34" charset="0"/>
                <a:ea typeface="Verdana" panose="020B0604030504040204" pitchFamily="34" charset="0"/>
                <a:cs typeface="Verdana" panose="020B0604030504040204" pitchFamily="34" charset="0"/>
              </a:rPr>
              <a:t>The HTML class attribute is used to specify a class for an HTML element</a:t>
            </a:r>
          </a:p>
          <a:p>
            <a:r>
              <a:rPr lang="en-IN" sz="1800" dirty="0" smtClean="0">
                <a:latin typeface="Verdana" panose="020B0604030504040204" pitchFamily="34" charset="0"/>
                <a:ea typeface="Verdana" panose="020B0604030504040204" pitchFamily="34" charset="0"/>
                <a:cs typeface="Verdana" panose="020B0604030504040204" pitchFamily="34" charset="0"/>
              </a:rPr>
              <a:t>Multiple HTML elements can share the same class</a:t>
            </a:r>
          </a:p>
          <a:p>
            <a:r>
              <a:rPr lang="en-IN" sz="1800" dirty="0">
                <a:latin typeface="Verdana" panose="020B0604030504040204" pitchFamily="34" charset="0"/>
                <a:ea typeface="Verdana" panose="020B0604030504040204" pitchFamily="34" charset="0"/>
                <a:cs typeface="Verdana" panose="020B0604030504040204" pitchFamily="34" charset="0"/>
              </a:rPr>
              <a:t>The class name can be used by CSS and JavaScript to perform certain tasks for elements with the specified class name.</a:t>
            </a:r>
          </a:p>
          <a:p>
            <a:endParaRPr lang="en-IN" sz="180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13576632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304" y="365126"/>
            <a:ext cx="11887200" cy="381850"/>
          </a:xfrm>
        </p:spPr>
        <p:txBody>
          <a:bodyPr>
            <a:normAutofit/>
          </a:bodyPr>
          <a:lstStyle/>
          <a:p>
            <a:r>
              <a:rPr lang="en-IN" sz="2000" dirty="0" smtClean="0">
                <a:latin typeface="Verdana" panose="020B0604030504040204" pitchFamily="34" charset="0"/>
                <a:ea typeface="Verdana" panose="020B0604030504040204" pitchFamily="34" charset="0"/>
                <a:cs typeface="Verdana" panose="020B0604030504040204" pitchFamily="34" charset="0"/>
              </a:rPr>
              <a:t>ID Attribute</a:t>
            </a:r>
            <a:endParaRPr lang="en-IN" sz="2000" dirty="0">
              <a:latin typeface="Verdana" panose="020B0604030504040204" pitchFamily="34" charset="0"/>
              <a:ea typeface="Verdana" panose="020B0604030504040204" pitchFamily="34" charset="0"/>
              <a:cs typeface="Verdana" panose="020B0604030504040204" pitchFamily="34" charset="0"/>
            </a:endParaRPr>
          </a:p>
        </p:txBody>
      </p:sp>
      <p:sp>
        <p:nvSpPr>
          <p:cNvPr id="3" name="Content Placeholder 2"/>
          <p:cNvSpPr>
            <a:spLocks noGrp="1"/>
          </p:cNvSpPr>
          <p:nvPr>
            <p:ph idx="1"/>
          </p:nvPr>
        </p:nvSpPr>
        <p:spPr>
          <a:xfrm>
            <a:off x="180304" y="901521"/>
            <a:ext cx="11887200" cy="5834130"/>
          </a:xfrm>
        </p:spPr>
        <p:txBody>
          <a:bodyPr>
            <a:normAutofit/>
          </a:bodyPr>
          <a:lstStyle/>
          <a:p>
            <a:r>
              <a:rPr lang="en-IN" sz="1800" dirty="0" smtClean="0">
                <a:latin typeface="Verdana" panose="020B0604030504040204" pitchFamily="34" charset="0"/>
                <a:ea typeface="Verdana" panose="020B0604030504040204" pitchFamily="34" charset="0"/>
                <a:cs typeface="Verdana" panose="020B0604030504040204" pitchFamily="34" charset="0"/>
              </a:rPr>
              <a:t>HTML id attribute is used to specify a unique id for an HTML element.</a:t>
            </a:r>
          </a:p>
          <a:p>
            <a:r>
              <a:rPr lang="en-IN" sz="1800" dirty="0" smtClean="0">
                <a:latin typeface="Verdana" panose="020B0604030504040204" pitchFamily="34" charset="0"/>
                <a:ea typeface="Verdana" panose="020B0604030504040204" pitchFamily="34" charset="0"/>
                <a:cs typeface="Verdana" panose="020B0604030504040204" pitchFamily="34" charset="0"/>
              </a:rPr>
              <a:t>We cannot have more than one element with the same id in HTML element.</a:t>
            </a:r>
          </a:p>
          <a:p>
            <a:r>
              <a:rPr lang="en-IN" sz="1800" dirty="0">
                <a:latin typeface="Verdana" panose="020B0604030504040204" pitchFamily="34" charset="0"/>
                <a:ea typeface="Verdana" panose="020B0604030504040204" pitchFamily="34" charset="0"/>
                <a:cs typeface="Verdana" panose="020B0604030504040204" pitchFamily="34" charset="0"/>
              </a:rPr>
              <a:t>The id attribute is a unique identifier which is used to specify the document. </a:t>
            </a:r>
            <a:endParaRPr lang="en-IN" sz="1800" dirty="0" smtClean="0">
              <a:latin typeface="Verdana" panose="020B0604030504040204" pitchFamily="34" charset="0"/>
              <a:ea typeface="Verdana" panose="020B0604030504040204" pitchFamily="34" charset="0"/>
              <a:cs typeface="Verdana" panose="020B0604030504040204" pitchFamily="34" charset="0"/>
            </a:endParaRPr>
          </a:p>
          <a:p>
            <a:r>
              <a:rPr lang="en-IN" sz="1800" dirty="0">
                <a:latin typeface="Verdana" panose="020B0604030504040204" pitchFamily="34" charset="0"/>
                <a:ea typeface="Verdana" panose="020B0604030504040204" pitchFamily="34" charset="0"/>
                <a:cs typeface="Verdana" panose="020B0604030504040204" pitchFamily="34" charset="0"/>
              </a:rPr>
              <a:t>It is used by CSS and JavaScript to perform a certain task for a unique element</a:t>
            </a:r>
            <a:r>
              <a:rPr lang="en-IN" sz="1800" dirty="0" smtClean="0">
                <a:latin typeface="Verdana" panose="020B0604030504040204" pitchFamily="34" charset="0"/>
                <a:ea typeface="Verdana" panose="020B0604030504040204" pitchFamily="34" charset="0"/>
                <a:cs typeface="Verdana" panose="020B0604030504040204" pitchFamily="34" charset="0"/>
              </a:rPr>
              <a:t>.</a:t>
            </a:r>
          </a:p>
          <a:p>
            <a:r>
              <a:rPr lang="en-IN" sz="1800" dirty="0">
                <a:latin typeface="Verdana" panose="020B0604030504040204" pitchFamily="34" charset="0"/>
                <a:ea typeface="Verdana" panose="020B0604030504040204" pitchFamily="34" charset="0"/>
                <a:cs typeface="Verdana" panose="020B0604030504040204" pitchFamily="34" charset="0"/>
              </a:rPr>
              <a:t>Note: In HTML5, id attributes can be used by any HTML tag but in HTML 4.01 there are some restriction to use id attributes. It can not be used by &lt;base&gt;, &lt;head&gt;, &lt;html&gt;, &lt;meta&gt;, &lt;</a:t>
            </a:r>
            <a:r>
              <a:rPr lang="en-IN" sz="1800" dirty="0" err="1">
                <a:latin typeface="Verdana" panose="020B0604030504040204" pitchFamily="34" charset="0"/>
                <a:ea typeface="Verdana" panose="020B0604030504040204" pitchFamily="34" charset="0"/>
                <a:cs typeface="Verdana" panose="020B0604030504040204" pitchFamily="34" charset="0"/>
              </a:rPr>
              <a:t>param</a:t>
            </a:r>
            <a:r>
              <a:rPr lang="en-IN" sz="1800" dirty="0">
                <a:latin typeface="Verdana" panose="020B0604030504040204" pitchFamily="34" charset="0"/>
                <a:ea typeface="Verdana" panose="020B0604030504040204" pitchFamily="34" charset="0"/>
                <a:cs typeface="Verdana" panose="020B0604030504040204" pitchFamily="34" charset="0"/>
              </a:rPr>
              <a:t>&gt;, &lt;script&gt;, &lt;style&gt;, and &lt;title&gt; tag. In HTML4.01 id can not start with number</a:t>
            </a:r>
            <a:r>
              <a:rPr lang="en-IN" sz="1800" dirty="0" smtClean="0">
                <a:latin typeface="Verdana" panose="020B0604030504040204" pitchFamily="34" charset="0"/>
                <a:ea typeface="Verdana" panose="020B0604030504040204" pitchFamily="34" charset="0"/>
                <a:cs typeface="Verdana" panose="020B0604030504040204" pitchFamily="34" charset="0"/>
              </a:rPr>
              <a:t>.</a:t>
            </a:r>
          </a:p>
          <a:p>
            <a:r>
              <a:rPr lang="en-IN" sz="1800" dirty="0">
                <a:latin typeface="Verdana" panose="020B0604030504040204" pitchFamily="34" charset="0"/>
                <a:ea typeface="Verdana" panose="020B0604030504040204" pitchFamily="34" charset="0"/>
                <a:cs typeface="Verdana" panose="020B0604030504040204" pitchFamily="34" charset="0"/>
              </a:rPr>
              <a:t>In JavaScript, the id attribute is used to manipulate the text, if </a:t>
            </a:r>
            <a:r>
              <a:rPr lang="en-IN" sz="1800" dirty="0" smtClean="0">
                <a:latin typeface="Verdana" panose="020B0604030504040204" pitchFamily="34" charset="0"/>
                <a:ea typeface="Verdana" panose="020B0604030504040204" pitchFamily="34" charset="0"/>
                <a:cs typeface="Verdana" panose="020B0604030504040204" pitchFamily="34" charset="0"/>
              </a:rPr>
              <a:t>we want </a:t>
            </a:r>
            <a:r>
              <a:rPr lang="en-IN" sz="1800" dirty="0">
                <a:latin typeface="Verdana" panose="020B0604030504040204" pitchFamily="34" charset="0"/>
                <a:ea typeface="Verdana" panose="020B0604030504040204" pitchFamily="34" charset="0"/>
                <a:cs typeface="Verdana" panose="020B0604030504040204" pitchFamily="34" charset="0"/>
              </a:rPr>
              <a:t>to make changes on a precise element in </a:t>
            </a:r>
            <a:r>
              <a:rPr lang="en-IN" sz="1800" dirty="0" smtClean="0">
                <a:latin typeface="Verdana" panose="020B0604030504040204" pitchFamily="34" charset="0"/>
                <a:ea typeface="Verdana" panose="020B0604030504040204" pitchFamily="34" charset="0"/>
                <a:cs typeface="Verdana" panose="020B0604030504040204" pitchFamily="34" charset="0"/>
              </a:rPr>
              <a:t>out script</a:t>
            </a:r>
            <a:r>
              <a:rPr lang="en-IN" sz="1800" dirty="0">
                <a:latin typeface="Verdana" panose="020B0604030504040204" pitchFamily="34" charset="0"/>
                <a:ea typeface="Verdana" panose="020B0604030504040204" pitchFamily="34" charset="0"/>
                <a:cs typeface="Verdana" panose="020B0604030504040204" pitchFamily="34" charset="0"/>
              </a:rPr>
              <a:t>, then </a:t>
            </a:r>
            <a:r>
              <a:rPr lang="en-IN" sz="1800" dirty="0" smtClean="0">
                <a:latin typeface="Verdana" panose="020B0604030504040204" pitchFamily="34" charset="0"/>
                <a:ea typeface="Verdana" panose="020B0604030504040204" pitchFamily="34" charset="0"/>
                <a:cs typeface="Verdana" panose="020B0604030504040204" pitchFamily="34" charset="0"/>
              </a:rPr>
              <a:t>we can </a:t>
            </a:r>
            <a:r>
              <a:rPr lang="en-IN" sz="1800" dirty="0">
                <a:latin typeface="Verdana" panose="020B0604030504040204" pitchFamily="34" charset="0"/>
                <a:ea typeface="Verdana" panose="020B0604030504040204" pitchFamily="34" charset="0"/>
                <a:cs typeface="Verdana" panose="020B0604030504040204" pitchFamily="34" charset="0"/>
              </a:rPr>
              <a:t>use id attribute.</a:t>
            </a:r>
          </a:p>
        </p:txBody>
      </p:sp>
    </p:spTree>
    <p:extLst>
      <p:ext uri="{BB962C8B-B14F-4D97-AF65-F5344CB8AC3E}">
        <p14:creationId xmlns:p14="http://schemas.microsoft.com/office/powerpoint/2010/main" val="156307437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304" y="365126"/>
            <a:ext cx="11887200" cy="381850"/>
          </a:xfrm>
        </p:spPr>
        <p:txBody>
          <a:bodyPr>
            <a:normAutofit/>
          </a:bodyPr>
          <a:lstStyle/>
          <a:p>
            <a:r>
              <a:rPr lang="en-IN" sz="2000" dirty="0" smtClean="0">
                <a:latin typeface="Verdana" panose="020B0604030504040204" pitchFamily="34" charset="0"/>
                <a:ea typeface="Verdana" panose="020B0604030504040204" pitchFamily="34" charset="0"/>
                <a:cs typeface="Verdana" panose="020B0604030504040204" pitchFamily="34" charset="0"/>
              </a:rPr>
              <a:t>Form Tag</a:t>
            </a:r>
            <a:endParaRPr lang="en-IN" sz="2000" dirty="0">
              <a:latin typeface="Verdana" panose="020B0604030504040204" pitchFamily="34" charset="0"/>
              <a:ea typeface="Verdana" panose="020B0604030504040204" pitchFamily="34" charset="0"/>
              <a:cs typeface="Verdana" panose="020B0604030504040204" pitchFamily="34" charset="0"/>
            </a:endParaRPr>
          </a:p>
        </p:txBody>
      </p:sp>
      <p:sp>
        <p:nvSpPr>
          <p:cNvPr id="3" name="Content Placeholder 2"/>
          <p:cNvSpPr>
            <a:spLocks noGrp="1"/>
          </p:cNvSpPr>
          <p:nvPr>
            <p:ph idx="1"/>
          </p:nvPr>
        </p:nvSpPr>
        <p:spPr>
          <a:xfrm>
            <a:off x="180304" y="901521"/>
            <a:ext cx="11887200" cy="5834130"/>
          </a:xfrm>
        </p:spPr>
        <p:txBody>
          <a:bodyPr>
            <a:normAutofit/>
          </a:bodyPr>
          <a:lstStyle/>
          <a:p>
            <a:r>
              <a:rPr lang="en-IN" sz="1800" dirty="0">
                <a:latin typeface="Verdana" panose="020B0604030504040204" pitchFamily="34" charset="0"/>
                <a:ea typeface="Verdana" panose="020B0604030504040204" pitchFamily="34" charset="0"/>
                <a:cs typeface="Verdana" panose="020B0604030504040204" pitchFamily="34" charset="0"/>
              </a:rPr>
              <a:t>The &lt;form&gt; tag in HTML is used to create form for user input. There are many elements which are used within form tag. For example: &lt;input&gt;, &lt;</a:t>
            </a:r>
            <a:r>
              <a:rPr lang="en-IN" sz="1800" dirty="0" err="1">
                <a:latin typeface="Verdana" panose="020B0604030504040204" pitchFamily="34" charset="0"/>
                <a:ea typeface="Verdana" panose="020B0604030504040204" pitchFamily="34" charset="0"/>
                <a:cs typeface="Verdana" panose="020B0604030504040204" pitchFamily="34" charset="0"/>
              </a:rPr>
              <a:t>textarea</a:t>
            </a:r>
            <a:r>
              <a:rPr lang="en-IN" sz="1800" dirty="0">
                <a:latin typeface="Verdana" panose="020B0604030504040204" pitchFamily="34" charset="0"/>
                <a:ea typeface="Verdana" panose="020B0604030504040204" pitchFamily="34" charset="0"/>
                <a:cs typeface="Verdana" panose="020B0604030504040204" pitchFamily="34" charset="0"/>
              </a:rPr>
              <a:t>&gt;, &lt;button&gt;, &lt;select&gt;, &lt;option&gt;, &lt;</a:t>
            </a:r>
            <a:r>
              <a:rPr lang="en-IN" sz="1800" dirty="0" err="1">
                <a:latin typeface="Verdana" panose="020B0604030504040204" pitchFamily="34" charset="0"/>
                <a:ea typeface="Verdana" panose="020B0604030504040204" pitchFamily="34" charset="0"/>
                <a:cs typeface="Verdana" panose="020B0604030504040204" pitchFamily="34" charset="0"/>
              </a:rPr>
              <a:t>optgroup</a:t>
            </a:r>
            <a:r>
              <a:rPr lang="en-IN" sz="1800" dirty="0">
                <a:latin typeface="Verdana" panose="020B0604030504040204" pitchFamily="34" charset="0"/>
                <a:ea typeface="Verdana" panose="020B0604030504040204" pitchFamily="34" charset="0"/>
                <a:cs typeface="Verdana" panose="020B0604030504040204" pitchFamily="34" charset="0"/>
              </a:rPr>
              <a:t>&gt;, &lt;</a:t>
            </a:r>
            <a:r>
              <a:rPr lang="en-IN" sz="1800" dirty="0" err="1">
                <a:latin typeface="Verdana" panose="020B0604030504040204" pitchFamily="34" charset="0"/>
                <a:ea typeface="Verdana" panose="020B0604030504040204" pitchFamily="34" charset="0"/>
                <a:cs typeface="Verdana" panose="020B0604030504040204" pitchFamily="34" charset="0"/>
              </a:rPr>
              <a:t>fieldset</a:t>
            </a:r>
            <a:r>
              <a:rPr lang="en-IN" sz="1800" dirty="0">
                <a:latin typeface="Verdana" panose="020B0604030504040204" pitchFamily="34" charset="0"/>
                <a:ea typeface="Verdana" panose="020B0604030504040204" pitchFamily="34" charset="0"/>
                <a:cs typeface="Verdana" panose="020B0604030504040204" pitchFamily="34" charset="0"/>
              </a:rPr>
              <a:t>&gt;, &lt;label</a:t>
            </a:r>
            <a:r>
              <a:rPr lang="en-IN" sz="1800" dirty="0" smtClean="0">
                <a:latin typeface="Verdana" panose="020B0604030504040204" pitchFamily="34" charset="0"/>
                <a:ea typeface="Verdana" panose="020B0604030504040204" pitchFamily="34" charset="0"/>
                <a:cs typeface="Verdana" panose="020B0604030504040204" pitchFamily="34" charset="0"/>
              </a:rPr>
              <a:t>&gt;.</a:t>
            </a:r>
          </a:p>
          <a:p>
            <a:r>
              <a:rPr lang="en-IN" sz="1800" dirty="0" smtClean="0">
                <a:latin typeface="Verdana" panose="020B0604030504040204" pitchFamily="34" charset="0"/>
                <a:ea typeface="Verdana" panose="020B0604030504040204" pitchFamily="34" charset="0"/>
                <a:cs typeface="Verdana" panose="020B0604030504040204" pitchFamily="34" charset="0"/>
              </a:rPr>
              <a:t>Syntax:</a:t>
            </a:r>
          </a:p>
          <a:p>
            <a:pPr marL="0" indent="0">
              <a:buNone/>
            </a:pPr>
            <a:r>
              <a:rPr lang="en-IN" sz="1800" dirty="0" smtClean="0">
                <a:latin typeface="Verdana" panose="020B0604030504040204" pitchFamily="34" charset="0"/>
                <a:ea typeface="Verdana" panose="020B0604030504040204" pitchFamily="34" charset="0"/>
                <a:cs typeface="Verdana" panose="020B0604030504040204" pitchFamily="34" charset="0"/>
              </a:rPr>
              <a:t>      </a:t>
            </a:r>
            <a:r>
              <a:rPr lang="en-IN" sz="1800" b="1" dirty="0" smtClean="0">
                <a:latin typeface="Verdana" panose="020B0604030504040204" pitchFamily="34" charset="0"/>
                <a:ea typeface="Verdana" panose="020B0604030504040204" pitchFamily="34" charset="0"/>
                <a:cs typeface="Verdana" panose="020B0604030504040204" pitchFamily="34" charset="0"/>
              </a:rPr>
              <a:t>&lt;form&gt; content  &lt;/form&gt;</a:t>
            </a:r>
          </a:p>
          <a:p>
            <a:r>
              <a:rPr lang="en-IN" sz="1800" b="1" dirty="0">
                <a:latin typeface="Verdana" panose="020B0604030504040204" pitchFamily="34" charset="0"/>
                <a:ea typeface="Verdana" panose="020B0604030504040204" pitchFamily="34" charset="0"/>
                <a:cs typeface="Verdana" panose="020B0604030504040204" pitchFamily="34" charset="0"/>
              </a:rPr>
              <a:t>Attributes: </a:t>
            </a:r>
            <a:r>
              <a:rPr lang="en-IN" sz="1800" dirty="0">
                <a:latin typeface="Verdana" panose="020B0604030504040204" pitchFamily="34" charset="0"/>
                <a:ea typeface="Verdana" panose="020B0604030504040204" pitchFamily="34" charset="0"/>
                <a:cs typeface="Verdana" panose="020B0604030504040204" pitchFamily="34" charset="0"/>
              </a:rPr>
              <a:t>There are many attributes which are associated with &lt;form&gt; tag. Some of them are listed below:</a:t>
            </a:r>
          </a:p>
          <a:p>
            <a:endParaRPr lang="en-IN" sz="1800" dirty="0">
              <a:latin typeface="Verdana" panose="020B0604030504040204" pitchFamily="34" charset="0"/>
              <a:ea typeface="Verdana" panose="020B0604030504040204" pitchFamily="34" charset="0"/>
              <a:cs typeface="Verdana" panose="020B0604030504040204" pitchFamily="34" charset="0"/>
            </a:endParaRPr>
          </a:p>
          <a:p>
            <a:pPr>
              <a:buFont typeface="Wingdings" panose="05000000000000000000" pitchFamily="2" charset="2"/>
              <a:buChar char="ü"/>
            </a:pPr>
            <a:r>
              <a:rPr lang="en-IN" sz="1800" dirty="0">
                <a:latin typeface="Verdana" panose="020B0604030504040204" pitchFamily="34" charset="0"/>
                <a:ea typeface="Verdana" panose="020B0604030504040204" pitchFamily="34" charset="0"/>
                <a:cs typeface="Verdana" panose="020B0604030504040204" pitchFamily="34" charset="0"/>
              </a:rPr>
              <a:t>input: It is used to specify the input field for user.</a:t>
            </a:r>
          </a:p>
          <a:p>
            <a:pPr>
              <a:buFont typeface="Wingdings" panose="05000000000000000000" pitchFamily="2" charset="2"/>
              <a:buChar char="ü"/>
            </a:pPr>
            <a:r>
              <a:rPr lang="en-IN" sz="1800" dirty="0" err="1">
                <a:latin typeface="Verdana" panose="020B0604030504040204" pitchFamily="34" charset="0"/>
                <a:ea typeface="Verdana" panose="020B0604030504040204" pitchFamily="34" charset="0"/>
                <a:cs typeface="Verdana" panose="020B0604030504040204" pitchFamily="34" charset="0"/>
              </a:rPr>
              <a:t>textarea</a:t>
            </a:r>
            <a:r>
              <a:rPr lang="en-IN" sz="1800" dirty="0">
                <a:latin typeface="Verdana" panose="020B0604030504040204" pitchFamily="34" charset="0"/>
                <a:ea typeface="Verdana" panose="020B0604030504040204" pitchFamily="34" charset="0"/>
                <a:cs typeface="Verdana" panose="020B0604030504040204" pitchFamily="34" charset="0"/>
              </a:rPr>
              <a:t>: It is used to specify for multi-line text input field for user.</a:t>
            </a:r>
          </a:p>
          <a:p>
            <a:pPr>
              <a:buFont typeface="Wingdings" panose="05000000000000000000" pitchFamily="2" charset="2"/>
              <a:buChar char="ü"/>
            </a:pPr>
            <a:r>
              <a:rPr lang="en-IN" sz="1800" dirty="0">
                <a:latin typeface="Verdana" panose="020B0604030504040204" pitchFamily="34" charset="0"/>
                <a:ea typeface="Verdana" panose="020B0604030504040204" pitchFamily="34" charset="0"/>
                <a:cs typeface="Verdana" panose="020B0604030504040204" pitchFamily="34" charset="0"/>
              </a:rPr>
              <a:t>button: It is used to perform an operation in a form by the user.</a:t>
            </a:r>
          </a:p>
          <a:p>
            <a:pPr>
              <a:buFont typeface="Wingdings" panose="05000000000000000000" pitchFamily="2" charset="2"/>
              <a:buChar char="ü"/>
            </a:pPr>
            <a:r>
              <a:rPr lang="en-IN" sz="1800" dirty="0">
                <a:latin typeface="Verdana" panose="020B0604030504040204" pitchFamily="34" charset="0"/>
                <a:ea typeface="Verdana" panose="020B0604030504040204" pitchFamily="34" charset="0"/>
                <a:cs typeface="Verdana" panose="020B0604030504040204" pitchFamily="34" charset="0"/>
              </a:rPr>
              <a:t>label: It is used to give label to any tag like button, input etc.</a:t>
            </a:r>
          </a:p>
        </p:txBody>
      </p:sp>
    </p:spTree>
    <p:extLst>
      <p:ext uri="{BB962C8B-B14F-4D97-AF65-F5344CB8AC3E}">
        <p14:creationId xmlns:p14="http://schemas.microsoft.com/office/powerpoint/2010/main" val="106046327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304" y="365126"/>
            <a:ext cx="11887200" cy="381850"/>
          </a:xfrm>
        </p:spPr>
        <p:txBody>
          <a:bodyPr>
            <a:normAutofit/>
          </a:bodyPr>
          <a:lstStyle/>
          <a:p>
            <a:r>
              <a:rPr lang="en-IN" sz="2000" b="1" dirty="0" smtClean="0">
                <a:latin typeface="Verdana" panose="020B0604030504040204" pitchFamily="34" charset="0"/>
                <a:ea typeface="Verdana" panose="020B0604030504040204" pitchFamily="34" charset="0"/>
                <a:cs typeface="Verdana" panose="020B0604030504040204" pitchFamily="34" charset="0"/>
              </a:rPr>
              <a:t>&lt;form&gt; </a:t>
            </a:r>
            <a:r>
              <a:rPr lang="en-IN" sz="2000" b="1" dirty="0" err="1" smtClean="0">
                <a:latin typeface="Verdana" panose="020B0604030504040204" pitchFamily="34" charset="0"/>
                <a:ea typeface="Verdana" panose="020B0604030504040204" pitchFamily="34" charset="0"/>
                <a:cs typeface="Verdana" panose="020B0604030504040204" pitchFamily="34" charset="0"/>
              </a:rPr>
              <a:t>enctype</a:t>
            </a:r>
            <a:r>
              <a:rPr lang="en-IN" sz="2000" b="1" dirty="0" smtClean="0">
                <a:latin typeface="Verdana" panose="020B0604030504040204" pitchFamily="34" charset="0"/>
                <a:ea typeface="Verdana" panose="020B0604030504040204" pitchFamily="34" charset="0"/>
                <a:cs typeface="Verdana" panose="020B0604030504040204" pitchFamily="34" charset="0"/>
              </a:rPr>
              <a:t> Attribute</a:t>
            </a:r>
            <a:endParaRPr lang="en-IN" sz="2000" b="1" dirty="0">
              <a:latin typeface="Verdana" panose="020B0604030504040204" pitchFamily="34" charset="0"/>
              <a:ea typeface="Verdana" panose="020B0604030504040204" pitchFamily="34" charset="0"/>
              <a:cs typeface="Verdana" panose="020B0604030504040204" pitchFamily="34" charset="0"/>
            </a:endParaRPr>
          </a:p>
        </p:txBody>
      </p:sp>
      <p:sp>
        <p:nvSpPr>
          <p:cNvPr id="3" name="Content Placeholder 2"/>
          <p:cNvSpPr>
            <a:spLocks noGrp="1"/>
          </p:cNvSpPr>
          <p:nvPr>
            <p:ph idx="1"/>
          </p:nvPr>
        </p:nvSpPr>
        <p:spPr>
          <a:xfrm>
            <a:off x="180304" y="901521"/>
            <a:ext cx="11887200" cy="5834130"/>
          </a:xfrm>
        </p:spPr>
        <p:txBody>
          <a:bodyPr>
            <a:normAutofit/>
          </a:bodyPr>
          <a:lstStyle/>
          <a:p>
            <a:r>
              <a:rPr lang="en-IN" sz="1800" dirty="0">
                <a:latin typeface="Verdana" panose="020B0604030504040204" pitchFamily="34" charset="0"/>
                <a:ea typeface="Verdana" panose="020B0604030504040204" pitchFamily="34" charset="0"/>
                <a:cs typeface="Verdana" panose="020B0604030504040204" pitchFamily="34" charset="0"/>
              </a:rPr>
              <a:t>This Attribute specifies that data will be present in form should be encoded when submitting to the server. This type of attribute can be used only if method = “POST</a:t>
            </a:r>
            <a:r>
              <a:rPr lang="en-IN" sz="1800" dirty="0" smtClean="0">
                <a:latin typeface="Verdana" panose="020B0604030504040204" pitchFamily="34" charset="0"/>
                <a:ea typeface="Verdana" panose="020B0604030504040204" pitchFamily="34" charset="0"/>
                <a:cs typeface="Verdana" panose="020B0604030504040204" pitchFamily="34" charset="0"/>
              </a:rPr>
              <a:t>”.</a:t>
            </a:r>
          </a:p>
          <a:p>
            <a:r>
              <a:rPr lang="en-IN" sz="1800" b="1" dirty="0" smtClean="0">
                <a:latin typeface="Verdana" panose="020B0604030504040204" pitchFamily="34" charset="0"/>
                <a:ea typeface="Verdana" panose="020B0604030504040204" pitchFamily="34" charset="0"/>
                <a:cs typeface="Verdana" panose="020B0604030504040204" pitchFamily="34" charset="0"/>
              </a:rPr>
              <a:t>Syntax</a:t>
            </a:r>
          </a:p>
          <a:p>
            <a:pPr marL="0" indent="0">
              <a:buNone/>
            </a:pPr>
            <a:r>
              <a:rPr lang="en-IN" sz="1800" dirty="0">
                <a:latin typeface="Verdana" panose="020B0604030504040204" pitchFamily="34" charset="0"/>
                <a:ea typeface="Verdana" panose="020B0604030504040204" pitchFamily="34" charset="0"/>
                <a:cs typeface="Verdana" panose="020B0604030504040204" pitchFamily="34" charset="0"/>
              </a:rPr>
              <a:t> </a:t>
            </a:r>
            <a:r>
              <a:rPr lang="en-IN" sz="1800" dirty="0" smtClean="0">
                <a:latin typeface="Verdana" panose="020B0604030504040204" pitchFamily="34" charset="0"/>
                <a:ea typeface="Verdana" panose="020B0604030504040204" pitchFamily="34" charset="0"/>
                <a:cs typeface="Verdana" panose="020B0604030504040204" pitchFamily="34" charset="0"/>
              </a:rPr>
              <a:t>    &lt;form </a:t>
            </a:r>
            <a:r>
              <a:rPr lang="en-IN" sz="1800" dirty="0" err="1" smtClean="0">
                <a:latin typeface="Verdana" panose="020B0604030504040204" pitchFamily="34" charset="0"/>
                <a:ea typeface="Verdana" panose="020B0604030504040204" pitchFamily="34" charset="0"/>
                <a:cs typeface="Verdana" panose="020B0604030504040204" pitchFamily="34" charset="0"/>
              </a:rPr>
              <a:t>enctype</a:t>
            </a:r>
            <a:r>
              <a:rPr lang="en-IN" sz="1800" dirty="0" smtClean="0">
                <a:latin typeface="Verdana" panose="020B0604030504040204" pitchFamily="34" charset="0"/>
                <a:ea typeface="Verdana" panose="020B0604030504040204" pitchFamily="34" charset="0"/>
                <a:cs typeface="Verdana" panose="020B0604030504040204" pitchFamily="34" charset="0"/>
              </a:rPr>
              <a:t>=“value”&gt;</a:t>
            </a:r>
          </a:p>
          <a:p>
            <a:r>
              <a:rPr lang="en-IN" sz="1800" b="1" dirty="0" smtClean="0">
                <a:latin typeface="Verdana" panose="020B0604030504040204" pitchFamily="34" charset="0"/>
                <a:ea typeface="Verdana" panose="020B0604030504040204" pitchFamily="34" charset="0"/>
                <a:cs typeface="Verdana" panose="020B0604030504040204" pitchFamily="34" charset="0"/>
              </a:rPr>
              <a:t>Element</a:t>
            </a:r>
            <a:r>
              <a:rPr lang="en-IN" sz="1800" dirty="0" smtClean="0">
                <a:latin typeface="Verdana" panose="020B0604030504040204" pitchFamily="34" charset="0"/>
                <a:ea typeface="Verdana" panose="020B0604030504040204" pitchFamily="34" charset="0"/>
                <a:cs typeface="Verdana" panose="020B0604030504040204" pitchFamily="34" charset="0"/>
              </a:rPr>
              <a:t>: The </a:t>
            </a:r>
            <a:r>
              <a:rPr lang="en-IN" sz="1800" dirty="0" err="1" smtClean="0">
                <a:latin typeface="Verdana" panose="020B0604030504040204" pitchFamily="34" charset="0"/>
                <a:ea typeface="Verdana" panose="020B0604030504040204" pitchFamily="34" charset="0"/>
                <a:cs typeface="Verdana" panose="020B0604030504040204" pitchFamily="34" charset="0"/>
              </a:rPr>
              <a:t>enctype</a:t>
            </a:r>
            <a:r>
              <a:rPr lang="en-IN" sz="1800" dirty="0" smtClean="0">
                <a:latin typeface="Verdana" panose="020B0604030504040204" pitchFamily="34" charset="0"/>
                <a:ea typeface="Verdana" panose="020B0604030504040204" pitchFamily="34" charset="0"/>
                <a:cs typeface="Verdana" panose="020B0604030504040204" pitchFamily="34" charset="0"/>
              </a:rPr>
              <a:t> attribute is associated with &lt;form&gt; element only.</a:t>
            </a:r>
          </a:p>
          <a:p>
            <a:r>
              <a:rPr lang="en-IN" sz="1800" b="1" dirty="0" smtClean="0">
                <a:latin typeface="Verdana" panose="020B0604030504040204" pitchFamily="34" charset="0"/>
                <a:ea typeface="Verdana" panose="020B0604030504040204" pitchFamily="34" charset="0"/>
                <a:cs typeface="Verdana" panose="020B0604030504040204" pitchFamily="34" charset="0"/>
              </a:rPr>
              <a:t>Attribute </a:t>
            </a:r>
            <a:r>
              <a:rPr lang="en-IN" sz="1800" b="1" dirty="0">
                <a:latin typeface="Verdana" panose="020B0604030504040204" pitchFamily="34" charset="0"/>
                <a:ea typeface="Verdana" panose="020B0604030504040204" pitchFamily="34" charset="0"/>
                <a:cs typeface="Verdana" panose="020B0604030504040204" pitchFamily="34" charset="0"/>
              </a:rPr>
              <a:t>Value</a:t>
            </a:r>
            <a:r>
              <a:rPr lang="en-IN" sz="1800" dirty="0">
                <a:latin typeface="Verdana" panose="020B0604030504040204" pitchFamily="34" charset="0"/>
                <a:ea typeface="Verdana" panose="020B0604030504040204" pitchFamily="34" charset="0"/>
                <a:cs typeface="Verdana" panose="020B0604030504040204" pitchFamily="34" charset="0"/>
              </a:rPr>
              <a:t>: This attribute contains three value which are listed below</a:t>
            </a:r>
            <a:r>
              <a:rPr lang="en-IN" sz="1800" dirty="0" smtClean="0">
                <a:latin typeface="Verdana" panose="020B0604030504040204" pitchFamily="34" charset="0"/>
                <a:ea typeface="Verdana" panose="020B0604030504040204" pitchFamily="34" charset="0"/>
                <a:cs typeface="Verdana" panose="020B0604030504040204" pitchFamily="34" charset="0"/>
              </a:rPr>
              <a:t>:</a:t>
            </a:r>
            <a:endParaRPr lang="en-IN" sz="1800" dirty="0">
              <a:latin typeface="Verdana" panose="020B0604030504040204" pitchFamily="34" charset="0"/>
              <a:ea typeface="Verdana" panose="020B0604030504040204" pitchFamily="34" charset="0"/>
              <a:cs typeface="Verdana" panose="020B0604030504040204" pitchFamily="34" charset="0"/>
            </a:endParaRPr>
          </a:p>
          <a:p>
            <a:pPr>
              <a:buFont typeface="Wingdings" panose="05000000000000000000" pitchFamily="2" charset="2"/>
              <a:buChar char="ü"/>
            </a:pPr>
            <a:r>
              <a:rPr lang="en-IN" sz="1800" dirty="0">
                <a:latin typeface="Verdana" panose="020B0604030504040204" pitchFamily="34" charset="0"/>
                <a:ea typeface="Verdana" panose="020B0604030504040204" pitchFamily="34" charset="0"/>
                <a:cs typeface="Verdana" panose="020B0604030504040204" pitchFamily="34" charset="0"/>
              </a:rPr>
              <a:t>application/x-www-form-</a:t>
            </a:r>
            <a:r>
              <a:rPr lang="en-IN" sz="1800" dirty="0" err="1">
                <a:latin typeface="Verdana" panose="020B0604030504040204" pitchFamily="34" charset="0"/>
                <a:ea typeface="Verdana" panose="020B0604030504040204" pitchFamily="34" charset="0"/>
                <a:cs typeface="Verdana" panose="020B0604030504040204" pitchFamily="34" charset="0"/>
              </a:rPr>
              <a:t>urlencoded</a:t>
            </a:r>
            <a:r>
              <a:rPr lang="en-IN" sz="1800" dirty="0">
                <a:latin typeface="Verdana" panose="020B0604030504040204" pitchFamily="34" charset="0"/>
                <a:ea typeface="Verdana" panose="020B0604030504040204" pitchFamily="34" charset="0"/>
                <a:cs typeface="Verdana" panose="020B0604030504040204" pitchFamily="34" charset="0"/>
              </a:rPr>
              <a:t>: It is the default value. It encodes all the characters before sent to the server. It converts spaces into + symbols and special character into its hex value.</a:t>
            </a:r>
          </a:p>
          <a:p>
            <a:pPr>
              <a:buFont typeface="Wingdings" panose="05000000000000000000" pitchFamily="2" charset="2"/>
              <a:buChar char="ü"/>
            </a:pPr>
            <a:r>
              <a:rPr lang="en-IN" sz="1800" dirty="0">
                <a:latin typeface="Verdana" panose="020B0604030504040204" pitchFamily="34" charset="0"/>
                <a:ea typeface="Verdana" panose="020B0604030504040204" pitchFamily="34" charset="0"/>
                <a:cs typeface="Verdana" panose="020B0604030504040204" pitchFamily="34" charset="0"/>
              </a:rPr>
              <a:t>multipart/form-data: This value does not encode any character.</a:t>
            </a:r>
          </a:p>
          <a:p>
            <a:pPr>
              <a:buFont typeface="Wingdings" panose="05000000000000000000" pitchFamily="2" charset="2"/>
              <a:buChar char="ü"/>
            </a:pPr>
            <a:r>
              <a:rPr lang="en-IN" sz="1800" dirty="0">
                <a:latin typeface="Verdana" panose="020B0604030504040204" pitchFamily="34" charset="0"/>
                <a:ea typeface="Verdana" panose="020B0604030504040204" pitchFamily="34" charset="0"/>
                <a:cs typeface="Verdana" panose="020B0604030504040204" pitchFamily="34" charset="0"/>
              </a:rPr>
              <a:t>text/plain: This value convert spaces into + symbols but special characters are not converted.</a:t>
            </a:r>
          </a:p>
        </p:txBody>
      </p:sp>
    </p:spTree>
    <p:extLst>
      <p:ext uri="{BB962C8B-B14F-4D97-AF65-F5344CB8AC3E}">
        <p14:creationId xmlns:p14="http://schemas.microsoft.com/office/powerpoint/2010/main" val="368755259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760</TotalTime>
  <Words>2674</Words>
  <Application>Microsoft Office PowerPoint</Application>
  <PresentationFormat>Widescreen</PresentationFormat>
  <Paragraphs>411</Paragraphs>
  <Slides>37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37</vt:i4>
      </vt:variant>
    </vt:vector>
  </HeadingPairs>
  <TitlesOfParts>
    <vt:vector size="43" baseType="lpstr">
      <vt:lpstr>Arial</vt:lpstr>
      <vt:lpstr>Calibri</vt:lpstr>
      <vt:lpstr>Calibri Light</vt:lpstr>
      <vt:lpstr>Verdana</vt:lpstr>
      <vt:lpstr>Wingdings</vt:lpstr>
      <vt:lpstr>Office Theme</vt:lpstr>
      <vt:lpstr>Block Elements</vt:lpstr>
      <vt:lpstr>Inline Elements</vt:lpstr>
      <vt:lpstr>HTML Deprecated Tags</vt:lpstr>
      <vt:lpstr>HTML Deprecated Attributes</vt:lpstr>
      <vt:lpstr>HTML Entities</vt:lpstr>
      <vt:lpstr>Class Attribute</vt:lpstr>
      <vt:lpstr>ID Attribute</vt:lpstr>
      <vt:lpstr>Form Tag</vt:lpstr>
      <vt:lpstr>&lt;form&gt; enctype Attribute</vt:lpstr>
      <vt:lpstr>&lt;form&gt; autocomplete Attribute</vt:lpstr>
      <vt:lpstr>&lt;form&gt; accept-charset Attribute</vt:lpstr>
      <vt:lpstr>&lt;form&gt; novalidate</vt:lpstr>
      <vt:lpstr>&lt;article&gt;</vt:lpstr>
      <vt:lpstr>&lt;section&gt;</vt:lpstr>
      <vt:lpstr>&lt;address&gt;</vt:lpstr>
      <vt:lpstr>&lt;header&gt;</vt:lpstr>
      <vt:lpstr>&lt;footer&gt;</vt:lpstr>
      <vt:lpstr>&lt;audio&gt;</vt:lpstr>
      <vt:lpstr>&lt;video&gt;</vt:lpstr>
      <vt:lpstr>&lt;aside&gt;</vt:lpstr>
      <vt:lpstr>&lt;figure&gt;</vt:lpstr>
      <vt:lpstr>&lt;nav&gt;</vt:lpstr>
      <vt:lpstr>HTML Graphics https://getwaves.io/ https://www.shapedivider.app/</vt:lpstr>
      <vt:lpstr>&lt;svg&gt;</vt:lpstr>
      <vt:lpstr>&lt;canvas&gt;</vt:lpstr>
      <vt:lpstr>Difference Between SVG and Canvas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Block Elements</dc:title>
  <dc:creator>Indrajeet Yadav</dc:creator>
  <cp:lastModifiedBy>Indrajeet Yadav</cp:lastModifiedBy>
  <cp:revision>32</cp:revision>
  <dcterms:created xsi:type="dcterms:W3CDTF">2021-02-16T13:18:22Z</dcterms:created>
  <dcterms:modified xsi:type="dcterms:W3CDTF">2021-02-23T16:14:20Z</dcterms:modified>
</cp:coreProperties>
</file>