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70" r:id="rId12"/>
    <p:sldId id="268" r:id="rId13"/>
    <p:sldId id="271" r:id="rId14"/>
    <p:sldId id="27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8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6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5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textblob" TargetMode="External"/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426463"/>
            <a:ext cx="7543800" cy="2965233"/>
          </a:xfrm>
        </p:spPr>
        <p:txBody>
          <a:bodyPr/>
          <a:lstStyle/>
          <a:p>
            <a:pPr lvl="1" algn="l"/>
            <a:r>
              <a:rPr lang="en-US" sz="2100" dirty="0"/>
              <a:t>          </a:t>
            </a: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SENTIMENTAL ANALYSIS ON YELP REVIEWS</a:t>
            </a:r>
            <a:b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			</a:t>
            </a:r>
            <a:r>
              <a:rPr lang="en-US" sz="2100" dirty="0" smtClean="0"/>
              <a:t>  </a:t>
            </a: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Presented by, </a:t>
            </a:r>
            <a:b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/>
            </a:r>
            <a:b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2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	                       </a:t>
            </a:r>
            <a:r>
              <a:rPr lang="en-US" sz="21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rPr>
              <a:t>ROHIT  &amp;  PAWAN </a:t>
            </a:r>
            <a:endParaRPr lang="en-US" sz="2100" kern="1200" dirty="0">
              <a:solidFill>
                <a:schemeClr val="tx1">
                  <a:lumMod val="75000"/>
                  <a:lumOff val="25000"/>
                </a:schemeClr>
              </a:solidFill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43" y="518502"/>
            <a:ext cx="4161053" cy="181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Unigram + Bigram accuracy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6" y="2172724"/>
            <a:ext cx="8431647" cy="3567676"/>
          </a:xfrm>
        </p:spPr>
      </p:pic>
    </p:spTree>
    <p:extLst>
      <p:ext uri="{BB962C8B-B14F-4D97-AF65-F5344CB8AC3E}">
        <p14:creationId xmlns:p14="http://schemas.microsoft.com/office/powerpoint/2010/main" val="3932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Result (Task 1)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3" y="2262187"/>
            <a:ext cx="7953777" cy="3559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4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Challenges (Task </a:t>
            </a:r>
            <a:r>
              <a:rPr lang="en-US" dirty="0" smtClean="0">
                <a:latin typeface="Book Antiqua" panose="02040602050305030304" pitchFamily="18" charset="0"/>
              </a:rPr>
              <a:t>2)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479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Extracting menu items from </a:t>
            </a:r>
            <a:r>
              <a:rPr lang="en-US" sz="2400" dirty="0" smtClean="0">
                <a:latin typeface="Book Antiqua" panose="02040602050305030304" pitchFamily="18" charset="0"/>
              </a:rPr>
              <a:t>web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Extracting food items from the review text</a:t>
            </a:r>
          </a:p>
          <a:p>
            <a:pPr marL="0" indent="0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Challenges (Task 3</a:t>
            </a:r>
            <a:r>
              <a:rPr lang="en-US" dirty="0" smtClean="0">
                <a:latin typeface="Book Antiqua" panose="02040602050305030304" pitchFamily="18" charset="0"/>
              </a:rPr>
              <a:t>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479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Extracting menu items from </a:t>
            </a:r>
            <a:r>
              <a:rPr lang="en-US" sz="2400" dirty="0" smtClean="0">
                <a:latin typeface="Book Antiqua" panose="02040602050305030304" pitchFamily="18" charset="0"/>
              </a:rPr>
              <a:t>web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Extracting food items from the review text</a:t>
            </a:r>
          </a:p>
          <a:p>
            <a:pPr marL="0" indent="0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Result (Task 3)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7" y="2486629"/>
            <a:ext cx="8193643" cy="30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References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381169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www.nltk.org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[</a:t>
            </a:r>
            <a:r>
              <a:rPr lang="en-US" dirty="0"/>
              <a:t>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pypi.python.org/pypi/textblob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528034"/>
            <a:ext cx="6054360" cy="12234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How Does Yelp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Users create </a:t>
            </a:r>
            <a:r>
              <a:rPr lang="en-US" sz="2100" dirty="0" smtClean="0">
                <a:latin typeface="Book Antiqua" panose="02040602050305030304" pitchFamily="18" charset="0"/>
              </a:rPr>
              <a:t>their </a:t>
            </a:r>
            <a:r>
              <a:rPr lang="en-US" sz="2100" dirty="0">
                <a:latin typeface="Book Antiqua" panose="02040602050305030304" pitchFamily="18" charset="0"/>
              </a:rPr>
              <a:t>profile and post reviews on businesses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Businesses register and can manage their profile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Yelp filters out “Untrustworthy Reviews”</a:t>
            </a: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2" y="94536"/>
            <a:ext cx="2181681" cy="15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62000"/>
            <a:ext cx="75438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Overview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60" y="2241551"/>
            <a:ext cx="7764029" cy="3017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</a:t>
            </a:r>
            <a:r>
              <a:rPr lang="en-US" sz="2100" dirty="0">
                <a:latin typeface="Book Antiqua" panose="02040602050305030304" pitchFamily="18" charset="0"/>
              </a:rPr>
              <a:t>Task </a:t>
            </a:r>
            <a:r>
              <a:rPr lang="en-US" sz="2100" dirty="0" smtClean="0">
                <a:latin typeface="Book Antiqua" panose="02040602050305030304" pitchFamily="18" charset="0"/>
              </a:rPr>
              <a:t>1 </a:t>
            </a:r>
            <a:r>
              <a:rPr lang="en-US" sz="2100" dirty="0" smtClean="0"/>
              <a:t>- </a:t>
            </a:r>
            <a:r>
              <a:rPr lang="en-US" sz="2100" dirty="0" smtClean="0">
                <a:latin typeface="Book Antiqua" panose="02040602050305030304" pitchFamily="18" charset="0"/>
              </a:rPr>
              <a:t>Visualize </a:t>
            </a:r>
            <a:r>
              <a:rPr lang="en-US" sz="2100" dirty="0" smtClean="0">
                <a:latin typeface="Book Antiqua" panose="02040602050305030304" pitchFamily="18" charset="0"/>
              </a:rPr>
              <a:t>business review over </a:t>
            </a:r>
            <a:r>
              <a:rPr lang="en-US" sz="2100" dirty="0">
                <a:latin typeface="Book Antiqua" panose="02040602050305030304" pitchFamily="18" charset="0"/>
              </a:rPr>
              <a:t>a period of time with the help of Sentimental analysis.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>
                <a:latin typeface="Book Antiqua" panose="02040602050305030304" pitchFamily="18" charset="0"/>
              </a:rPr>
              <a:t> </a:t>
            </a:r>
            <a:r>
              <a:rPr lang="en-US" sz="2100" dirty="0" smtClean="0">
                <a:latin typeface="Book Antiqua" panose="02040602050305030304" pitchFamily="18" charset="0"/>
              </a:rPr>
              <a:t>Task </a:t>
            </a:r>
            <a:r>
              <a:rPr lang="en-US" sz="2100" dirty="0">
                <a:latin typeface="Book Antiqua" panose="02040602050305030304" pitchFamily="18" charset="0"/>
              </a:rPr>
              <a:t>2 </a:t>
            </a:r>
            <a:r>
              <a:rPr lang="en-US" sz="2100" dirty="0" smtClean="0">
                <a:latin typeface="Book Antiqua" panose="02040602050305030304" pitchFamily="18" charset="0"/>
              </a:rPr>
              <a:t>- </a:t>
            </a:r>
            <a:r>
              <a:rPr lang="en-US" sz="2100" dirty="0">
                <a:latin typeface="Book Antiqua" panose="02040602050305030304" pitchFamily="18" charset="0"/>
              </a:rPr>
              <a:t>Extracting tips from reviews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ook Antiqua" panose="02040602050305030304" pitchFamily="18" charset="0"/>
              </a:rPr>
              <a:t> Task 3 - Location </a:t>
            </a:r>
            <a:r>
              <a:rPr lang="en-US" sz="2100" dirty="0">
                <a:latin typeface="Book Antiqua" panose="02040602050305030304" pitchFamily="18" charset="0"/>
              </a:rPr>
              <a:t>analysis based on business category from yelp dataset </a:t>
            </a:r>
          </a:p>
        </p:txBody>
      </p:sp>
    </p:spTree>
    <p:extLst>
      <p:ext uri="{BB962C8B-B14F-4D97-AF65-F5344CB8AC3E}">
        <p14:creationId xmlns:p14="http://schemas.microsoft.com/office/powerpoint/2010/main" val="505012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Challenges (Task 1)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479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Feature </a:t>
            </a:r>
            <a:r>
              <a:rPr lang="en-US" sz="2400" dirty="0" smtClean="0">
                <a:latin typeface="Book Antiqua" panose="02040602050305030304" pitchFamily="18" charset="0"/>
              </a:rPr>
              <a:t>selection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Unigram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Book Antiqua" panose="02040602050305030304" pitchFamily="18" charset="0"/>
              </a:rPr>
              <a:t>Unigram + </a:t>
            </a:r>
            <a:r>
              <a:rPr lang="en-US" sz="2400" dirty="0" smtClean="0">
                <a:latin typeface="Book Antiqua" panose="02040602050305030304" pitchFamily="18" charset="0"/>
              </a:rPr>
              <a:t>Bigram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Trigram</a:t>
            </a: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1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Data (Review)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00" y="2006600"/>
            <a:ext cx="8331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Data c</a:t>
            </a:r>
            <a:r>
              <a:rPr lang="en-US" dirty="0" smtClean="0">
                <a:latin typeface="Book Antiqua" panose="02040602050305030304" pitchFamily="18" charset="0"/>
              </a:rPr>
              <a:t>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20900"/>
            <a:ext cx="7543801" cy="374819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There are 1569264 reviews.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Using randomly selected 15000 reviews.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Out of which 5027 are negative (less than 3.5 rating)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Remaining 9973 are positive (greater than or equal to 3.5 rating), but we are randomly selecting 5027 from these positive reviews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6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Evaluation (Task 1)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22500"/>
            <a:ext cx="7543801" cy="364659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We are using ratings of the reviews to evaluate each method.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Reviews with rating of 3.5 and above are considered as Positive reviews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Book Antiqua" panose="02040602050305030304" pitchFamily="18" charset="0"/>
              </a:rPr>
              <a:t> Less than 3.5 are considered as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36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633" y="286604"/>
            <a:ext cx="7798127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Unigram model accuracy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33" y="2079124"/>
            <a:ext cx="8052454" cy="3661276"/>
          </a:xfrm>
        </p:spPr>
      </p:pic>
    </p:spTree>
    <p:extLst>
      <p:ext uri="{BB962C8B-B14F-4D97-AF65-F5344CB8AC3E}">
        <p14:creationId xmlns:p14="http://schemas.microsoft.com/office/powerpoint/2010/main" val="33976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956" y="286604"/>
            <a:ext cx="8109644" cy="1450757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Unigram + Bigram accuracy</a:t>
            </a:r>
            <a:endParaRPr lang="en-US" dirty="0">
              <a:latin typeface="Book Antiqua" panose="020406020503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6" y="2172724"/>
            <a:ext cx="8431647" cy="3567676"/>
          </a:xfrm>
        </p:spPr>
      </p:pic>
    </p:spTree>
    <p:extLst>
      <p:ext uri="{BB962C8B-B14F-4D97-AF65-F5344CB8AC3E}">
        <p14:creationId xmlns:p14="http://schemas.microsoft.com/office/powerpoint/2010/main" val="17834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261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 Antiqua</vt:lpstr>
      <vt:lpstr>Calibri</vt:lpstr>
      <vt:lpstr>Calibri Light</vt:lpstr>
      <vt:lpstr>Wingdings</vt:lpstr>
      <vt:lpstr>Retrospect</vt:lpstr>
      <vt:lpstr>          SENTIMENTAL ANALYSIS ON YELP REVIEWS       Presented by,                           ROHIT  &amp;  PAWAN </vt:lpstr>
      <vt:lpstr>How Does Yelp Work?</vt:lpstr>
      <vt:lpstr>Overview</vt:lpstr>
      <vt:lpstr>Challenges (Task 1)</vt:lpstr>
      <vt:lpstr>Data (Review) </vt:lpstr>
      <vt:lpstr>Data cont..</vt:lpstr>
      <vt:lpstr>Evaluation (Task 1)</vt:lpstr>
      <vt:lpstr>Unigram model accuracy</vt:lpstr>
      <vt:lpstr>Unigram + Bigram accuracy</vt:lpstr>
      <vt:lpstr>Unigram + Bigram accuracy</vt:lpstr>
      <vt:lpstr>Result (Task 1)</vt:lpstr>
      <vt:lpstr>Challenges (Task 2)</vt:lpstr>
      <vt:lpstr>Challenges (Task 3)</vt:lpstr>
      <vt:lpstr>Result (Task 3)</vt:lpstr>
      <vt:lpstr>References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Yelp</dc:title>
  <dc:creator>pawanp32@gmail.com</dc:creator>
  <cp:lastModifiedBy>pawanp32@gmail.com</cp:lastModifiedBy>
  <cp:revision>173</cp:revision>
  <dcterms:created xsi:type="dcterms:W3CDTF">2015-03-26T19:42:43Z</dcterms:created>
  <dcterms:modified xsi:type="dcterms:W3CDTF">2015-05-08T04:58:48Z</dcterms:modified>
</cp:coreProperties>
</file>