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2096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ltk.org/" TargetMode="External"/><Relationship Id="rId3" Type="http://schemas.openxmlformats.org/officeDocument/2006/relationships/hyperlink" Target="https://pypi.python.org/pypi/textblo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426463"/>
            <a:ext cx="7543800" cy="2965233"/>
          </a:xfrm>
        </p:spPr>
        <p:txBody>
          <a:bodyPr/>
          <a:lstStyle/>
          <a:p>
            <a:pPr lvl="1" algn="l"/>
            <a:r>
              <a:rPr lang="en-US" sz="2100" dirty="0"/>
              <a:t>          </a:t>
            </a: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SENTIMENTAL ANALYSIS ON YELP REVIEWS</a:t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			</a:t>
            </a:r>
            <a:r>
              <a:rPr lang="en-US" sz="2100" dirty="0" smtClean="0"/>
              <a:t>  </a:t>
            </a: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Presented by, </a:t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/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	                       </a:t>
            </a:r>
            <a:r>
              <a:rPr lang="en-US" sz="21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ROHIT  &amp;  PAWAN </a:t>
            </a:r>
            <a:endParaRPr lang="en-US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43" y="518502"/>
            <a:ext cx="4161053" cy="18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References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38116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www.nltk.org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pypi.python.org/pypi/textblob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26" y="1202267"/>
            <a:ext cx="7543801" cy="4023360"/>
          </a:xfrm>
        </p:spPr>
        <p:txBody>
          <a:bodyPr>
            <a:normAutofit/>
          </a:bodyPr>
          <a:lstStyle/>
          <a:p>
            <a:pPr algn="ctr"/>
            <a:endParaRPr lang="en-US" sz="7200" dirty="0" smtClean="0"/>
          </a:p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467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528034"/>
            <a:ext cx="6054360" cy="12234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How Does Yelp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Users create </a:t>
            </a:r>
            <a:r>
              <a:rPr lang="en-US" sz="2100" dirty="0" smtClean="0">
                <a:latin typeface="Book Antiqua" panose="02040602050305030304" pitchFamily="18" charset="0"/>
              </a:rPr>
              <a:t>their </a:t>
            </a:r>
            <a:r>
              <a:rPr lang="en-US" sz="2100" dirty="0">
                <a:latin typeface="Book Antiqua" panose="02040602050305030304" pitchFamily="18" charset="0"/>
              </a:rPr>
              <a:t>profile and post reviews on businesses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Businesses register and can manage their profile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Yelp filters out “Untrustworthy Reviews”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2" y="94536"/>
            <a:ext cx="2181681" cy="15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1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0"/>
            <a:ext cx="7543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Overview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60" y="2241551"/>
            <a:ext cx="7764029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>
                <a:latin typeface="Book Antiqua" panose="02040602050305030304" pitchFamily="18" charset="0"/>
              </a:rPr>
              <a:t>Visualize business review over </a:t>
            </a:r>
            <a:r>
              <a:rPr lang="en-US" sz="2100" dirty="0">
                <a:latin typeface="Book Antiqua" panose="02040602050305030304" pitchFamily="18" charset="0"/>
              </a:rPr>
              <a:t>a period of time with the help of Sentimental analysis.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Location analysis based on business category from yelp dataset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Extracting </a:t>
            </a:r>
            <a:r>
              <a:rPr lang="en-US" sz="2100" dirty="0" smtClean="0">
                <a:latin typeface="Book Antiqua" panose="02040602050305030304" pitchFamily="18" charset="0"/>
              </a:rPr>
              <a:t>food </a:t>
            </a:r>
            <a:r>
              <a:rPr lang="en-US" sz="2100" dirty="0" smtClean="0">
                <a:latin typeface="Book Antiqua" panose="02040602050305030304" pitchFamily="18" charset="0"/>
              </a:rPr>
              <a:t>tips</a:t>
            </a:r>
            <a:r>
              <a:rPr lang="en-US" sz="2100" dirty="0" smtClean="0">
                <a:latin typeface="Book Antiqua" panose="02040602050305030304" pitchFamily="18" charset="0"/>
              </a:rPr>
              <a:t> </a:t>
            </a:r>
            <a:r>
              <a:rPr lang="en-US" sz="2100" dirty="0">
                <a:latin typeface="Book Antiqua" panose="02040602050305030304" pitchFamily="18" charset="0"/>
              </a:rPr>
              <a:t>from reviews</a:t>
            </a:r>
          </a:p>
        </p:txBody>
      </p:sp>
    </p:spTree>
    <p:extLst>
      <p:ext uri="{BB962C8B-B14F-4D97-AF65-F5344CB8AC3E}">
        <p14:creationId xmlns:p14="http://schemas.microsoft.com/office/powerpoint/2010/main" val="50501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Challenges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479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Feature </a:t>
            </a:r>
            <a:r>
              <a:rPr lang="en-US" sz="2400" dirty="0" smtClean="0">
                <a:latin typeface="Book Antiqua" panose="02040602050305030304" pitchFamily="18" charset="0"/>
              </a:rPr>
              <a:t>selection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Unigram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Book Antiqua" panose="02040602050305030304" pitchFamily="18" charset="0"/>
              </a:rPr>
              <a:t>Unigram + </a:t>
            </a:r>
            <a:r>
              <a:rPr lang="en-US" sz="2400" dirty="0" smtClean="0">
                <a:latin typeface="Book Antiqua" panose="02040602050305030304" pitchFamily="18" charset="0"/>
              </a:rPr>
              <a:t>Bigram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POS tagging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Data (Review)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006600"/>
            <a:ext cx="8331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Data c</a:t>
            </a:r>
            <a:r>
              <a:rPr lang="en-US" dirty="0" smtClean="0">
                <a:latin typeface="Book Antiqua" panose="02040602050305030304" pitchFamily="18" charset="0"/>
              </a:rPr>
              <a:t>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20900"/>
            <a:ext cx="7543801" cy="374819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There are 1569264 reviews.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Using randomly selected 15000 reviews.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Out of which 5027 are negative (less than 3.5 rating)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Remaining 9973 are positive (greater than or equal to 3.5 rating), but we are randomly selecting 5027 from these positive reviews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6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Evaluation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22500"/>
            <a:ext cx="7543801" cy="36465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We are using ratings of the reviews to evaluate each method.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Reviews with rating of 3.5 and above are considered as Positive reviews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Less than 3.5 are considered as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687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33" y="286604"/>
            <a:ext cx="7798127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Unigram model accuracy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3" y="2079124"/>
            <a:ext cx="8052454" cy="3661276"/>
          </a:xfrm>
        </p:spPr>
      </p:pic>
    </p:spTree>
    <p:extLst>
      <p:ext uri="{BB962C8B-B14F-4D97-AF65-F5344CB8AC3E}">
        <p14:creationId xmlns:p14="http://schemas.microsoft.com/office/powerpoint/2010/main" val="339760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Unigram + Bigram accuracy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6" y="2172724"/>
            <a:ext cx="8431647" cy="3567676"/>
          </a:xfrm>
        </p:spPr>
      </p:pic>
    </p:spTree>
    <p:extLst>
      <p:ext uri="{BB962C8B-B14F-4D97-AF65-F5344CB8AC3E}">
        <p14:creationId xmlns:p14="http://schemas.microsoft.com/office/powerpoint/2010/main" val="178348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204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          SENTIMENTAL ANALYSIS ON YELP REVIEWS       Presented by,                           ROHIT  &amp;  PAWAN </vt:lpstr>
      <vt:lpstr>How Does Yelp Work?</vt:lpstr>
      <vt:lpstr>Overview</vt:lpstr>
      <vt:lpstr>Challenges</vt:lpstr>
      <vt:lpstr>Data (Review) </vt:lpstr>
      <vt:lpstr>Data cont..</vt:lpstr>
      <vt:lpstr>Evaluation</vt:lpstr>
      <vt:lpstr>Unigram model accuracy</vt:lpstr>
      <vt:lpstr>Unigram + Bigram accuracy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Yelp</dc:title>
  <dc:creator>pawanp32@gmail.com</dc:creator>
  <cp:lastModifiedBy>Rohit Bhoopalam</cp:lastModifiedBy>
  <cp:revision>137</cp:revision>
  <dcterms:created xsi:type="dcterms:W3CDTF">2015-03-26T19:42:43Z</dcterms:created>
  <dcterms:modified xsi:type="dcterms:W3CDTF">2015-03-27T04:00:49Z</dcterms:modified>
</cp:coreProperties>
</file>