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3/20/15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3/20/15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3/20/15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3/20/15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twitter.com/" TargetMode="External"/><Relationship Id="rId3" Type="http://schemas.openxmlformats.org/officeDocument/2006/relationships/hyperlink" Target="https://apps.twitter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aws.amazon.com/console/home?region=us-east-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amazonaws.com/awsdocs/gettingstarted/latest/sentiment/sentimentGSG.templat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Python NLTK &amp; Amazon sentimental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4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the program is run, the EMR cluster will be terminated</a:t>
            </a:r>
          </a:p>
          <a:p>
            <a:r>
              <a:rPr lang="en-US" sz="2400" dirty="0" smtClean="0"/>
              <a:t>The output folder in the S3 bucket will have the results</a:t>
            </a:r>
          </a:p>
          <a:p>
            <a:pPr lvl="1"/>
            <a:r>
              <a:rPr lang="en-US" sz="2400" dirty="0"/>
              <a:t>_SUCCESS and several part-</a:t>
            </a:r>
            <a:r>
              <a:rPr lang="en-US" sz="2400" dirty="0" err="1" smtClean="0"/>
              <a:t>xxxxx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/>
              <a:t>kindle: negative      13</a:t>
            </a:r>
          </a:p>
          <a:p>
            <a:pPr lvl="1"/>
            <a:r>
              <a:rPr lang="en-US" sz="2400" dirty="0"/>
              <a:t>kindle: positive     479</a:t>
            </a:r>
          </a:p>
          <a:p>
            <a:pPr lvl="1"/>
            <a:r>
              <a:rPr lang="pt-BR" sz="2400" dirty="0"/>
              <a:t>No match:              8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Examine the Sentiment Analysis </a:t>
            </a: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Introduction to NLTK</a:t>
            </a:r>
          </a:p>
          <a:p>
            <a:r>
              <a:rPr lang="en-US" sz="3600" dirty="0" smtClean="0"/>
              <a:t>Downloading and Using NLTK Corpus</a:t>
            </a:r>
          </a:p>
          <a:p>
            <a:r>
              <a:rPr lang="en-US" sz="3600" dirty="0" smtClean="0"/>
              <a:t>Tokenizing Text</a:t>
            </a:r>
          </a:p>
          <a:p>
            <a:r>
              <a:rPr lang="en-US" sz="3600" dirty="0" smtClean="0"/>
              <a:t>POS Tagging</a:t>
            </a:r>
          </a:p>
          <a:p>
            <a:r>
              <a:rPr lang="en-US" sz="3600" dirty="0" smtClean="0"/>
              <a:t>Named Entity Recognizer</a:t>
            </a:r>
          </a:p>
          <a:p>
            <a:r>
              <a:rPr lang="en-US" sz="3600" dirty="0" smtClean="0"/>
              <a:t>Sentimental Analysis Using Naïve Bayes Classifier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NLTK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4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Initial release 2001</a:t>
            </a:r>
          </a:p>
          <a:p>
            <a:r>
              <a:rPr lang="en-US" sz="2800" dirty="0" smtClean="0"/>
              <a:t>Open source library under Apache License version 2.0</a:t>
            </a:r>
          </a:p>
          <a:p>
            <a:r>
              <a:rPr lang="en-US" sz="2800" dirty="0"/>
              <a:t>The Natural Language Toolkit (NLTK) </a:t>
            </a:r>
            <a:r>
              <a:rPr lang="en-US" sz="2800" dirty="0" smtClean="0"/>
              <a:t>provides</a:t>
            </a:r>
          </a:p>
          <a:p>
            <a:pPr lvl="1"/>
            <a:r>
              <a:rPr lang="en-US" sz="2800" dirty="0"/>
              <a:t>Basic classes for representing data relevant to natural language processing.</a:t>
            </a:r>
          </a:p>
          <a:p>
            <a:pPr lvl="1"/>
            <a:r>
              <a:rPr lang="en-US" sz="2800" dirty="0"/>
              <a:t>Standard interfaces for performing tasks, such as tokenization, tagging, and parsing.</a:t>
            </a:r>
          </a:p>
          <a:p>
            <a:pPr lvl="1"/>
            <a:r>
              <a:rPr lang="en-US" sz="2800" dirty="0"/>
              <a:t>Standard implementations of each task, which can be combined to solve complex problems.</a:t>
            </a:r>
            <a:r>
              <a:rPr lang="en-US" sz="2400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NLTK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9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Step 1: Create a Twitter Developer Account</a:t>
            </a:r>
          </a:p>
          <a:p>
            <a:r>
              <a:rPr lang="en-US" sz="2800" dirty="0"/>
              <a:t>Step 2: Create an Amazon S3 Bucket</a:t>
            </a:r>
          </a:p>
          <a:p>
            <a:r>
              <a:rPr lang="en-US" sz="2800" dirty="0"/>
              <a:t>Step 3: Collect and Store the Sentiment Data</a:t>
            </a:r>
          </a:p>
          <a:p>
            <a:r>
              <a:rPr lang="en-US" sz="2800" dirty="0"/>
              <a:t>Step 4: Customize the Mapper</a:t>
            </a:r>
          </a:p>
          <a:p>
            <a:r>
              <a:rPr lang="en-US" sz="2800" dirty="0"/>
              <a:t>Step 5: Create an Amazon EMR Cluster</a:t>
            </a:r>
          </a:p>
          <a:p>
            <a:r>
              <a:rPr lang="en-US" sz="2800" dirty="0"/>
              <a:t>Step 6: Examine the Sentiment Analysis Output</a:t>
            </a:r>
          </a:p>
          <a:p>
            <a:r>
              <a:rPr lang="en-US" sz="2800" dirty="0"/>
              <a:t>Step 7: Clean 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sentimental analysis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0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Signup for </a:t>
            </a:r>
            <a:r>
              <a:rPr lang="en-US" sz="3200" dirty="0">
                <a:hlinkClick r:id="rId2"/>
              </a:rPr>
              <a:t>https://dev.twitter.com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/>
          </a:p>
          <a:p>
            <a:r>
              <a:rPr lang="en-US" sz="3200" dirty="0" smtClean="0"/>
              <a:t>Create an application using twitter developer account at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://apps.twitter.com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r>
              <a:rPr lang="en-US" sz="3200" dirty="0" smtClean="0"/>
              <a:t>Get “</a:t>
            </a:r>
            <a:r>
              <a:rPr lang="en-US" sz="3200" dirty="0"/>
              <a:t>Consumer key” and “Consumer secret</a:t>
            </a:r>
            <a:r>
              <a:rPr lang="en-US" sz="3200" dirty="0" smtClean="0"/>
              <a:t>”</a:t>
            </a:r>
          </a:p>
          <a:p>
            <a:r>
              <a:rPr lang="en-US" sz="3200" dirty="0"/>
              <a:t>Click on “Create my access token</a:t>
            </a:r>
            <a:r>
              <a:rPr lang="en-US" sz="3200" dirty="0" smtClean="0"/>
              <a:t>” </a:t>
            </a:r>
            <a:r>
              <a:rPr lang="en-US" sz="3200" dirty="0"/>
              <a:t>to get “Access </a:t>
            </a:r>
            <a:r>
              <a:rPr lang="en-US" sz="3200" dirty="0" smtClean="0"/>
              <a:t>token” </a:t>
            </a:r>
            <a:r>
              <a:rPr lang="en-US" sz="3200" dirty="0"/>
              <a:t>and </a:t>
            </a:r>
            <a:r>
              <a:rPr lang="en-US" sz="3200" dirty="0" smtClean="0"/>
              <a:t>“Access </a:t>
            </a:r>
            <a:r>
              <a:rPr lang="en-US" sz="3200" dirty="0"/>
              <a:t>token secret”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Create </a:t>
            </a:r>
            <a:r>
              <a:rPr lang="en-US" dirty="0"/>
              <a:t>a Twitter Developer </a:t>
            </a:r>
            <a:r>
              <a:rPr lang="en-US" dirty="0" smtClean="0"/>
              <a:t>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6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an Amazon S3 </a:t>
            </a:r>
            <a:r>
              <a:rPr lang="en-US" dirty="0" smtClean="0"/>
              <a:t>Bucket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https://console.aws.amazon.com/console/home?region=us-east-</a:t>
            </a:r>
            <a:r>
              <a:rPr lang="en-US" sz="3200" dirty="0" smtClean="0">
                <a:hlinkClick r:id="rId2"/>
              </a:rPr>
              <a:t>1</a:t>
            </a:r>
            <a:endParaRPr lang="en-US" sz="3200" dirty="0" smtClean="0"/>
          </a:p>
          <a:p>
            <a:r>
              <a:rPr lang="en-US" sz="3200" dirty="0" smtClean="0"/>
              <a:t>Create </a:t>
            </a:r>
            <a:r>
              <a:rPr lang="en-US" sz="3200" dirty="0"/>
              <a:t>N</a:t>
            </a:r>
            <a:r>
              <a:rPr lang="en-US" sz="3200" dirty="0" smtClean="0"/>
              <a:t>ew Bucket</a:t>
            </a:r>
          </a:p>
          <a:p>
            <a:r>
              <a:rPr lang="en-US" sz="3200" dirty="0" smtClean="0"/>
              <a:t>Create New project folder, under it create 2 folders for mapper and input</a:t>
            </a:r>
          </a:p>
          <a:p>
            <a:r>
              <a:rPr lang="en-US" sz="3200" dirty="0" smtClean="0"/>
              <a:t>Make these folders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4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Create </a:t>
            </a:r>
            <a:r>
              <a:rPr lang="en-US" sz="2400" dirty="0" smtClean="0"/>
              <a:t>“AWS </a:t>
            </a:r>
            <a:r>
              <a:rPr lang="en-US" sz="2400" dirty="0" err="1" smtClean="0"/>
              <a:t>CloudFormation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Use template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://s3.amazonaws.com/awsdocs/gettingstarted/latest/sentiment/</a:t>
            </a:r>
            <a:r>
              <a:rPr lang="en-US" sz="2400" dirty="0" smtClean="0">
                <a:hlinkClick r:id="rId2"/>
              </a:rPr>
              <a:t>sentimentGSG.template</a:t>
            </a:r>
            <a:endParaRPr lang="en-US" sz="2400" dirty="0" smtClean="0"/>
          </a:p>
          <a:p>
            <a:r>
              <a:rPr lang="en-US" sz="2400" dirty="0" smtClean="0"/>
              <a:t>Create a key </a:t>
            </a:r>
            <a:r>
              <a:rPr lang="en-US" sz="2400" dirty="0"/>
              <a:t>pair in </a:t>
            </a:r>
            <a:r>
              <a:rPr lang="en-US" sz="2400" dirty="0" smtClean="0"/>
              <a:t>“US </a:t>
            </a:r>
            <a:r>
              <a:rPr lang="en-US" sz="2400" dirty="0"/>
              <a:t>East (N. Virginia) </a:t>
            </a:r>
            <a:r>
              <a:rPr lang="en-US" sz="2400" dirty="0" smtClean="0"/>
              <a:t>region”</a:t>
            </a:r>
          </a:p>
          <a:p>
            <a:r>
              <a:rPr lang="en-US" sz="2400" dirty="0" smtClean="0"/>
              <a:t>A new EC2 instance will be created</a:t>
            </a:r>
          </a:p>
          <a:p>
            <a:r>
              <a:rPr lang="en-US" sz="2400" dirty="0" smtClean="0"/>
              <a:t>Collect tweets using the new instance and </a:t>
            </a:r>
          </a:p>
          <a:p>
            <a:r>
              <a:rPr lang="en-US" sz="2400" dirty="0"/>
              <a:t>python </a:t>
            </a:r>
            <a:r>
              <a:rPr lang="en-US" sz="2400" dirty="0" err="1"/>
              <a:t>collector.py</a:t>
            </a:r>
            <a:r>
              <a:rPr lang="en-US" sz="2400" dirty="0"/>
              <a:t> </a:t>
            </a:r>
            <a:r>
              <a:rPr lang="en-US" sz="2400" dirty="0" smtClean="0"/>
              <a:t>term1</a:t>
            </a:r>
          </a:p>
          <a:p>
            <a:r>
              <a:rPr lang="en-US" sz="2400" dirty="0" smtClean="0"/>
              <a:t>Copy the collected data to your S3 folder.</a:t>
            </a:r>
          </a:p>
          <a:p>
            <a:r>
              <a:rPr lang="en-US" sz="2400" dirty="0"/>
              <a:t>s3cmd put tweet-file s3://your-bucket/input/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Collect and Store the Sentiment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Mapper provided “</a:t>
            </a:r>
            <a:r>
              <a:rPr lang="en-US" sz="3200" dirty="0" err="1"/>
              <a:t>sentiment.py</a:t>
            </a:r>
            <a:r>
              <a:rPr lang="en-US" sz="3200" dirty="0" smtClean="0"/>
              <a:t>” – replace the term you are looking for</a:t>
            </a:r>
          </a:p>
          <a:p>
            <a:r>
              <a:rPr lang="en-US" sz="3200" dirty="0" smtClean="0"/>
              <a:t>Upload the mapper to the “mapper” we created in the S3 bucket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Customize the </a:t>
            </a:r>
            <a:r>
              <a:rPr lang="en-US" dirty="0" smtClean="0"/>
              <a:t>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3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Software Configuration – Use default </a:t>
            </a:r>
            <a:r>
              <a:rPr lang="en-US" sz="2400" dirty="0" err="1" smtClean="0"/>
              <a:t>Hadoop</a:t>
            </a:r>
            <a:r>
              <a:rPr lang="en-US" sz="2400" dirty="0"/>
              <a:t> distribution: Amazon and select AMI version </a:t>
            </a:r>
            <a:r>
              <a:rPr lang="en-US" sz="2400" dirty="0" smtClean="0"/>
              <a:t>3.4.0, uncheck all other </a:t>
            </a:r>
            <a:r>
              <a:rPr lang="en-US" sz="2400" dirty="0" err="1" smtClean="0"/>
              <a:t>softwares</a:t>
            </a:r>
            <a:endParaRPr lang="en-US" sz="2400" dirty="0" smtClean="0"/>
          </a:p>
          <a:p>
            <a:r>
              <a:rPr lang="en-US" sz="2400" dirty="0" smtClean="0"/>
              <a:t>Hardware Configuration – Select number of instances required</a:t>
            </a:r>
          </a:p>
          <a:p>
            <a:r>
              <a:rPr lang="en-US" sz="2400" dirty="0" smtClean="0"/>
              <a:t>Use EC2 Key Pair</a:t>
            </a:r>
          </a:p>
          <a:p>
            <a:r>
              <a:rPr lang="en-US" sz="2400" dirty="0" smtClean="0"/>
              <a:t>Bootstrap Actions – Shell scripts</a:t>
            </a:r>
          </a:p>
          <a:p>
            <a:r>
              <a:rPr lang="en-US" sz="2400" dirty="0" smtClean="0"/>
              <a:t>Add steps and configure it to use the mapper and reducer type “aggregation”, choose the input &amp; output folders</a:t>
            </a:r>
          </a:p>
          <a:p>
            <a:r>
              <a:rPr lang="en-US" sz="2400" dirty="0" smtClean="0"/>
              <a:t>Output folder is the folder path that the program will be creating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Create an Amazon EMR </a:t>
            </a:r>
            <a:r>
              <a:rPr lang="en-US" dirty="0" smtClean="0"/>
              <a:t>Cluster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9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102</TotalTime>
  <Words>504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 Python NLTK &amp; Amazon sentimental analysis</vt:lpstr>
      <vt:lpstr>Python NLTK</vt:lpstr>
      <vt:lpstr>Introduction to NLTK</vt:lpstr>
      <vt:lpstr>Amazon sentimental analysis Tutorial</vt:lpstr>
      <vt:lpstr>Step 1: Create a Twitter Developer Account</vt:lpstr>
      <vt:lpstr>Step 2: Create an Amazon S3 Bucket</vt:lpstr>
      <vt:lpstr>Step 3: Collect and Store the Sentiment Data</vt:lpstr>
      <vt:lpstr>Step 4: Customize the Mapper</vt:lpstr>
      <vt:lpstr>Step 5: Create an Amazon EMR Cluster </vt:lpstr>
      <vt:lpstr>Step 6: Examine the Sentiment Analysis Output</vt:lpstr>
    </vt:vector>
  </TitlesOfParts>
  <Company>uta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Python NLTK &amp; Amazon sentimental analysis</dc:title>
  <dc:creator>Rohit Bhoopalam</dc:creator>
  <cp:lastModifiedBy>Rohit Bhoopalam</cp:lastModifiedBy>
  <cp:revision>9</cp:revision>
  <dcterms:created xsi:type="dcterms:W3CDTF">2015-03-20T03:13:22Z</dcterms:created>
  <dcterms:modified xsi:type="dcterms:W3CDTF">2015-03-20T16:40:05Z</dcterms:modified>
</cp:coreProperties>
</file>