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096" autoAdjust="0"/>
  </p:normalViewPr>
  <p:slideViewPr>
    <p:cSldViewPr>
      <p:cViewPr varScale="1">
        <p:scale>
          <a:sx n="63" d="100"/>
          <a:sy n="63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F3BB4-2924-43DE-B225-2948987216C9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460B0-3825-4338-8459-483AE935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4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Çàâ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ｱｲｳ</a:t>
            </a:r>
            <a:r>
              <a:rPr lang="kk-K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Дфэ</a:t>
            </a:r>
            <a:r>
              <a:rPr lang="ar-A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أبتث</a:t>
            </a:r>
            <a:r>
              <a:rPr lang="hi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अइउ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€¥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鯵㈱表噂ソ十豹竹敷～兎椄＊＠＇鷗㐀葛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渚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噓𠀋𪆐𪚲か゚啊☆€㐁</a:t>
            </a:r>
            <a:r>
              <a:rPr lang="mn-Mong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ᠠ</a:t>
            </a:r>
            <a:r>
              <a:rPr lang="ar-A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ﭖ</a:t>
            </a:r>
            <a:r>
              <a:rPr lang="ii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ꀀ</a:t>
            </a:r>
            <a:r>
              <a:rPr lang="bo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ༀ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䨭抎駡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郂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𠀀𠀁𠀂𠀃𠀄𪛔𪛕𪛖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60B0-3825-4338-8459-483AE9350A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5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4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8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0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4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8DDC5-D4A8-4BDB-A803-622B882B028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5E0D-989D-4547-A15D-D30FE314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3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sperakernotes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sperakernotes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weiwei</dc:creator>
  <cp:lastModifiedBy>weiwei</cp:lastModifiedBy>
  <cp:revision>2</cp:revision>
  <dcterms:created xsi:type="dcterms:W3CDTF">2014-06-18T07:52:21Z</dcterms:created>
  <dcterms:modified xsi:type="dcterms:W3CDTF">2014-06-18T07:54:20Z</dcterms:modified>
</cp:coreProperties>
</file>