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5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4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5DBE-D4AB-4084-AEC1-7F6BF489D38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FC9-5C62-430E-A916-CEF85BDD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Çàâ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啊☆€㐁</a:t>
            </a:r>
            <a:r>
              <a:rPr lang="mn-Mong-CN" dirty="0"/>
              <a:t>ᠠ</a:t>
            </a:r>
            <a:r>
              <a:rPr lang="ar-AE" dirty="0"/>
              <a:t>ﭖ</a:t>
            </a:r>
            <a:r>
              <a:rPr lang="ii-CN" altLang="en-US" dirty="0"/>
              <a:t>ꀀ</a:t>
            </a:r>
            <a:r>
              <a:rPr lang="bo-CN" dirty="0"/>
              <a:t>ༀ</a:t>
            </a:r>
            <a:r>
              <a:rPr lang="ja-JP" altLang="en-US" dirty="0"/>
              <a:t>䨭抎駡</a:t>
            </a:r>
            <a:r>
              <a:rPr lang="en-US" dirty="0"/>
              <a:t>U</a:t>
            </a:r>
            <a:r>
              <a:rPr lang="ja-JP" altLang="en-US" dirty="0"/>
              <a:t>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6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𠀀𠀁𠀂𠀃𠀄𪛔𪛕𪛖</a:t>
            </a:r>
          </a:p>
        </p:txBody>
      </p:sp>
    </p:spTree>
    <p:extLst>
      <p:ext uri="{BB962C8B-B14F-4D97-AF65-F5344CB8AC3E}">
        <p14:creationId xmlns:p14="http://schemas.microsoft.com/office/powerpoint/2010/main" val="154046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ｱｲｳ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4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 smtClean="0"/>
              <a:t>Дфэ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9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AE" dirty="0"/>
              <a:t>أبتث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7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i-IN" dirty="0"/>
              <a:t>अइउ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83830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¥</a:t>
            </a:r>
          </a:p>
        </p:txBody>
      </p:sp>
    </p:spTree>
    <p:extLst>
      <p:ext uri="{BB962C8B-B14F-4D97-AF65-F5344CB8AC3E}">
        <p14:creationId xmlns:p14="http://schemas.microsoft.com/office/powerpoint/2010/main" val="127373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E1,E2,E3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鯵㈱表噂ソ十豹竹敷～兎椄＊＠＇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4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U1,U2,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U3A,U3B,U4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鷗㐀葛</a:t>
            </a:r>
            <a:r>
              <a:rPr lang="en-US" altLang="ja-JP" dirty="0"/>
              <a:t>渚</a:t>
            </a:r>
            <a:r>
              <a:rPr lang="ja-JP" altLang="en-US" dirty="0"/>
              <a:t>噓𠀋𪆐𪚲か゚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9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L1</vt:lpstr>
      <vt:lpstr>L2</vt:lpstr>
      <vt:lpstr>L3</vt:lpstr>
      <vt:lpstr>L4</vt:lpstr>
      <vt:lpstr>L5</vt:lpstr>
      <vt:lpstr>L6</vt:lpstr>
      <vt:lpstr>L7</vt:lpstr>
      <vt:lpstr>E1,E2,E3</vt:lpstr>
      <vt:lpstr>U1,U2, U3A,U3B,U4</vt:lpstr>
      <vt:lpstr>G1</vt:lpstr>
      <vt:lpstr>G2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weiwei</dc:creator>
  <cp:lastModifiedBy>weiwei</cp:lastModifiedBy>
  <cp:revision>18</cp:revision>
  <dcterms:created xsi:type="dcterms:W3CDTF">2014-06-17T07:23:47Z</dcterms:created>
  <dcterms:modified xsi:type="dcterms:W3CDTF">2014-06-17T07:33:58Z</dcterms:modified>
</cp:coreProperties>
</file>