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5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3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0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7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0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BEFB-55B6-4E1D-A02B-DCC7FFEE90B3}" type="datetimeFigureOut">
              <a:rPr lang="zh-CN" altLang="en-US" smtClean="0"/>
              <a:t>2014/6/27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EAC8-73E2-4F2D-AF31-7F70BB5AB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7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4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"/>
            <a:ext cx="10515600" cy="5961063"/>
          </a:xfrm>
        </p:spPr>
        <p:txBody>
          <a:bodyPr/>
          <a:lstStyle/>
          <a:p>
            <a:r>
              <a:rPr lang="en-US" altLang="zh-CN" dirty="0" err="1" smtClean="0"/>
              <a:t>Çàâ</a:t>
            </a:r>
            <a:endParaRPr lang="en-US" altLang="zh-CN" dirty="0" smtClean="0"/>
          </a:p>
          <a:p>
            <a:r>
              <a:rPr lang="ja-JP" altLang="en-US" dirty="0" smtClean="0"/>
              <a:t>ｱｲｳ</a:t>
            </a:r>
            <a:endParaRPr lang="en-US" altLang="zh-CN" dirty="0" smtClean="0"/>
          </a:p>
          <a:p>
            <a:r>
              <a:rPr lang="kk-KZ" altLang="zh-CN" dirty="0" smtClean="0"/>
              <a:t>Дфэ</a:t>
            </a:r>
            <a:endParaRPr lang="en-US" altLang="zh-CN" dirty="0" smtClean="0"/>
          </a:p>
          <a:p>
            <a:r>
              <a:rPr lang="ar-AE" altLang="zh-CN" dirty="0" smtClean="0"/>
              <a:t>أبتث</a:t>
            </a:r>
            <a:endParaRPr lang="en-US" altLang="zh-CN" dirty="0" smtClean="0"/>
          </a:p>
          <a:p>
            <a:r>
              <a:rPr lang="hi-IN" altLang="zh-CN" dirty="0" smtClean="0"/>
              <a:t>अइउ</a:t>
            </a:r>
            <a:endParaRPr lang="en-US" altLang="zh-CN" dirty="0" smtClean="0"/>
          </a:p>
          <a:p>
            <a:r>
              <a:rPr lang="en-US" altLang="zh-CN" dirty="0" smtClean="0"/>
              <a:t>€</a:t>
            </a:r>
          </a:p>
          <a:p>
            <a:r>
              <a:rPr lang="en-US" altLang="zh-CN" dirty="0" smtClean="0"/>
              <a:t>¥</a:t>
            </a:r>
          </a:p>
          <a:p>
            <a:r>
              <a:rPr lang="ja-JP" altLang="en-US" dirty="0" smtClean="0"/>
              <a:t>鯵㈱表噂ソ十豹竹敷～兎椄＊＠‘</a:t>
            </a:r>
            <a:endParaRPr lang="en-US" altLang="ja-JP" dirty="0" smtClean="0"/>
          </a:p>
          <a:p>
            <a:r>
              <a:rPr lang="ja-JP" altLang="en-US" dirty="0" smtClean="0"/>
              <a:t>鷗㐀葛</a:t>
            </a:r>
            <a:r>
              <a:rPr lang="en-US" altLang="ja-JP" dirty="0" smtClean="0"/>
              <a:t>渚</a:t>
            </a:r>
            <a:r>
              <a:rPr lang="ja-JP" altLang="en-US" dirty="0" smtClean="0"/>
              <a:t>噓𠀋𪆐𪚲か゚</a:t>
            </a:r>
            <a:endParaRPr lang="en-US" altLang="ja-JP" dirty="0" smtClean="0"/>
          </a:p>
          <a:p>
            <a:r>
              <a:rPr lang="ja-JP" altLang="en-US" dirty="0" smtClean="0"/>
              <a:t>啊☆€㐁</a:t>
            </a:r>
            <a:r>
              <a:rPr lang="mn-Mong-CN" altLang="zh-CN" dirty="0" smtClean="0"/>
              <a:t>ᠠ</a:t>
            </a:r>
            <a:r>
              <a:rPr lang="ar-AE" altLang="zh-CN" dirty="0" smtClean="0"/>
              <a:t>ﭖ</a:t>
            </a:r>
            <a:r>
              <a:rPr lang="ii-CN" altLang="en-US" dirty="0" smtClean="0"/>
              <a:t>ꀀ</a:t>
            </a:r>
            <a:r>
              <a:rPr lang="bo-CN" altLang="zh-CN" dirty="0" smtClean="0"/>
              <a:t>ༀ</a:t>
            </a:r>
            <a:r>
              <a:rPr lang="ja-JP" altLang="en-US" dirty="0" smtClean="0"/>
              <a:t>䨭抎駡</a:t>
            </a:r>
            <a:r>
              <a:rPr lang="en-US" altLang="zh-CN" dirty="0" smtClean="0"/>
              <a:t>U</a:t>
            </a:r>
            <a:r>
              <a:rPr lang="ja-JP" altLang="en-US" dirty="0" smtClean="0"/>
              <a:t>郂</a:t>
            </a:r>
            <a:endParaRPr lang="en-US" altLang="ja-JP" dirty="0" smtClean="0"/>
          </a:p>
          <a:p>
            <a:r>
              <a:rPr lang="en-US" altLang="zh-CN" smtClean="0"/>
              <a:t>𠀀𠀁𠀂𠀃𠀄𪛔𪛕𪛖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536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ＭＳ Ｐゴシック</vt:lpstr>
      <vt:lpstr>宋体</vt:lpstr>
      <vt:lpstr>Arial</vt:lpstr>
      <vt:lpstr>Calibri</vt:lpstr>
      <vt:lpstr>Calibri Light</vt:lpstr>
      <vt:lpstr>Mangal</vt:lpstr>
      <vt:lpstr>Microsoft Himalaya</vt:lpstr>
      <vt:lpstr>Microsoft Yi Baiti</vt:lpstr>
      <vt:lpstr>Mongolian Baiti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itaas</dc:creator>
  <cp:lastModifiedBy>itaas</cp:lastModifiedBy>
  <cp:revision>1</cp:revision>
  <dcterms:created xsi:type="dcterms:W3CDTF">2014-06-27T02:08:49Z</dcterms:created>
  <dcterms:modified xsi:type="dcterms:W3CDTF">2014-06-27T02:09:16Z</dcterms:modified>
</cp:coreProperties>
</file>