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60268" autoAdjust="0"/>
  </p:normalViewPr>
  <p:slideViewPr>
    <p:cSldViewPr snapToGrid="0">
      <p:cViewPr varScale="1">
        <p:scale>
          <a:sx n="60" d="100"/>
          <a:sy n="60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BB22D-1040-43CB-92AA-B7BE661BCD12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565DD-9B07-4BB0-B9EF-D22A708CB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7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Çàâ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ｱｲｳ</a:t>
            </a:r>
            <a:r>
              <a:rPr lang="kk-KZ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Дфэ</a:t>
            </a:r>
            <a:r>
              <a:rPr lang="ar-AE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أبتث</a:t>
            </a:r>
            <a:r>
              <a:rPr lang="hi-I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अइउ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€¥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鯵㈱表噂ソ十豹竹敷～兎椄＊＠＇鷗㐀葛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渚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噓𠀋𪆐𪚲か゚啊☆€㐁</a:t>
            </a:r>
            <a:r>
              <a:rPr lang="mn-Mong-C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ᠠ</a:t>
            </a:r>
            <a:r>
              <a:rPr lang="ar-AE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ﭖ</a:t>
            </a:r>
            <a:r>
              <a:rPr lang="ii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ꀀ</a:t>
            </a:r>
            <a:r>
              <a:rPr lang="bo-CN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ༀ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䨭抎駡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𠀀𠀁𠀂𠀃𠀄𪛔𪛕𪛖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565DD-9B07-4BB0-B9EF-D22A708CBC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0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41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0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5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0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9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3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9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F6BB-F3A7-4C0E-85CD-C591A6FBEBF6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001C0-9739-4BD8-9815-CACE24CC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3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宋体</vt:lpstr>
      <vt:lpstr>Arial</vt:lpstr>
      <vt:lpstr>Calibri</vt:lpstr>
      <vt:lpstr>Calibri Light</vt:lpstr>
      <vt:lpstr>Mangal</vt:lpstr>
      <vt:lpstr>Microsoft Himalaya</vt:lpstr>
      <vt:lpstr>Microsoft Yi Baiti</vt:lpstr>
      <vt:lpstr>Mongolian Baiti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itaas</dc:creator>
  <cp:lastModifiedBy>itaas</cp:lastModifiedBy>
  <cp:revision>1</cp:revision>
  <dcterms:created xsi:type="dcterms:W3CDTF">2014-06-27T02:16:22Z</dcterms:created>
  <dcterms:modified xsi:type="dcterms:W3CDTF">2014-06-27T02:16:57Z</dcterms:modified>
</cp:coreProperties>
</file>