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4"/>
    <p:restoredTop sz="94680"/>
  </p:normalViewPr>
  <p:slideViewPr>
    <p:cSldViewPr snapToGrid="0">
      <p:cViewPr varScale="1">
        <p:scale>
          <a:sx n="123" d="100"/>
          <a:sy n="123" d="100"/>
        </p:scale>
        <p:origin x="102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2B0CF16-2B13-C34D-B9A3-9983A43590A3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D1D4E1B-1F55-F047-BB43-B5CF4F80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F16-2B13-C34D-B9A3-9983A43590A3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E1B-1F55-F047-BB43-B5CF4F80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F16-2B13-C34D-B9A3-9983A43590A3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E1B-1F55-F047-BB43-B5CF4F80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60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F16-2B13-C34D-B9A3-9983A43590A3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E1B-1F55-F047-BB43-B5CF4F8057C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228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F16-2B13-C34D-B9A3-9983A43590A3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E1B-1F55-F047-BB43-B5CF4F80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73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F16-2B13-C34D-B9A3-9983A43590A3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E1B-1F55-F047-BB43-B5CF4F80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30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F16-2B13-C34D-B9A3-9983A43590A3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E1B-1F55-F047-BB43-B5CF4F80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12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F16-2B13-C34D-B9A3-9983A43590A3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E1B-1F55-F047-BB43-B5CF4F80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8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F16-2B13-C34D-B9A3-9983A43590A3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E1B-1F55-F047-BB43-B5CF4F80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4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F16-2B13-C34D-B9A3-9983A43590A3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E1B-1F55-F047-BB43-B5CF4F80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5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F16-2B13-C34D-B9A3-9983A43590A3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E1B-1F55-F047-BB43-B5CF4F80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0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F16-2B13-C34D-B9A3-9983A43590A3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E1B-1F55-F047-BB43-B5CF4F80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F16-2B13-C34D-B9A3-9983A43590A3}" type="datetimeFigureOut">
              <a:rPr lang="en-US" smtClean="0"/>
              <a:t>7/6/25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E1B-1F55-F047-BB43-B5CF4F80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1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F16-2B13-C34D-B9A3-9983A43590A3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E1B-1F55-F047-BB43-B5CF4F80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0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F16-2B13-C34D-B9A3-9983A43590A3}" type="datetimeFigureOut">
              <a:rPr lang="en-US" smtClean="0"/>
              <a:t>7/6/25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E1B-1F55-F047-BB43-B5CF4F80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F16-2B13-C34D-B9A3-9983A43590A3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E1B-1F55-F047-BB43-B5CF4F80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0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CF16-2B13-C34D-B9A3-9983A43590A3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E1B-1F55-F047-BB43-B5CF4F80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9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0CF16-2B13-C34D-B9A3-9983A43590A3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4E1B-1F55-F047-BB43-B5CF4F80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98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3911-A58C-7C56-EF54-7E984F92F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518DD-D5DE-1F24-4375-5A0D5360C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9129"/>
            <a:ext cx="9144000" cy="12665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DIVYA VIJAYARANGAN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MBA - IT</a:t>
            </a:r>
          </a:p>
        </p:txBody>
      </p:sp>
    </p:spTree>
    <p:extLst>
      <p:ext uri="{BB962C8B-B14F-4D97-AF65-F5344CB8AC3E}">
        <p14:creationId xmlns:p14="http://schemas.microsoft.com/office/powerpoint/2010/main" val="3730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D0B8-A7D9-708E-771A-0A03A2AD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40030"/>
            <a:ext cx="9905998" cy="2337118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Departments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36ED-09FF-E704-399D-AE39483A7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1590"/>
            <a:ext cx="9905999" cy="4499611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Standardized process for talent acquisition (planning, sourcing, screening, selection).</a:t>
            </a:r>
          </a:p>
          <a:p>
            <a:pPr>
              <a:lnSpc>
                <a:spcPct val="17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&amp; Development: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Equipping employees with skills (needs assessment, plan, budgeting, feedback).</a:t>
            </a:r>
          </a:p>
          <a:p>
            <a:pPr>
              <a:lnSpc>
                <a:spcPct val="17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Management: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Aligning individual goals with company objectives for productivity and growth.</a:t>
            </a:r>
          </a:p>
          <a:p>
            <a:pPr>
              <a:lnSpc>
                <a:spcPct val="17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Fair and competitive remuneration.</a:t>
            </a:r>
          </a:p>
          <a:p>
            <a:pPr>
              <a:lnSpc>
                <a:spcPct val="17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Diversity, Equity &amp; Inclusion (DEI):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Fostering an inclusive culture for all employees.</a:t>
            </a:r>
          </a:p>
          <a:p>
            <a:pPr>
              <a:lnSpc>
                <a:spcPct val="17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Relations &amp; Welfare: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Grievance handling, engagement, work-life balance.</a:t>
            </a:r>
          </a:p>
          <a:p>
            <a:pPr marL="0" indent="0">
              <a:lnSpc>
                <a:spcPct val="17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806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A66E-77B1-383C-DDCF-8EC8F7A25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79"/>
            <a:ext cx="10515600" cy="49263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&amp; Manufacturing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Planning &amp; Control: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Efficient scheduling, capacity management, material planning.</a:t>
            </a:r>
          </a:p>
          <a:p>
            <a:pPr>
              <a:lnSpc>
                <a:spcPct val="150000"/>
              </a:lnSpc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Line Management: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Day-to-day oversight of Wind Mill Turbine Generator production.</a:t>
            </a:r>
          </a:p>
          <a:p>
            <a:pPr>
              <a:lnSpc>
                <a:spcPct val="150000"/>
              </a:lnSpc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Optimization: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Continuous improvement for efficiency and waste reduction.</a:t>
            </a:r>
          </a:p>
          <a:p>
            <a:pPr>
              <a:lnSpc>
                <a:spcPct val="150000"/>
              </a:lnSpc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&amp; Reliability: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Ensuring optimal equipment uptime and performance.</a:t>
            </a:r>
          </a:p>
          <a:p>
            <a:pPr>
              <a:lnSpc>
                <a:spcPct val="150000"/>
              </a:lnSpc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Planning: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Defining standards and implementing a robust Quality Management System (QMS).</a:t>
            </a:r>
          </a:p>
          <a:p>
            <a:pPr>
              <a:lnSpc>
                <a:spcPct val="150000"/>
              </a:lnSpc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In-Process &amp; Final Inspection: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Rigorous checks at every production stage.</a:t>
            </a:r>
          </a:p>
          <a:p>
            <a:pPr>
              <a:lnSpc>
                <a:spcPct val="150000"/>
              </a:lnSpc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Improvement: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Driving initiatives to enhance product excellence.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25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07174-4400-83F4-9DCE-A9DB90CB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&amp; Administration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Planning &amp; Analysis: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Budgeting, forecasting, cost management.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&amp; Reporting: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Managing ledgers, payables, receivables, and financial statements.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Treasury &amp; Risk Management: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Cash flow, working capital, and financial risk mitigation.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Management (SCM)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Procurement: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Sourcing quality materials efficiently.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Optimizing stock levels.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 &amp; Warehousing: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Managing material flow and storage</a:t>
            </a:r>
            <a:r>
              <a:rPr lang="en-IN" sz="1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4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2949-4AF8-42C2-48C9-29790ED24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8690"/>
            <a:ext cx="10515600" cy="52282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&amp; Marketing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Research: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Identifying opportunities and trends.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Strategy: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Driving revenue growth and channel management.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Management: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Promoting CMW's value proposition.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 Management: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Ensuring "customer satisfaction" and after-sales service.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&amp; Development (R&amp;D)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Innovation: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Designing next-gen Wind Turbine Generator components.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Innovation: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Developing advanced manufacturing techniques.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Scouting: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Monitoring industry trends and IP management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5EE4C-EF44-ED6A-4258-A4977317A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360"/>
            <a:ext cx="10515600" cy="558260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(IT) &amp; Digital Transformation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Infrastructure: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Managing hardware, software, and networks.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Systems: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ERP, CRM, PLM for integrated operations.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Protecting data and systems.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Providing insights for data-driven decisions.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Transformation: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Embracing Industry 4.0 technologies (IoT, AI, automation).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Leadership &amp; Corporate Governance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Planning: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Setting Vision, Mission, and long-term goals.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Governance: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Ensuring legal compliance and ethical conduct.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 Management: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Building relationships with partners, government, and community.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359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5626-838A-67DC-853B-E5EA1754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82880"/>
            <a:ext cx="9905998" cy="2279968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 / Learning Outcomes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5448-8EB7-E5F4-55B8-DA87F6DAF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620"/>
            <a:ext cx="10515600" cy="48691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Holistic HR Management: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the strategic role of HR from talent acquisition to dignified separation, central to employee welfare and productivity.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Processes Drive Quality: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Observation of how well-defined policies (e.g., in recruitment, quality control) ensure consistency and adherence to high standards.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Integration: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Appreciation for the intricate dance of procurement, inventory, and logistics in ensuring seamless production.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Commitment to Safety: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the paramount importance of robust health and safety protocols in a manufacturing environment, safeguarding the workforce.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 Mindset: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Witnessing efforts in process optimization and quality assurance that reflect a dedication to ongoing enhancement.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9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53D4-548E-4C88-7555-BF761ACA2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380"/>
            <a:ext cx="10515600" cy="54225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&amp; Mission in Practice: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Realizing how clearly articulated Vision and Mission statements genuinely guide operational decisions and foster a shared purpose.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as a Core Business Model: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that CMW's operations are inherently tied to environmental contribution, making "green energy" a central tenet of their identity.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of Strategic Partnerships: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Enercon tie-up exemplifies how strong alliances can accelerate growth, validate capabilities, and open global avenues.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Employee-Centric Culture: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Observing the tangible commitment to employee development, well-being, and diversity fosters a motivated and inclusive workforce.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for Growth: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company's evolution from Coral Group to CMW demonstrates strategic foresight in adapting to market demands and scaling operations effectively.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05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5F7F-01FE-F27C-11B0-D17F2EB1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2097088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0834-F301-0C08-5F99-6451CB53C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190"/>
            <a:ext cx="10515600" cy="497268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Digital Policy Accessibility &amp; Training Tracking: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a centralized digital platform (e.g., intranet/LMS) for policies and training, improving access and data analytics.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Formalize Internal Knowledge Sharing: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structured mentorship programs or cross-functional workshops to ensure knowledge transfer and foster innovation.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Sustainability for Enhanced Brand Building: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Proactively communicate CMW's environmental impact (e.g., CO2 offset data) in public relations and marketing to strengthen brand image.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 Workforce Planning &amp; Talent Pipeline: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sophisticated long-term staffing models, identifying future skill gaps and building partnerships with educational institutions.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Policy Feedback Loops: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Establish systematic mechanisms for employee input on policy effectiveness to ensure relevance and foster greater ownership.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92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2380D-8E4E-0AEC-46B4-B6E4EAF43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87BA-0E76-ABBD-A639-0635057F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84785"/>
            <a:ext cx="9905998" cy="2097088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3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AC6B-DBC7-8141-4F03-22A8E627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of the Industry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20253-797F-CBFA-564A-FA146AC4C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energy: A leading segment in the renewable energy landscape.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wind's kinetic energy into clean electricity via advanced turbines.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Characterized by rapid innovation in turbine design and efficiency improvements.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CMW's Role: Specializes in critical components like Wind Mill Turbine Generator Assemblies.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positioning within the entire value chain, from manufacturing to deployment.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Edge: CMW's pivotal tie-up with Enercon underscores its adherence to global standards and market credibility.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51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2A0B2-C77D-7687-DEC7-1263EFB14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469"/>
            <a:ext cx="10515600" cy="36387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Worldwide shift from fossil fuels to sustainable energy sources.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Driven by climate change imperatives, environmental consciousness, and energy security.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 sector: solar, hydro, geothermal, biomass, and especially wind power.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drivers: Advancements in technology, declining costs, and supportive government policies.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Significance: Reducing carbon emissions, fostering energy independence, and creating green economies.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wind power industry has emerged as a particularly vital and rapidly expanding segment.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9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4244-F59C-1F24-C478-CF374F24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of the Organization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9A09-AF74-4301-2BD4-70F0F3BF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1979 – Over four decades of manufacturing and engineering expertise.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Established as a family-run business.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Expertise: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Specialization in manufacturing windmill generators, coils, and wires.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Ethos: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Known for providing affordable, high-quality solutions from production to after-sales service.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Commitment: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Aiming for global reach and unwavering customer satisfaction.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Philosophy: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Integrated approach offering comprehensive engineering solutions under one roof.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69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83400-0555-764F-962D-70C48FFF5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620"/>
            <a:ext cx="10515600" cy="4400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Establishment: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Started in 2019 in Erode, India.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Focus: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Manufacturing Wind Mill Turbine Generator Assemblies.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Workforce: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Approximately 450 dedicated employees.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Alliance: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tie-up with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Enercon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significant player in the wind energy sector.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 strategic vertical integration and expansion of the Coral Group's capabilities in renewable energy.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05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02861-69AE-E567-6461-612FFBA69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537210"/>
            <a:ext cx="10515600" cy="5463540"/>
          </a:xfrm>
        </p:spPr>
        <p:txBody>
          <a:bodyPr>
            <a:normAutofit/>
          </a:bodyPr>
          <a:lstStyle/>
          <a:p>
            <a:endParaRPr lang="en-IN" dirty="0"/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"To be a world leader in manufacturing high-quality and value-based Wind Turbine Generators to produce green electric power."</a:t>
            </a:r>
          </a:p>
          <a:p>
            <a:pPr lvl="2">
              <a:lnSpc>
                <a:spcPct val="150000"/>
              </a:lnSpc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Ambitious pursuit of global leadership, technological excellence, and environmental contribution.</a:t>
            </a: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"To make a significant and lasting contribution to the environment and achieve sustainable development."</a:t>
            </a:r>
          </a:p>
          <a:p>
            <a:pPr lvl="2">
              <a:lnSpc>
                <a:spcPct val="150000"/>
              </a:lnSpc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Actionable commitment to ecological stewardship and sustainable growth.</a:t>
            </a: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Values (Implied):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Quality, Hard Work, Timely Service, Customer Satisfaction, Innovation, Environmental Responsibility.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7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C66F7-A6AA-2907-EC7E-E2F1141A4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964"/>
            <a:ext cx="10515600" cy="486092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Mill Turbine Generator Assemblies (CMW's core focus)</a:t>
            </a:r>
          </a:p>
          <a:p>
            <a:pPr>
              <a:lnSpc>
                <a:spcPct val="170000"/>
              </a:lnSpc>
            </a:pP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Coils</a:t>
            </a:r>
            <a:endParaRPr lang="en-IN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Approach:</a:t>
            </a: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Seamless flow from raw material procurement to final product delivery and after-sales support.</a:t>
            </a:r>
          </a:p>
          <a:p>
            <a:pPr>
              <a:lnSpc>
                <a:spcPct val="150000"/>
              </a:lnSpc>
            </a:pP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Quality-Centric Production:</a:t>
            </a: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Emphasis on stringent quality checks at every stage (from incoming materials to final assembly).</a:t>
            </a:r>
          </a:p>
          <a:p>
            <a:pPr>
              <a:lnSpc>
                <a:spcPct val="150000"/>
              </a:lnSpc>
            </a:pP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Streamlined manufacturing processes aimed at optimized output and cost-effectiveness.</a:t>
            </a:r>
          </a:p>
          <a:p>
            <a:pPr>
              <a:lnSpc>
                <a:spcPct val="150000"/>
              </a:lnSpc>
            </a:pP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Lifecycle Management:</a:t>
            </a: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Providing solutions from initial production through to comprehensive after-sales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6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0A336-A396-5BB3-988A-37D9704E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210" y="811530"/>
            <a:ext cx="10515600" cy="552069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Delivering "affordable, high-quality solutions" that meet critical demands of the renewable energy sector.</a:t>
            </a:r>
          </a:p>
          <a:p>
            <a:pPr>
              <a:lnSpc>
                <a:spcPct val="170000"/>
              </a:lnSpc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Positioning: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Leveraging specialized manufacturing capabilities in a high-growth industry.</a:t>
            </a:r>
          </a:p>
          <a:p>
            <a:pPr>
              <a:lnSpc>
                <a:spcPct val="170000"/>
              </a:lnSpc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Alliance: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Enercon tie-up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provides:</a:t>
            </a:r>
          </a:p>
          <a:p>
            <a:pPr>
              <a:lnSpc>
                <a:spcPct val="170000"/>
              </a:lnSpc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broader markets and projects.</a:t>
            </a:r>
          </a:p>
          <a:p>
            <a:pPr>
              <a:lnSpc>
                <a:spcPct val="170000"/>
              </a:lnSpc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CMW's quality and operational standards.</a:t>
            </a:r>
          </a:p>
          <a:p>
            <a:pPr>
              <a:lnSpc>
                <a:spcPct val="170000"/>
              </a:lnSpc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for technological exchange and continuous improvement.</a:t>
            </a:r>
          </a:p>
          <a:p>
            <a:pPr>
              <a:lnSpc>
                <a:spcPct val="170000"/>
              </a:lnSpc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Impact: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model inherently contributes to green electric power production and sustainable development, appealing to environmentally conscious markets and stakeholders.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52150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C2B7-5F40-F0FE-0699-3BE145A8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2097088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Structure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7FEE9-452A-21FA-FF85-E6F3B0E0B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Talent lifecycle management (Recruitment, T&amp;D, Performance, DEI, Welfare).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&amp; Manufacturing: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production of Wind Mill Turbine Generators.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 &amp; Control: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Ensuring product excellence and compliance.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&amp; Administration: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Financial oversight, budgeting, and essential support services.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Management: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Efficient procurement, logistics, and inventory control.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&amp; Marketing: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Driving revenue, market reach, and customer relationships.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&amp; Development: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Innovation and product/process enhancement.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infrastructure and strategic enabler.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1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229</TotalTime>
  <Words>1485</Words>
  <Application>Microsoft Macintosh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Times New Roman</vt:lpstr>
      <vt:lpstr>Tw Cen MT</vt:lpstr>
      <vt:lpstr>Circuit</vt:lpstr>
      <vt:lpstr>INTERNSHIP REPORT</vt:lpstr>
      <vt:lpstr>Outline of the Industry </vt:lpstr>
      <vt:lpstr>PowerPoint Presentation</vt:lpstr>
      <vt:lpstr>Outline of the Organization</vt:lpstr>
      <vt:lpstr>PowerPoint Presentation</vt:lpstr>
      <vt:lpstr>PowerPoint Presentation</vt:lpstr>
      <vt:lpstr>PowerPoint Presentation</vt:lpstr>
      <vt:lpstr>PowerPoint Presentation</vt:lpstr>
      <vt:lpstr>Organizational Structure</vt:lpstr>
      <vt:lpstr>Functional Departments</vt:lpstr>
      <vt:lpstr>PowerPoint Presentation</vt:lpstr>
      <vt:lpstr>PowerPoint Presentation</vt:lpstr>
      <vt:lpstr>PowerPoint Presentation</vt:lpstr>
      <vt:lpstr>PowerPoint Presentation</vt:lpstr>
      <vt:lpstr>Key Learnings / Learning Outcomes</vt:lpstr>
      <vt:lpstr>PowerPoint Presentation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Indrajith Venugopal</dc:creator>
  <cp:lastModifiedBy>Indrajith Venugopal</cp:lastModifiedBy>
  <cp:revision>3</cp:revision>
  <dcterms:created xsi:type="dcterms:W3CDTF">2025-07-06T09:40:02Z</dcterms:created>
  <dcterms:modified xsi:type="dcterms:W3CDTF">2025-07-06T13:36:39Z</dcterms:modified>
</cp:coreProperties>
</file>