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6" r:id="rId4"/>
    <p:sldId id="277" r:id="rId5"/>
    <p:sldId id="278" r:id="rId6"/>
    <p:sldId id="279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82" r:id="rId25"/>
    <p:sldId id="283" r:id="rId26"/>
    <p:sldId id="275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80" r:id="rId36"/>
    <p:sldId id="28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22"/>
    <p:restoredTop sz="94694"/>
  </p:normalViewPr>
  <p:slideViewPr>
    <p:cSldViewPr snapToGrid="0" snapToObjects="1">
      <p:cViewPr varScale="1">
        <p:scale>
          <a:sx n="110" d="100"/>
          <a:sy n="110" d="100"/>
        </p:scale>
        <p:origin x="192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A7BB1-57E4-2546-96CD-13EDBAEB4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329031-98CC-EF4F-B364-CBF3E98C20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92D5E-3E4A-E64F-9BE9-17CEC28F7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074FB-CB9C-4847-8C2E-A729CE77B6A6}" type="datetimeFigureOut">
              <a:rPr lang="en-US" smtClean="0"/>
              <a:t>9/5/20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D29B7-5695-6A4C-B5D8-B8ED00F79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51E75-BC1F-F249-A52F-9A00EB55F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57753-DB75-C149-AC5A-C183A1711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82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41C71-87AE-844F-8824-B0C047FF6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A321A9-2F80-0E4D-8D0B-C0A5BF4F2B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8FB9A-6C06-1342-AF91-8B79F0345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074FB-CB9C-4847-8C2E-A729CE77B6A6}" type="datetimeFigureOut">
              <a:rPr lang="en-US" smtClean="0"/>
              <a:t>9/5/20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46E00-4936-B044-A8B9-D2A6E2933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FE4E8-9354-E44A-BF88-BE12896D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57753-DB75-C149-AC5A-C183A1711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54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A2DAD7-99AD-904E-A823-AA276A98DD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003680-B12A-FA4F-A6A4-7AA216F46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D5469-7B26-E541-9CFC-DE8E1C341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074FB-CB9C-4847-8C2E-A729CE77B6A6}" type="datetimeFigureOut">
              <a:rPr lang="en-US" smtClean="0"/>
              <a:t>9/5/20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42A67-7541-DA4D-AE5F-A4A5105F3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187E4-5806-FF48-8706-0221687C3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57753-DB75-C149-AC5A-C183A1711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49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E79ED-6FEA-734F-A12C-EBF927E72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BB3E0-9728-1844-95C3-E7D42FF06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65554-1EDA-604D-9409-79AD7DFFF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074FB-CB9C-4847-8C2E-A729CE77B6A6}" type="datetimeFigureOut">
              <a:rPr lang="en-US" smtClean="0"/>
              <a:t>9/5/20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138E9-5E18-9A4D-8F6E-F307C4F1A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D7B07-994A-FC49-9A9A-BF88D7910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57753-DB75-C149-AC5A-C183A1711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845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4CA5B-0DB2-544A-9424-553735C3B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728C1-1EA4-D44D-B46B-D6BBA55E8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E74C9-ED50-C14E-BE4A-F6B6DB067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074FB-CB9C-4847-8C2E-A729CE77B6A6}" type="datetimeFigureOut">
              <a:rPr lang="en-US" smtClean="0"/>
              <a:t>9/5/20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6EC2B-7589-0344-A1CA-66D8505BD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46908-6A8D-7445-90E9-354BDF60C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57753-DB75-C149-AC5A-C183A1711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60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50585-5342-6C4E-AEE5-8682AA74B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2B6A8-DA10-034A-8794-CE12FD302E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49C38C-2975-234F-AB54-3D7ED8773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089D39-B509-1343-A804-BDB50D563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074FB-CB9C-4847-8C2E-A729CE77B6A6}" type="datetimeFigureOut">
              <a:rPr lang="en-US" smtClean="0"/>
              <a:t>9/5/20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6FD1F6-3981-694E-A9CA-53CD4968F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2AB5F-767E-1D48-AE7F-1534BCBF6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57753-DB75-C149-AC5A-C183A1711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30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70973-61B3-054B-88F9-03B85E309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646EE-C576-F048-81BD-FAB2CDE07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A4F170-191D-ED4E-9B46-756B5D807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27DAA8-A5D1-A446-9741-E5B4B11FB9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76EF52-50F1-8541-940B-B39F106C05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118EF9-8C80-EB43-9DFF-BD6610E8F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074FB-CB9C-4847-8C2E-A729CE77B6A6}" type="datetimeFigureOut">
              <a:rPr lang="en-US" smtClean="0"/>
              <a:t>9/5/20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543497-EAC2-2641-9B24-212669E54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1F8BBB-8759-E148-8E3B-8E22115CA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57753-DB75-C149-AC5A-C183A1711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523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F2B85-79FD-984E-B1EB-CE4267EC7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A3976F-47B6-5E49-AB7C-FC9C6D4AC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074FB-CB9C-4847-8C2E-A729CE77B6A6}" type="datetimeFigureOut">
              <a:rPr lang="en-US" smtClean="0"/>
              <a:t>9/5/20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C74BA5-5EA6-444A-9283-9A944DA69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56504B-0411-8D48-95F3-720A16F5F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57753-DB75-C149-AC5A-C183A1711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36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2D2297-6D06-CC4D-9A0C-DC50B58FE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074FB-CB9C-4847-8C2E-A729CE77B6A6}" type="datetimeFigureOut">
              <a:rPr lang="en-US" smtClean="0"/>
              <a:t>9/5/20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58931E-4936-884B-B891-E4190FE0A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FD888C-1F98-504B-8742-7D577714F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57753-DB75-C149-AC5A-C183A1711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25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AC893-466C-D044-99B3-F05A0D99A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C15C1-AAD6-B94D-86CF-13BCBFBC1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70071D-8CA5-4941-B0D3-E2D9A74FD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043B46-A227-734E-8DB2-BAB09CC6D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074FB-CB9C-4847-8C2E-A729CE77B6A6}" type="datetimeFigureOut">
              <a:rPr lang="en-US" smtClean="0"/>
              <a:t>9/5/20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A8D14-FF17-AF4F-B199-1BF50EA67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8AF0DD-4322-9148-A384-B45AB2A76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57753-DB75-C149-AC5A-C183A1711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70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88E6A-4D80-CA45-8672-06C7FE5FF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313FF6-6425-2C40-A0DA-7F6600F34E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8571D0-6194-4F4F-A3B9-8E3C3CB69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DF10E-C385-0247-BE0C-AF5BA1509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074FB-CB9C-4847-8C2E-A729CE77B6A6}" type="datetimeFigureOut">
              <a:rPr lang="en-US" smtClean="0"/>
              <a:t>9/5/20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FE65F0-C19F-3D44-BD18-D172489B8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DEC241-04AC-D248-8111-C3DF811B0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57753-DB75-C149-AC5A-C183A1711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59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E855CE-9DE4-AF48-8C22-8270AA7F5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21048-CC61-C04D-AC0D-2089668B9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B45DC-8D4D-8241-BC34-FDF86B0D74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074FB-CB9C-4847-8C2E-A729CE77B6A6}" type="datetimeFigureOut">
              <a:rPr lang="en-US" smtClean="0"/>
              <a:t>9/5/20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B6C11-CD31-A345-9DEC-D8BBADE42F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A5452-B5FF-534A-B8E6-285410DBD2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57753-DB75-C149-AC5A-C183A1711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488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C9DB2-AC5E-2A4E-A907-13A5ED27A9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>
            <a:normAutofit/>
          </a:bodyPr>
          <a:lstStyle/>
          <a:p>
            <a:r>
              <a:rPr lang="en-IN" sz="3600" b="1" dirty="0"/>
              <a:t>DEPENDENCY INJECTION WITH</a:t>
            </a:r>
            <a:endParaRPr lang="en-US" sz="3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5EC509-D3C6-234B-99AA-D4A6DA5341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800" b="1" dirty="0"/>
              <a:t>DAGGER 2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57899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93A8-12A9-EB4F-A805-CF67C2AE2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DAGGER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4E7BD-F740-E04E-9C9C-873FC5AB9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• Dependency Injection Framework </a:t>
            </a:r>
          </a:p>
          <a:p>
            <a:pPr marL="0" indent="0">
              <a:buNone/>
            </a:pPr>
            <a:r>
              <a:rPr lang="en-IN" dirty="0"/>
              <a:t>	• </a:t>
            </a:r>
            <a:r>
              <a:rPr lang="en-IN" dirty="0" err="1"/>
              <a:t>Guice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	• Dagger </a:t>
            </a:r>
          </a:p>
          <a:p>
            <a:pPr marL="0" indent="0">
              <a:buNone/>
            </a:pPr>
            <a:r>
              <a:rPr lang="en-IN" dirty="0"/>
              <a:t>• Developed &amp; maintained by Google </a:t>
            </a:r>
          </a:p>
          <a:p>
            <a:pPr marL="0" indent="0">
              <a:buNone/>
            </a:pPr>
            <a:r>
              <a:rPr lang="en-IN" dirty="0"/>
              <a:t>• Based on Square’s Dagger (1) </a:t>
            </a:r>
          </a:p>
          <a:p>
            <a:pPr marL="0" indent="0">
              <a:buNone/>
            </a:pPr>
            <a:r>
              <a:rPr lang="en-IN" dirty="0"/>
              <a:t>• Annotation based </a:t>
            </a:r>
          </a:p>
          <a:p>
            <a:pPr marL="0" indent="0">
              <a:buNone/>
            </a:pPr>
            <a:r>
              <a:rPr lang="en-IN" dirty="0"/>
              <a:t>• Generate code during compilation instead of runtime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442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DD7F1-DB7B-984A-9527-6C6BB811D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Dagger?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8D13F-34BB-D745-86B8-2AC76C288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Work in team </a:t>
            </a:r>
          </a:p>
          <a:p>
            <a:pPr marL="0" indent="0">
              <a:buNone/>
            </a:pPr>
            <a:r>
              <a:rPr lang="en-IN" dirty="0"/>
              <a:t>• Manage many different dependencies (what if a Car object needs gear, steering, bumper, etc)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fun main(</a:t>
            </a:r>
            <a:r>
              <a:rPr lang="en-IN" dirty="0" err="1"/>
              <a:t>args</a:t>
            </a:r>
            <a:r>
              <a:rPr lang="en-IN" dirty="0"/>
              <a:t>: Array) { 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val</a:t>
            </a:r>
            <a:r>
              <a:rPr lang="en-IN" dirty="0"/>
              <a:t> fuel = Fuel("RON95", </a:t>
            </a:r>
            <a:r>
              <a:rPr lang="en-IN" dirty="0" err="1"/>
              <a:t>FuelQuality.GOOD</a:t>
            </a:r>
            <a:r>
              <a:rPr lang="en-IN" dirty="0"/>
              <a:t>, 100) 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val</a:t>
            </a:r>
            <a:r>
              <a:rPr lang="en-IN" dirty="0"/>
              <a:t> </a:t>
            </a:r>
            <a:r>
              <a:rPr lang="en-IN" dirty="0" err="1"/>
              <a:t>goodFuelInjector</a:t>
            </a:r>
            <a:r>
              <a:rPr lang="en-IN" dirty="0"/>
              <a:t> = </a:t>
            </a:r>
            <a:r>
              <a:rPr lang="en-IN" dirty="0" err="1"/>
              <a:t>GoodFuelInjector</a:t>
            </a:r>
            <a:r>
              <a:rPr lang="en-IN" dirty="0"/>
              <a:t>(fuel) 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val</a:t>
            </a:r>
            <a:r>
              <a:rPr lang="en-IN" dirty="0"/>
              <a:t> </a:t>
            </a:r>
            <a:r>
              <a:rPr lang="en-IN" dirty="0" err="1"/>
              <a:t>goodEngine</a:t>
            </a:r>
            <a:r>
              <a:rPr lang="en-IN" dirty="0"/>
              <a:t> = </a:t>
            </a:r>
            <a:r>
              <a:rPr lang="en-IN" dirty="0" err="1"/>
              <a:t>GoodEngine</a:t>
            </a:r>
            <a:r>
              <a:rPr lang="en-IN" dirty="0"/>
              <a:t>(</a:t>
            </a:r>
            <a:r>
              <a:rPr lang="en-IN" dirty="0" err="1"/>
              <a:t>goodFuelInjector</a:t>
            </a:r>
            <a:r>
              <a:rPr lang="en-IN" dirty="0"/>
              <a:t>) </a:t>
            </a:r>
          </a:p>
          <a:p>
            <a:pPr marL="0" indent="0">
              <a:buNone/>
            </a:pPr>
            <a:r>
              <a:rPr lang="en-IN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3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C7850-EEE3-0147-9396-1E71878A5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ANATOMY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D3564-A212-A84C-84D4-4A8D4F733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MODULES &amp; PROVIDES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COMPONENT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@INJECT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90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A6385-0258-8C44-9C94-827581085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MODULES &amp; PROVIDES (Engine Module)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4011B-D336-574F-863E-996BC0D11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/>
              <a:t>PROVIDES DEPENDENCIES</a:t>
            </a:r>
          </a:p>
          <a:p>
            <a:pPr marL="0" indent="0">
              <a:buNone/>
            </a:pPr>
            <a:r>
              <a:rPr lang="en-IN" dirty="0"/>
              <a:t>@Module </a:t>
            </a:r>
          </a:p>
          <a:p>
            <a:pPr marL="0" indent="0">
              <a:buNone/>
            </a:pPr>
            <a:r>
              <a:rPr lang="en-IN" dirty="0"/>
              <a:t>class </a:t>
            </a:r>
            <a:r>
              <a:rPr lang="en-IN" dirty="0" err="1"/>
              <a:t>EngineModule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	@Provides </a:t>
            </a:r>
          </a:p>
          <a:p>
            <a:pPr marL="0" indent="0">
              <a:buNone/>
            </a:pPr>
            <a:r>
              <a:rPr lang="en-IN" dirty="0"/>
              <a:t>	fun </a:t>
            </a:r>
            <a:r>
              <a:rPr lang="en-IN" dirty="0" err="1"/>
              <a:t>provideFuelInjector</a:t>
            </a:r>
            <a:r>
              <a:rPr lang="en-IN" dirty="0"/>
              <a:t>(fuel: Fuel): </a:t>
            </a:r>
            <a:r>
              <a:rPr lang="en-IN" dirty="0" err="1"/>
              <a:t>FuelInjector</a:t>
            </a:r>
            <a:r>
              <a:rPr lang="en-IN" dirty="0"/>
              <a:t> { </a:t>
            </a:r>
          </a:p>
          <a:p>
            <a:pPr marL="0" indent="0">
              <a:buNone/>
            </a:pPr>
            <a:r>
              <a:rPr lang="en-IN" dirty="0"/>
              <a:t>		return </a:t>
            </a:r>
            <a:r>
              <a:rPr lang="en-IN" dirty="0" err="1"/>
              <a:t>GoodFuelInjector</a:t>
            </a:r>
            <a:r>
              <a:rPr lang="en-IN" dirty="0"/>
              <a:t>(fuel) </a:t>
            </a:r>
          </a:p>
          <a:p>
            <a:pPr marL="0" indent="0">
              <a:buNone/>
            </a:pPr>
            <a:r>
              <a:rPr lang="en-IN" dirty="0"/>
              <a:t>	} </a:t>
            </a:r>
          </a:p>
          <a:p>
            <a:pPr marL="0" indent="0">
              <a:buNone/>
            </a:pPr>
            <a:r>
              <a:rPr lang="en-IN" dirty="0"/>
              <a:t>	@Provides fun </a:t>
            </a:r>
            <a:r>
              <a:rPr lang="en-IN" dirty="0" err="1"/>
              <a:t>provideQualityFuel</a:t>
            </a:r>
            <a:r>
              <a:rPr lang="en-IN" dirty="0"/>
              <a:t>(): Fuel{ </a:t>
            </a:r>
          </a:p>
          <a:p>
            <a:pPr marL="0" indent="0">
              <a:buNone/>
            </a:pPr>
            <a:r>
              <a:rPr lang="en-IN" dirty="0"/>
              <a:t>		return Fuel("RON9000", </a:t>
            </a:r>
            <a:r>
              <a:rPr lang="en-IN" dirty="0" err="1"/>
              <a:t>FuelQuality.BEST</a:t>
            </a:r>
            <a:r>
              <a:rPr lang="en-IN" dirty="0"/>
              <a:t>, 100) 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/>
              <a:t>	@Provides fun </a:t>
            </a:r>
            <a:r>
              <a:rPr lang="en-IN" dirty="0" err="1"/>
              <a:t>provideEngine</a:t>
            </a:r>
            <a:r>
              <a:rPr lang="en-IN" dirty="0"/>
              <a:t>(</a:t>
            </a:r>
            <a:r>
              <a:rPr lang="en-IN" dirty="0" err="1"/>
              <a:t>fuelInjector</a:t>
            </a:r>
            <a:r>
              <a:rPr lang="en-IN" dirty="0"/>
              <a:t>: </a:t>
            </a:r>
            <a:r>
              <a:rPr lang="en-IN" dirty="0" err="1"/>
              <a:t>FuelInjector</a:t>
            </a:r>
            <a:r>
              <a:rPr lang="en-IN" dirty="0"/>
              <a:t>): Engine { </a:t>
            </a:r>
          </a:p>
          <a:p>
            <a:pPr marL="0" indent="0">
              <a:buNone/>
            </a:pPr>
            <a:r>
              <a:rPr lang="en-IN" dirty="0"/>
              <a:t>		return </a:t>
            </a:r>
            <a:r>
              <a:rPr lang="en-IN" dirty="0" err="1"/>
              <a:t>GoodEngine</a:t>
            </a:r>
            <a:r>
              <a:rPr lang="en-IN" dirty="0"/>
              <a:t>(</a:t>
            </a:r>
            <a:r>
              <a:rPr lang="en-IN" dirty="0" err="1"/>
              <a:t>fuelInjector</a:t>
            </a:r>
            <a:r>
              <a:rPr lang="en-IN" dirty="0"/>
              <a:t>) 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/>
              <a:t>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634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E1C9C-DF99-214E-A365-C2E4729F0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5686"/>
            <a:ext cx="10515600" cy="586127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@Module </a:t>
            </a:r>
          </a:p>
          <a:p>
            <a:pPr marL="0" indent="0">
              <a:buNone/>
            </a:pPr>
            <a:r>
              <a:rPr lang="en-IN" dirty="0"/>
              <a:t>class </a:t>
            </a:r>
            <a:r>
              <a:rPr lang="en-IN" dirty="0" err="1"/>
              <a:t>EngineModule</a:t>
            </a:r>
            <a:r>
              <a:rPr lang="en-IN" dirty="0"/>
              <a:t> { </a:t>
            </a:r>
          </a:p>
          <a:p>
            <a:pPr marL="0" indent="0">
              <a:buNone/>
            </a:pPr>
            <a:r>
              <a:rPr lang="en-IN" dirty="0"/>
              <a:t>	@Provides </a:t>
            </a:r>
          </a:p>
          <a:p>
            <a:pPr marL="0" indent="0">
              <a:buNone/>
            </a:pPr>
            <a:r>
              <a:rPr lang="en-IN" dirty="0"/>
              <a:t>	fun </a:t>
            </a:r>
            <a:r>
              <a:rPr lang="en-IN" dirty="0" err="1"/>
              <a:t>provideFuelInjector</a:t>
            </a:r>
            <a:r>
              <a:rPr lang="en-IN" dirty="0"/>
              <a:t>(fuel: Fuel): </a:t>
            </a:r>
            <a:r>
              <a:rPr lang="en-IN" dirty="0" err="1"/>
              <a:t>FuelInjector</a:t>
            </a:r>
            <a:r>
              <a:rPr lang="en-IN" dirty="0"/>
              <a:t> {</a:t>
            </a:r>
          </a:p>
          <a:p>
            <a:pPr marL="0" indent="0">
              <a:buNone/>
            </a:pPr>
            <a:r>
              <a:rPr lang="en-IN" dirty="0"/>
              <a:t>		return </a:t>
            </a:r>
            <a:r>
              <a:rPr lang="en-IN" dirty="0" err="1"/>
              <a:t>GoodFuelInjector</a:t>
            </a:r>
            <a:r>
              <a:rPr lang="en-IN" dirty="0"/>
              <a:t>(fuel) </a:t>
            </a:r>
          </a:p>
          <a:p>
            <a:pPr marL="0" indent="0">
              <a:buNone/>
            </a:pPr>
            <a:r>
              <a:rPr lang="en-IN" dirty="0"/>
              <a:t>	} </a:t>
            </a:r>
          </a:p>
          <a:p>
            <a:pPr marL="0" indent="0">
              <a:buNone/>
            </a:pPr>
            <a:r>
              <a:rPr lang="en-IN" dirty="0"/>
              <a:t>	@Provides </a:t>
            </a:r>
          </a:p>
          <a:p>
            <a:pPr marL="0" indent="0">
              <a:buNone/>
            </a:pPr>
            <a:r>
              <a:rPr lang="en-IN" dirty="0"/>
              <a:t>	fun </a:t>
            </a:r>
            <a:r>
              <a:rPr lang="en-IN" dirty="0" err="1"/>
              <a:t>provideQualityFuel</a:t>
            </a:r>
            <a:r>
              <a:rPr lang="en-IN" dirty="0"/>
              <a:t>(): Fuel{ </a:t>
            </a:r>
          </a:p>
          <a:p>
            <a:pPr marL="0" indent="0">
              <a:buNone/>
            </a:pPr>
            <a:r>
              <a:rPr lang="en-IN" dirty="0"/>
              <a:t>		return Fuel("RON9000", </a:t>
            </a:r>
            <a:r>
              <a:rPr lang="en-IN" dirty="0" err="1"/>
              <a:t>FuelQuality.BEST</a:t>
            </a:r>
            <a:r>
              <a:rPr lang="en-IN" dirty="0"/>
              <a:t>, 100) </a:t>
            </a:r>
          </a:p>
          <a:p>
            <a:pPr marL="0" indent="0">
              <a:buNone/>
            </a:pPr>
            <a:r>
              <a:rPr lang="en-IN" dirty="0"/>
              <a:t>	} </a:t>
            </a:r>
          </a:p>
          <a:p>
            <a:pPr marL="0" indent="0">
              <a:buNone/>
            </a:pPr>
            <a:r>
              <a:rPr lang="en-IN" dirty="0"/>
              <a:t>	@Provides </a:t>
            </a:r>
          </a:p>
          <a:p>
            <a:pPr marL="0" indent="0">
              <a:buNone/>
            </a:pPr>
            <a:r>
              <a:rPr lang="en-IN" dirty="0"/>
              <a:t>	fun </a:t>
            </a:r>
            <a:r>
              <a:rPr lang="en-IN" dirty="0" err="1"/>
              <a:t>provideGearSystem</a:t>
            </a:r>
            <a:r>
              <a:rPr lang="en-IN" dirty="0"/>
              <a:t>(foo: Foo): Fuel{</a:t>
            </a:r>
          </a:p>
          <a:p>
            <a:pPr marL="0" indent="0">
              <a:buNone/>
            </a:pPr>
            <a:r>
              <a:rPr lang="en-IN" dirty="0"/>
              <a:t>		 return </a:t>
            </a:r>
            <a:r>
              <a:rPr lang="en-IN" dirty="0" err="1"/>
              <a:t>GearSystem</a:t>
            </a:r>
            <a:r>
              <a:rPr lang="en-IN" dirty="0"/>
              <a:t>(foo) </a:t>
            </a:r>
          </a:p>
          <a:p>
            <a:pPr marL="0" indent="0">
              <a:buNone/>
            </a:pPr>
            <a:r>
              <a:rPr lang="en-IN" dirty="0"/>
              <a:t>	} </a:t>
            </a:r>
          </a:p>
          <a:p>
            <a:pPr marL="0" indent="0">
              <a:buNone/>
            </a:pPr>
            <a:r>
              <a:rPr lang="en-IN" dirty="0"/>
              <a:t>	@Provides </a:t>
            </a:r>
          </a:p>
          <a:p>
            <a:pPr marL="0" indent="0">
              <a:buNone/>
            </a:pPr>
            <a:r>
              <a:rPr lang="en-IN" dirty="0"/>
              <a:t>	fun </a:t>
            </a:r>
            <a:r>
              <a:rPr lang="en-IN" dirty="0" err="1"/>
              <a:t>provideEngine</a:t>
            </a:r>
            <a:r>
              <a:rPr lang="en-IN" dirty="0"/>
              <a:t>(</a:t>
            </a:r>
            <a:r>
              <a:rPr lang="en-IN" dirty="0" err="1"/>
              <a:t>fuelInjector</a:t>
            </a:r>
            <a:r>
              <a:rPr lang="en-IN" dirty="0"/>
              <a:t>: </a:t>
            </a:r>
            <a:r>
              <a:rPr lang="en-IN" dirty="0" err="1"/>
              <a:t>FuelInjector</a:t>
            </a:r>
            <a:r>
              <a:rPr lang="en-IN" dirty="0"/>
              <a:t>, </a:t>
            </a:r>
            <a:r>
              <a:rPr lang="en-IN" dirty="0" err="1"/>
              <a:t>gearSystem</a:t>
            </a:r>
            <a:r>
              <a:rPr lang="en-IN" dirty="0"/>
              <a:t>: </a:t>
            </a:r>
            <a:r>
              <a:rPr lang="en-IN" dirty="0" err="1"/>
              <a:t>GearSystem</a:t>
            </a:r>
            <a:r>
              <a:rPr lang="en-IN" dirty="0"/>
              <a:t>): Engine { </a:t>
            </a:r>
          </a:p>
          <a:p>
            <a:pPr marL="0" indent="0">
              <a:buNone/>
            </a:pPr>
            <a:r>
              <a:rPr lang="en-IN" dirty="0"/>
              <a:t>		return </a:t>
            </a:r>
            <a:r>
              <a:rPr lang="en-IN" dirty="0" err="1"/>
              <a:t>GoodEngine</a:t>
            </a:r>
            <a:r>
              <a:rPr lang="en-IN" dirty="0"/>
              <a:t>(</a:t>
            </a:r>
            <a:r>
              <a:rPr lang="en-IN" dirty="0" err="1"/>
              <a:t>fuelInjector</a:t>
            </a:r>
            <a:r>
              <a:rPr lang="en-IN" dirty="0"/>
              <a:t>, </a:t>
            </a:r>
            <a:r>
              <a:rPr lang="en-IN" dirty="0" err="1"/>
              <a:t>gearSystem</a:t>
            </a:r>
            <a:r>
              <a:rPr lang="en-IN" dirty="0"/>
              <a:t>) 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/>
              <a:t> 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809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8CADE-AD1B-C243-9B98-D6B9441DD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A56705-1078-294A-A3E6-76FFE1B4C548}"/>
              </a:ext>
            </a:extLst>
          </p:cNvPr>
          <p:cNvSpPr/>
          <p:nvPr/>
        </p:nvSpPr>
        <p:spPr>
          <a:xfrm>
            <a:off x="1316799" y="1690688"/>
            <a:ext cx="2105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This is a component 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848F99-78B2-434A-AFBB-A61613842970}"/>
              </a:ext>
            </a:extLst>
          </p:cNvPr>
          <p:cNvSpPr/>
          <p:nvPr/>
        </p:nvSpPr>
        <p:spPr>
          <a:xfrm>
            <a:off x="8323669" y="1690688"/>
            <a:ext cx="1498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@Component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1B8E120-24E9-704B-A6B6-B17D48D9F020}"/>
              </a:ext>
            </a:extLst>
          </p:cNvPr>
          <p:cNvSpPr/>
          <p:nvPr/>
        </p:nvSpPr>
        <p:spPr>
          <a:xfrm>
            <a:off x="4263565" y="1629115"/>
            <a:ext cx="3145971" cy="4924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COMPONENT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8762D0-5B21-4549-B8C7-59DF7FEA7AAE}"/>
              </a:ext>
            </a:extLst>
          </p:cNvPr>
          <p:cNvSpPr txBox="1"/>
          <p:nvPr/>
        </p:nvSpPr>
        <p:spPr>
          <a:xfrm>
            <a:off x="990600" y="2645229"/>
            <a:ext cx="72138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@Singleton </a:t>
            </a:r>
          </a:p>
          <a:p>
            <a:r>
              <a:rPr lang="en-IN" dirty="0"/>
              <a:t>@Component(modules = </a:t>
            </a:r>
            <a:r>
              <a:rPr lang="en-IN" dirty="0" err="1"/>
              <a:t>arrayOf</a:t>
            </a:r>
            <a:r>
              <a:rPr lang="en-IN" dirty="0"/>
              <a:t>(</a:t>
            </a:r>
            <a:r>
              <a:rPr lang="en-IN" dirty="0" err="1"/>
              <a:t>CarModule</a:t>
            </a:r>
            <a:r>
              <a:rPr lang="en-IN" dirty="0"/>
              <a:t>::class, </a:t>
            </a:r>
            <a:r>
              <a:rPr lang="en-IN" dirty="0" err="1"/>
              <a:t>EngineModule</a:t>
            </a:r>
            <a:r>
              <a:rPr lang="en-IN" dirty="0"/>
              <a:t>::class)) </a:t>
            </a:r>
          </a:p>
          <a:p>
            <a:r>
              <a:rPr lang="en-IN" dirty="0"/>
              <a:t>interface </a:t>
            </a:r>
            <a:r>
              <a:rPr lang="en-IN" dirty="0" err="1"/>
              <a:t>CarComponent</a:t>
            </a:r>
            <a:r>
              <a:rPr lang="en-IN" dirty="0"/>
              <a:t> { </a:t>
            </a:r>
          </a:p>
          <a:p>
            <a:r>
              <a:rPr lang="en-IN" dirty="0"/>
              <a:t>	fun </a:t>
            </a:r>
            <a:r>
              <a:rPr lang="en-IN" dirty="0" err="1"/>
              <a:t>fastCar</a:t>
            </a:r>
            <a:r>
              <a:rPr lang="en-IN" dirty="0"/>
              <a:t>(car: Car) </a:t>
            </a:r>
          </a:p>
          <a:p>
            <a:r>
              <a:rPr lang="en-IN" dirty="0"/>
              <a:t>	fun </a:t>
            </a:r>
            <a:r>
              <a:rPr lang="en-IN" dirty="0" err="1"/>
              <a:t>normalCar</a:t>
            </a:r>
            <a:r>
              <a:rPr lang="en-IN" dirty="0"/>
              <a:t>(): Car </a:t>
            </a:r>
          </a:p>
          <a:p>
            <a:r>
              <a:rPr lang="en-IN" dirty="0"/>
              <a:t>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44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54961-B637-3246-9360-6732B1589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4961"/>
          </a:xfrm>
        </p:spPr>
        <p:txBody>
          <a:bodyPr/>
          <a:lstStyle/>
          <a:p>
            <a:r>
              <a:rPr lang="en-IN" dirty="0"/>
              <a:t>@INJECT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7F8B4-1641-8E49-B48A-F50A4B1A9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7687"/>
            <a:ext cx="10515600" cy="235131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b="1" dirty="0"/>
              <a:t>• Field Injection </a:t>
            </a:r>
          </a:p>
          <a:p>
            <a:pPr marL="0" indent="0">
              <a:buNone/>
            </a:pPr>
            <a:r>
              <a:rPr lang="en-IN" dirty="0"/>
              <a:t>class </a:t>
            </a:r>
            <a:r>
              <a:rPr lang="en-IN" dirty="0" err="1"/>
              <a:t>FastCar</a:t>
            </a:r>
            <a:r>
              <a:rPr lang="en-IN" dirty="0"/>
              <a:t>: Car { </a:t>
            </a:r>
          </a:p>
          <a:p>
            <a:pPr marL="0" indent="0">
              <a:buNone/>
            </a:pPr>
            <a:r>
              <a:rPr lang="en-IN" dirty="0"/>
              <a:t>	@Inject </a:t>
            </a:r>
            <a:r>
              <a:rPr lang="en-IN" dirty="0" err="1"/>
              <a:t>lateinit</a:t>
            </a:r>
            <a:r>
              <a:rPr lang="en-IN" dirty="0"/>
              <a:t> var </a:t>
            </a:r>
            <a:r>
              <a:rPr lang="en-IN" dirty="0" err="1"/>
              <a:t>engine:Engine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	override fun drive() { 	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println</a:t>
            </a:r>
            <a:r>
              <a:rPr lang="en-IN" dirty="0"/>
              <a:t>(</a:t>
            </a:r>
            <a:r>
              <a:rPr lang="en-IN" dirty="0" err="1"/>
              <a:t>engine.start</a:t>
            </a:r>
            <a:r>
              <a:rPr lang="en-IN" dirty="0"/>
              <a:t>()) 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/>
              <a:t>} 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3472CAA-B52A-E74D-B659-6D9B49E6FA70}"/>
              </a:ext>
            </a:extLst>
          </p:cNvPr>
          <p:cNvSpPr txBox="1">
            <a:spLocks/>
          </p:cNvSpPr>
          <p:nvPr/>
        </p:nvSpPr>
        <p:spPr>
          <a:xfrm>
            <a:off x="925286" y="3657602"/>
            <a:ext cx="10515600" cy="201385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b="1" dirty="0"/>
              <a:t>• Constructor Injection </a:t>
            </a:r>
          </a:p>
          <a:p>
            <a:pPr marL="0" indent="0">
              <a:buNone/>
            </a:pPr>
            <a:r>
              <a:rPr lang="en-IN" dirty="0"/>
              <a:t>class </a:t>
            </a:r>
            <a:r>
              <a:rPr lang="en-IN" dirty="0" err="1"/>
              <a:t>GoodCar</a:t>
            </a:r>
            <a:r>
              <a:rPr lang="en-IN" dirty="0"/>
              <a:t> @Inject constructor(</a:t>
            </a:r>
            <a:r>
              <a:rPr lang="en-IN" dirty="0" err="1"/>
              <a:t>val</a:t>
            </a:r>
            <a:r>
              <a:rPr lang="en-IN" dirty="0"/>
              <a:t> engine: Engine): Car { </a:t>
            </a:r>
          </a:p>
          <a:p>
            <a:pPr marL="0" indent="0">
              <a:buNone/>
            </a:pPr>
            <a:r>
              <a:rPr lang="en-IN" dirty="0"/>
              <a:t>	override fun drive() { 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println</a:t>
            </a:r>
            <a:r>
              <a:rPr lang="en-IN" dirty="0"/>
              <a:t>(</a:t>
            </a:r>
            <a:r>
              <a:rPr lang="en-IN" dirty="0" err="1"/>
              <a:t>engine.start</a:t>
            </a:r>
            <a:r>
              <a:rPr lang="en-IN" dirty="0"/>
              <a:t>()) 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/>
              <a:t> 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394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65AF3-D9F0-F74E-AB89-B6E600532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3D2E63C-EAD7-834B-966C-8E3879EDBAB4}"/>
              </a:ext>
            </a:extLst>
          </p:cNvPr>
          <p:cNvSpPr txBox="1">
            <a:spLocks/>
          </p:cNvSpPr>
          <p:nvPr/>
        </p:nvSpPr>
        <p:spPr>
          <a:xfrm>
            <a:off x="838200" y="1415144"/>
            <a:ext cx="10515600" cy="2013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 err="1"/>
              <a:t>val</a:t>
            </a:r>
            <a:r>
              <a:rPr lang="en-IN" dirty="0"/>
              <a:t> </a:t>
            </a:r>
            <a:r>
              <a:rPr lang="en-IN" dirty="0" err="1"/>
              <a:t>normalCar</a:t>
            </a:r>
            <a:r>
              <a:rPr lang="en-IN" dirty="0"/>
              <a:t> = </a:t>
            </a:r>
            <a:r>
              <a:rPr lang="en-IN" dirty="0" err="1"/>
              <a:t>DaggerCarComponent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			.builder() </a:t>
            </a:r>
          </a:p>
          <a:p>
            <a:pPr marL="0" indent="0">
              <a:buNone/>
            </a:pPr>
            <a:r>
              <a:rPr lang="en-IN" dirty="0"/>
              <a:t>			.build() </a:t>
            </a:r>
          </a:p>
          <a:p>
            <a:pPr marL="0" indent="0">
              <a:buNone/>
            </a:pPr>
            <a:r>
              <a:rPr lang="en-IN" dirty="0"/>
              <a:t>			.</a:t>
            </a:r>
            <a:r>
              <a:rPr lang="en-IN" dirty="0" err="1"/>
              <a:t>normalCar</a:t>
            </a:r>
            <a:r>
              <a:rPr lang="en-IN" dirty="0"/>
              <a:t>()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47D9550-3A54-1A49-A054-4F38EADB5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831773"/>
            <a:ext cx="10515600" cy="180702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//Android mostly use this </a:t>
            </a:r>
          </a:p>
          <a:p>
            <a:pPr marL="0" indent="0">
              <a:buNone/>
            </a:pPr>
            <a:r>
              <a:rPr lang="en-IN" dirty="0" err="1"/>
              <a:t>val</a:t>
            </a:r>
            <a:r>
              <a:rPr lang="en-IN" dirty="0"/>
              <a:t> </a:t>
            </a:r>
            <a:r>
              <a:rPr lang="en-IN" dirty="0" err="1"/>
              <a:t>fastCar</a:t>
            </a:r>
            <a:r>
              <a:rPr lang="en-IN" dirty="0"/>
              <a:t> = </a:t>
            </a:r>
            <a:r>
              <a:rPr lang="en-IN" dirty="0" err="1"/>
              <a:t>FastCar</a:t>
            </a:r>
            <a:r>
              <a:rPr lang="en-IN" dirty="0"/>
              <a:t>() </a:t>
            </a:r>
          </a:p>
          <a:p>
            <a:pPr marL="0" indent="0">
              <a:buNone/>
            </a:pPr>
            <a:r>
              <a:rPr lang="en-IN" dirty="0" err="1"/>
              <a:t>DaggerCarComponent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.builder() </a:t>
            </a:r>
          </a:p>
          <a:p>
            <a:pPr marL="0" indent="0">
              <a:buNone/>
            </a:pPr>
            <a:r>
              <a:rPr lang="en-IN" dirty="0"/>
              <a:t>.build() </a:t>
            </a:r>
          </a:p>
          <a:p>
            <a:pPr marL="0" indent="0">
              <a:buNone/>
            </a:pPr>
            <a:r>
              <a:rPr lang="en-IN" dirty="0"/>
              <a:t>.</a:t>
            </a:r>
            <a:r>
              <a:rPr lang="en-IN" dirty="0" err="1"/>
              <a:t>fastCar</a:t>
            </a:r>
            <a:r>
              <a:rPr lang="en-IN" dirty="0"/>
              <a:t>(</a:t>
            </a:r>
            <a:r>
              <a:rPr lang="en-IN" dirty="0" err="1"/>
              <a:t>fastCar</a:t>
            </a:r>
            <a:r>
              <a:rPr lang="en-IN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315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0702747-AEE0-D14A-9845-9C8B5406D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0230"/>
            <a:ext cx="10515600" cy="52512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CAR MAKER COMPONENT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8F2B10-4F71-9B40-990A-9A62FF800477}"/>
              </a:ext>
            </a:extLst>
          </p:cNvPr>
          <p:cNvSpPr/>
          <p:nvPr/>
        </p:nvSpPr>
        <p:spPr>
          <a:xfrm>
            <a:off x="1177489" y="2079417"/>
            <a:ext cx="2013859" cy="172756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57A653-DD3C-9A41-B54F-6A250CB9C4DF}"/>
              </a:ext>
            </a:extLst>
          </p:cNvPr>
          <p:cNvSpPr/>
          <p:nvPr/>
        </p:nvSpPr>
        <p:spPr>
          <a:xfrm>
            <a:off x="4464978" y="2079417"/>
            <a:ext cx="2373086" cy="108965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D7ED95-FC5B-B343-952B-7CC1FE061B57}"/>
              </a:ext>
            </a:extLst>
          </p:cNvPr>
          <p:cNvSpPr/>
          <p:nvPr/>
        </p:nvSpPr>
        <p:spPr>
          <a:xfrm>
            <a:off x="8008273" y="2079415"/>
            <a:ext cx="2781297" cy="310903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044B44-6C19-1D4E-B02D-E0AD52A8422E}"/>
              </a:ext>
            </a:extLst>
          </p:cNvPr>
          <p:cNvSpPr/>
          <p:nvPr/>
        </p:nvSpPr>
        <p:spPr>
          <a:xfrm>
            <a:off x="4497635" y="3806977"/>
            <a:ext cx="2373086" cy="153558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5165532-3DDB-8947-84BC-AB251B6E78A4}"/>
              </a:ext>
            </a:extLst>
          </p:cNvPr>
          <p:cNvSpPr/>
          <p:nvPr/>
        </p:nvSpPr>
        <p:spPr>
          <a:xfrm>
            <a:off x="1729944" y="2705066"/>
            <a:ext cx="1001486" cy="4517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F250169-EE0E-8E48-B28D-883F3582A8F4}"/>
              </a:ext>
            </a:extLst>
          </p:cNvPr>
          <p:cNvSpPr/>
          <p:nvPr/>
        </p:nvSpPr>
        <p:spPr>
          <a:xfrm>
            <a:off x="1729944" y="1736514"/>
            <a:ext cx="1001486" cy="54156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 Module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E7A2EC0-8B50-2749-A32E-48B7FA05F0B9}"/>
              </a:ext>
            </a:extLst>
          </p:cNvPr>
          <p:cNvSpPr/>
          <p:nvPr/>
        </p:nvSpPr>
        <p:spPr>
          <a:xfrm>
            <a:off x="5052806" y="2479188"/>
            <a:ext cx="1001486" cy="4517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ENGINE</a:t>
            </a:r>
            <a:endParaRPr 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1E15C34-797F-7646-9012-B160EA658C82}"/>
              </a:ext>
            </a:extLst>
          </p:cNvPr>
          <p:cNvSpPr/>
          <p:nvPr/>
        </p:nvSpPr>
        <p:spPr>
          <a:xfrm>
            <a:off x="4892240" y="1722908"/>
            <a:ext cx="1415142" cy="54156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ENGINE MODULE</a:t>
            </a:r>
            <a:endParaRPr lang="en-US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8D87867-25BC-DE40-B87E-B8C2760DB7AE}"/>
              </a:ext>
            </a:extLst>
          </p:cNvPr>
          <p:cNvSpPr/>
          <p:nvPr/>
        </p:nvSpPr>
        <p:spPr>
          <a:xfrm>
            <a:off x="4911287" y="3387324"/>
            <a:ext cx="1415142" cy="54156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ENGINE MODULE</a:t>
            </a:r>
            <a:endParaRPr lang="en-US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C52A9CC-38D7-AF43-9510-41D7A9362138}"/>
              </a:ext>
            </a:extLst>
          </p:cNvPr>
          <p:cNvSpPr/>
          <p:nvPr/>
        </p:nvSpPr>
        <p:spPr>
          <a:xfrm>
            <a:off x="8304901" y="1808634"/>
            <a:ext cx="2122720" cy="54156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FUEL INJECTOR MODULE</a:t>
            </a:r>
            <a:endParaRPr lang="en-US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7C0A1910-75E5-EF48-952B-406E82C082BF}"/>
              </a:ext>
            </a:extLst>
          </p:cNvPr>
          <p:cNvSpPr/>
          <p:nvPr/>
        </p:nvSpPr>
        <p:spPr>
          <a:xfrm>
            <a:off x="8294015" y="2531986"/>
            <a:ext cx="2266961" cy="541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FUEL INJECTOR</a:t>
            </a:r>
            <a:endParaRPr lang="en-US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3234331-D27E-1645-8CFC-2092ECE1CC41}"/>
              </a:ext>
            </a:extLst>
          </p:cNvPr>
          <p:cNvSpPr/>
          <p:nvPr/>
        </p:nvSpPr>
        <p:spPr>
          <a:xfrm>
            <a:off x="8351177" y="3553884"/>
            <a:ext cx="2166256" cy="541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FUEL</a:t>
            </a:r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E0A1A9B-CE74-D748-992A-68BFBD52D7F7}"/>
              </a:ext>
            </a:extLst>
          </p:cNvPr>
          <p:cNvSpPr/>
          <p:nvPr/>
        </p:nvSpPr>
        <p:spPr>
          <a:xfrm>
            <a:off x="5042344" y="4371277"/>
            <a:ext cx="1246413" cy="541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GEAR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6FE93B2-C65A-F242-8468-02BDCB715C2B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2731430" y="2738394"/>
            <a:ext cx="2141762" cy="19255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6BC2D35-BD77-EC41-8F11-778F89297297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2731430" y="2930945"/>
            <a:ext cx="1681844" cy="12189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ED969EC-79CD-B34A-BC2B-DE2419643E09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6838064" y="2624246"/>
            <a:ext cx="113755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047650C-D2A6-B249-8E94-7B5B6FFDCD97}"/>
              </a:ext>
            </a:extLst>
          </p:cNvPr>
          <p:cNvCxnSpPr>
            <a:cxnSpLocks/>
          </p:cNvCxnSpPr>
          <p:nvPr/>
        </p:nvCxnSpPr>
        <p:spPr>
          <a:xfrm>
            <a:off x="9398921" y="3082601"/>
            <a:ext cx="0" cy="44352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75ACDB9B-9C4A-AA47-9BFB-795CC33A7C4F}"/>
              </a:ext>
            </a:extLst>
          </p:cNvPr>
          <p:cNvSpPr/>
          <p:nvPr/>
        </p:nvSpPr>
        <p:spPr>
          <a:xfrm>
            <a:off x="930366" y="5966721"/>
            <a:ext cx="1801064" cy="4517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Dependencies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BB789F1-634C-854F-A1C8-4DA12E8E7C9C}"/>
              </a:ext>
            </a:extLst>
          </p:cNvPr>
          <p:cNvSpPr/>
          <p:nvPr/>
        </p:nvSpPr>
        <p:spPr>
          <a:xfrm>
            <a:off x="1074957" y="6509402"/>
            <a:ext cx="13099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Depends on</a:t>
            </a:r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CE9DA6E-B9B6-0143-8678-B3F17E55721F}"/>
              </a:ext>
            </a:extLst>
          </p:cNvPr>
          <p:cNvCxnSpPr>
            <a:cxnSpLocks/>
          </p:cNvCxnSpPr>
          <p:nvPr/>
        </p:nvCxnSpPr>
        <p:spPr>
          <a:xfrm>
            <a:off x="1142161" y="6509402"/>
            <a:ext cx="113755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928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4BBFF-870D-F74A-93FD-2A57E8284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Useful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0FAAE-4121-F846-B5C5-F3DE08934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90713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@Provides </a:t>
            </a:r>
          </a:p>
          <a:p>
            <a:pPr marL="0" indent="0">
              <a:buNone/>
            </a:pPr>
            <a:r>
              <a:rPr lang="en-IN" b="1" dirty="0"/>
              <a:t>@Named("auto") </a:t>
            </a:r>
          </a:p>
          <a:p>
            <a:pPr marL="0" indent="0">
              <a:buNone/>
            </a:pPr>
            <a:r>
              <a:rPr lang="en-IN" dirty="0"/>
              <a:t>fun </a:t>
            </a:r>
            <a:r>
              <a:rPr lang="en-IN" dirty="0" err="1"/>
              <a:t>provideAutoGear</a:t>
            </a:r>
            <a:r>
              <a:rPr lang="en-IN" dirty="0"/>
              <a:t>(): Gear { </a:t>
            </a:r>
          </a:p>
          <a:p>
            <a:pPr marL="0" indent="0">
              <a:buNone/>
            </a:pPr>
            <a:r>
              <a:rPr lang="en-IN" dirty="0"/>
              <a:t>return </a:t>
            </a:r>
            <a:r>
              <a:rPr lang="en-IN" dirty="0" err="1"/>
              <a:t>AutoGear</a:t>
            </a:r>
            <a:r>
              <a:rPr lang="en-IN" dirty="0"/>
              <a:t>() </a:t>
            </a:r>
          </a:p>
          <a:p>
            <a:pPr marL="0" indent="0">
              <a:buNone/>
            </a:pPr>
            <a:r>
              <a:rPr lang="en-IN" dirty="0"/>
              <a:t>}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E30F6F9-F36B-F54C-B0E5-2BDAC879B3B4}"/>
              </a:ext>
            </a:extLst>
          </p:cNvPr>
          <p:cNvSpPr txBox="1">
            <a:spLocks/>
          </p:cNvSpPr>
          <p:nvPr/>
        </p:nvSpPr>
        <p:spPr>
          <a:xfrm>
            <a:off x="838200" y="4232709"/>
            <a:ext cx="10515600" cy="190713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@Provides </a:t>
            </a:r>
          </a:p>
          <a:p>
            <a:pPr marL="0" indent="0">
              <a:buNone/>
            </a:pPr>
            <a:r>
              <a:rPr lang="en-IN" b="1" dirty="0"/>
              <a:t>@Named("manual") </a:t>
            </a:r>
          </a:p>
          <a:p>
            <a:pPr marL="0" indent="0">
              <a:buNone/>
            </a:pPr>
            <a:r>
              <a:rPr lang="en-IN" dirty="0"/>
              <a:t>fun </a:t>
            </a:r>
            <a:r>
              <a:rPr lang="en-IN" dirty="0" err="1"/>
              <a:t>provideManualGear</a:t>
            </a:r>
            <a:r>
              <a:rPr lang="en-IN" dirty="0"/>
              <a:t>(): Gear { </a:t>
            </a:r>
          </a:p>
          <a:p>
            <a:pPr marL="0" indent="0">
              <a:buNone/>
            </a:pPr>
            <a:r>
              <a:rPr lang="en-IN" dirty="0"/>
              <a:t>return </a:t>
            </a:r>
            <a:r>
              <a:rPr lang="en-IN" dirty="0" err="1"/>
              <a:t>ManualGear</a:t>
            </a:r>
            <a:r>
              <a:rPr lang="en-IN" dirty="0"/>
              <a:t>() </a:t>
            </a:r>
          </a:p>
          <a:p>
            <a:pPr marL="0" indent="0">
              <a:buNone/>
            </a:pPr>
            <a:r>
              <a:rPr lang="en-IN" dirty="0"/>
              <a:t>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178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E406D-78DD-EA4F-AB65-52FCF966E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09550-C108-D84A-8058-91EC2AF34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• DEPENDENCY </a:t>
            </a:r>
          </a:p>
          <a:p>
            <a:pPr marL="0" indent="0">
              <a:buNone/>
            </a:pPr>
            <a:r>
              <a:rPr lang="en-IN" dirty="0"/>
              <a:t>• DAGGER 2 introduction </a:t>
            </a:r>
          </a:p>
          <a:p>
            <a:pPr marL="0" indent="0">
              <a:buNone/>
            </a:pPr>
            <a:r>
              <a:rPr lang="en-IN" dirty="0"/>
              <a:t>• DAGGER 2 in Android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4837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EE7A1-10A7-1A40-894C-C678EE180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2069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8000" dirty="0"/>
              <a:t>LET’S DO IT ON ANDROID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54944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44DA3-FBF0-D643-BFAE-23897AF8E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DAGGER 2 (&lt;2.2)</a:t>
            </a:r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181887F-ACC5-EA40-BA37-9A6C9CC74CCE}"/>
              </a:ext>
            </a:extLst>
          </p:cNvPr>
          <p:cNvSpPr/>
          <p:nvPr/>
        </p:nvSpPr>
        <p:spPr>
          <a:xfrm>
            <a:off x="4658859" y="1690688"/>
            <a:ext cx="2122720" cy="54156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APPLICATION COMPONENT</a:t>
            </a:r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E8EBBC6-7C79-7948-BB87-E5264B872606}"/>
              </a:ext>
            </a:extLst>
          </p:cNvPr>
          <p:cNvSpPr/>
          <p:nvPr/>
        </p:nvSpPr>
        <p:spPr>
          <a:xfrm>
            <a:off x="2022296" y="2715202"/>
            <a:ext cx="2122720" cy="54156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 COMPONENT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DF2EAC2-4EF1-B04E-8DB7-3C24730D943A}"/>
              </a:ext>
            </a:extLst>
          </p:cNvPr>
          <p:cNvSpPr/>
          <p:nvPr/>
        </p:nvSpPr>
        <p:spPr>
          <a:xfrm>
            <a:off x="7466776" y="2887435"/>
            <a:ext cx="2122720" cy="54156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MAINACTIVITY COMPONENT</a:t>
            </a:r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C6BFC1C-C187-E649-A77E-CC2986EF018A}"/>
              </a:ext>
            </a:extLst>
          </p:cNvPr>
          <p:cNvSpPr/>
          <p:nvPr/>
        </p:nvSpPr>
        <p:spPr>
          <a:xfrm>
            <a:off x="7466776" y="4248085"/>
            <a:ext cx="2122720" cy="54156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MAINFRAGMENT COMPONENT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E213C4-5B40-2742-AC12-DF733FA5BBDD}"/>
              </a:ext>
            </a:extLst>
          </p:cNvPr>
          <p:cNvSpPr txBox="1"/>
          <p:nvPr/>
        </p:nvSpPr>
        <p:spPr>
          <a:xfrm>
            <a:off x="201798" y="2518103"/>
            <a:ext cx="1625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@</a:t>
            </a:r>
            <a:r>
              <a:rPr lang="en-IN" dirty="0" err="1"/>
              <a:t>ServiceScope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933166-DBCE-7B49-99FD-209242264AC6}"/>
              </a:ext>
            </a:extLst>
          </p:cNvPr>
          <p:cNvSpPr txBox="1"/>
          <p:nvPr/>
        </p:nvSpPr>
        <p:spPr>
          <a:xfrm>
            <a:off x="201798" y="2887435"/>
            <a:ext cx="1820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@Subcomponent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F23DF9-71A2-0A48-BFFA-DDFB9908C023}"/>
              </a:ext>
            </a:extLst>
          </p:cNvPr>
          <p:cNvSpPr/>
          <p:nvPr/>
        </p:nvSpPr>
        <p:spPr>
          <a:xfrm>
            <a:off x="7077182" y="1760115"/>
            <a:ext cx="1498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@Component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AF2138-E9C7-CE48-80B9-81F47CAF605E}"/>
              </a:ext>
            </a:extLst>
          </p:cNvPr>
          <p:cNvSpPr/>
          <p:nvPr/>
        </p:nvSpPr>
        <p:spPr>
          <a:xfrm>
            <a:off x="9855185" y="2899043"/>
            <a:ext cx="1651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@</a:t>
            </a:r>
            <a:r>
              <a:rPr lang="en-IN" dirty="0" err="1"/>
              <a:t>ActivityScope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55651D-8F58-4748-8877-3C04F88CDD84}"/>
              </a:ext>
            </a:extLst>
          </p:cNvPr>
          <p:cNvSpPr/>
          <p:nvPr/>
        </p:nvSpPr>
        <p:spPr>
          <a:xfrm>
            <a:off x="9860404" y="3199019"/>
            <a:ext cx="1820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@Subcomponent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6B35B0-E6DD-A14A-B3DB-33C8C4C6490D}"/>
              </a:ext>
            </a:extLst>
          </p:cNvPr>
          <p:cNvSpPr/>
          <p:nvPr/>
        </p:nvSpPr>
        <p:spPr>
          <a:xfrm>
            <a:off x="9855185" y="4109474"/>
            <a:ext cx="1849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@</a:t>
            </a:r>
            <a:r>
              <a:rPr lang="en-IN" dirty="0" err="1"/>
              <a:t>FragmentScope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814704-1B4A-CC4A-926D-043C89133FF5}"/>
              </a:ext>
            </a:extLst>
          </p:cNvPr>
          <p:cNvSpPr/>
          <p:nvPr/>
        </p:nvSpPr>
        <p:spPr>
          <a:xfrm>
            <a:off x="9860404" y="4409450"/>
            <a:ext cx="1820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@Subcomponent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A17AC0-D2E5-4543-B925-821FC864DD84}"/>
              </a:ext>
            </a:extLst>
          </p:cNvPr>
          <p:cNvCxnSpPr>
            <a:stCxn id="5" idx="0"/>
            <a:endCxn id="4" idx="1"/>
          </p:cNvCxnSpPr>
          <p:nvPr/>
        </p:nvCxnSpPr>
        <p:spPr>
          <a:xfrm flipV="1">
            <a:off x="3083656" y="1961471"/>
            <a:ext cx="1575203" cy="75373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F5A0FEE-43A2-724C-BDB8-94229ACB5904}"/>
              </a:ext>
            </a:extLst>
          </p:cNvPr>
          <p:cNvCxnSpPr>
            <a:cxnSpLocks/>
            <a:endCxn id="4" idx="3"/>
          </p:cNvCxnSpPr>
          <p:nvPr/>
        </p:nvCxnSpPr>
        <p:spPr>
          <a:xfrm flipH="1" flipV="1">
            <a:off x="6781579" y="1961471"/>
            <a:ext cx="1720078" cy="91860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8330291-DC93-A94C-A1DE-0D0DBBE5C909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8501657" y="3429000"/>
            <a:ext cx="26479" cy="775402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942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41935-F7D1-1646-8B53-28F94E424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&gt; 2.10 + ANDROID SUPPORT &amp; PROCESSOR</a:t>
            </a:r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45623F0-A90E-C348-8AA9-78E36517FF69}"/>
              </a:ext>
            </a:extLst>
          </p:cNvPr>
          <p:cNvSpPr/>
          <p:nvPr/>
        </p:nvSpPr>
        <p:spPr>
          <a:xfrm>
            <a:off x="4658859" y="1690688"/>
            <a:ext cx="2122720" cy="54156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APPLICATION COMPONENT</a:t>
            </a:r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F431346-9629-0042-AD47-50DE2812F955}"/>
              </a:ext>
            </a:extLst>
          </p:cNvPr>
          <p:cNvSpPr/>
          <p:nvPr/>
        </p:nvSpPr>
        <p:spPr>
          <a:xfrm>
            <a:off x="2022296" y="2715202"/>
            <a:ext cx="2122720" cy="54156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 COMPONENT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B848E2A-E85F-BA4C-B955-B3624C47361E}"/>
              </a:ext>
            </a:extLst>
          </p:cNvPr>
          <p:cNvSpPr/>
          <p:nvPr/>
        </p:nvSpPr>
        <p:spPr>
          <a:xfrm>
            <a:off x="7466776" y="2887435"/>
            <a:ext cx="2122720" cy="54156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MAINACTIVITY COMPONENT</a:t>
            </a:r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0BABAEB-48B3-0948-B5CF-8C56FB12333E}"/>
              </a:ext>
            </a:extLst>
          </p:cNvPr>
          <p:cNvSpPr/>
          <p:nvPr/>
        </p:nvSpPr>
        <p:spPr>
          <a:xfrm>
            <a:off x="7466776" y="4248085"/>
            <a:ext cx="2122720" cy="54156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MAINFRAGMENT COMPONENT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1C4AC8-CFCB-9246-B1AA-C1772FCEF79D}"/>
              </a:ext>
            </a:extLst>
          </p:cNvPr>
          <p:cNvSpPr txBox="1"/>
          <p:nvPr/>
        </p:nvSpPr>
        <p:spPr>
          <a:xfrm>
            <a:off x="201798" y="2518103"/>
            <a:ext cx="1625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@</a:t>
            </a:r>
            <a:r>
              <a:rPr lang="en-IN" dirty="0" err="1"/>
              <a:t>ServiceScope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5BBD1E-27BD-AC45-9304-463C08422577}"/>
              </a:ext>
            </a:extLst>
          </p:cNvPr>
          <p:cNvSpPr txBox="1"/>
          <p:nvPr/>
        </p:nvSpPr>
        <p:spPr>
          <a:xfrm>
            <a:off x="201798" y="2887435"/>
            <a:ext cx="1820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@Subcomponent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24412E-BB41-6344-BE5F-12746C2C0414}"/>
              </a:ext>
            </a:extLst>
          </p:cNvPr>
          <p:cNvSpPr/>
          <p:nvPr/>
        </p:nvSpPr>
        <p:spPr>
          <a:xfrm>
            <a:off x="7077182" y="1760115"/>
            <a:ext cx="1498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@Component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7A3C8B-348B-EF47-8CC7-21E1FEC12476}"/>
              </a:ext>
            </a:extLst>
          </p:cNvPr>
          <p:cNvSpPr/>
          <p:nvPr/>
        </p:nvSpPr>
        <p:spPr>
          <a:xfrm>
            <a:off x="9855185" y="2899043"/>
            <a:ext cx="1651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@</a:t>
            </a:r>
            <a:r>
              <a:rPr lang="en-IN" dirty="0" err="1"/>
              <a:t>ActivityScope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68D083-7647-014E-8048-60BB21D2FB2D}"/>
              </a:ext>
            </a:extLst>
          </p:cNvPr>
          <p:cNvSpPr/>
          <p:nvPr/>
        </p:nvSpPr>
        <p:spPr>
          <a:xfrm>
            <a:off x="9860404" y="3199019"/>
            <a:ext cx="1820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@Subcomponent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89E22B-D3CF-6B4D-B77D-2A736AD0BBCF}"/>
              </a:ext>
            </a:extLst>
          </p:cNvPr>
          <p:cNvSpPr/>
          <p:nvPr/>
        </p:nvSpPr>
        <p:spPr>
          <a:xfrm>
            <a:off x="9855185" y="4109474"/>
            <a:ext cx="1849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@</a:t>
            </a:r>
            <a:r>
              <a:rPr lang="en-IN" dirty="0" err="1"/>
              <a:t>FragmentScope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391B92-803E-2948-8549-F9DE51037472}"/>
              </a:ext>
            </a:extLst>
          </p:cNvPr>
          <p:cNvSpPr/>
          <p:nvPr/>
        </p:nvSpPr>
        <p:spPr>
          <a:xfrm>
            <a:off x="9860404" y="4409450"/>
            <a:ext cx="1820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@Subcomponent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BB2F451-F3F3-4146-8CB9-74673DAA82A7}"/>
              </a:ext>
            </a:extLst>
          </p:cNvPr>
          <p:cNvCxnSpPr>
            <a:stCxn id="5" idx="0"/>
            <a:endCxn id="4" idx="1"/>
          </p:cNvCxnSpPr>
          <p:nvPr/>
        </p:nvCxnSpPr>
        <p:spPr>
          <a:xfrm flipV="1">
            <a:off x="3083656" y="1961471"/>
            <a:ext cx="1575203" cy="75373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5FB0F3A-30C7-1C4E-9A80-57E4F5CC5218}"/>
              </a:ext>
            </a:extLst>
          </p:cNvPr>
          <p:cNvCxnSpPr>
            <a:cxnSpLocks/>
            <a:endCxn id="4" idx="3"/>
          </p:cNvCxnSpPr>
          <p:nvPr/>
        </p:nvCxnSpPr>
        <p:spPr>
          <a:xfrm flipH="1" flipV="1">
            <a:off x="6781579" y="1961471"/>
            <a:ext cx="1720078" cy="91860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6C24920-3B85-2B46-82EB-FBED424D654D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8501657" y="3429000"/>
            <a:ext cx="26479" cy="775402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CB121F3-DCD2-2245-9C22-59BA9C34C5ED}"/>
              </a:ext>
            </a:extLst>
          </p:cNvPr>
          <p:cNvCxnSpPr>
            <a:cxnSpLocks/>
          </p:cNvCxnSpPr>
          <p:nvPr/>
        </p:nvCxnSpPr>
        <p:spPr>
          <a:xfrm>
            <a:off x="913281" y="2412514"/>
            <a:ext cx="1774075" cy="101648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0A962D5-692A-1E42-8044-A72A278EB675}"/>
              </a:ext>
            </a:extLst>
          </p:cNvPr>
          <p:cNvCxnSpPr>
            <a:cxnSpLocks/>
          </p:cNvCxnSpPr>
          <p:nvPr/>
        </p:nvCxnSpPr>
        <p:spPr>
          <a:xfrm flipV="1">
            <a:off x="891265" y="2453866"/>
            <a:ext cx="1866137" cy="97513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0373F07-FEA8-D948-AD37-8E9CA5FE3862}"/>
              </a:ext>
            </a:extLst>
          </p:cNvPr>
          <p:cNvCxnSpPr>
            <a:cxnSpLocks/>
          </p:cNvCxnSpPr>
          <p:nvPr/>
        </p:nvCxnSpPr>
        <p:spPr>
          <a:xfrm>
            <a:off x="7617083" y="2670100"/>
            <a:ext cx="1774075" cy="101648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45CFB54-CAE1-7241-BD28-C2EB2924610A}"/>
              </a:ext>
            </a:extLst>
          </p:cNvPr>
          <p:cNvCxnSpPr>
            <a:cxnSpLocks/>
          </p:cNvCxnSpPr>
          <p:nvPr/>
        </p:nvCxnSpPr>
        <p:spPr>
          <a:xfrm flipV="1">
            <a:off x="7595067" y="2711452"/>
            <a:ext cx="1866137" cy="97513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297E754-09EE-6F4E-83FE-937BA66D2531}"/>
              </a:ext>
            </a:extLst>
          </p:cNvPr>
          <p:cNvCxnSpPr>
            <a:cxnSpLocks/>
          </p:cNvCxnSpPr>
          <p:nvPr/>
        </p:nvCxnSpPr>
        <p:spPr>
          <a:xfrm>
            <a:off x="7734525" y="3960095"/>
            <a:ext cx="1774075" cy="101648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E4DFAB7-1D45-CA47-AD36-8FD672AA76EA}"/>
              </a:ext>
            </a:extLst>
          </p:cNvPr>
          <p:cNvCxnSpPr>
            <a:cxnSpLocks/>
          </p:cNvCxnSpPr>
          <p:nvPr/>
        </p:nvCxnSpPr>
        <p:spPr>
          <a:xfrm flipV="1">
            <a:off x="7712509" y="4001447"/>
            <a:ext cx="1866137" cy="97513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9509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B0DE9-174D-3643-A6B0-A564A1845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&gt; 2.10 + ANDROID SUPPORT &amp; PROCESSOR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274AF6-4AED-9A4B-8363-AE56BDEA9AC9}"/>
              </a:ext>
            </a:extLst>
          </p:cNvPr>
          <p:cNvSpPr/>
          <p:nvPr/>
        </p:nvSpPr>
        <p:spPr>
          <a:xfrm>
            <a:off x="1653435" y="1954060"/>
            <a:ext cx="3256767" cy="2442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28F465-D380-6F46-B720-88AE80C9FBB3}"/>
              </a:ext>
            </a:extLst>
          </p:cNvPr>
          <p:cNvSpPr txBox="1"/>
          <p:nvPr/>
        </p:nvSpPr>
        <p:spPr>
          <a:xfrm>
            <a:off x="2755725" y="1637708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A680110-C1B6-EC4A-91D6-6BD99E55A251}"/>
              </a:ext>
            </a:extLst>
          </p:cNvPr>
          <p:cNvSpPr/>
          <p:nvPr/>
        </p:nvSpPr>
        <p:spPr>
          <a:xfrm>
            <a:off x="2242158" y="2480153"/>
            <a:ext cx="2116899" cy="488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ACTIVITY BUILDER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2A81336-7A3B-0E47-85B9-43E7180891D9}"/>
              </a:ext>
            </a:extLst>
          </p:cNvPr>
          <p:cNvSpPr/>
          <p:nvPr/>
        </p:nvSpPr>
        <p:spPr>
          <a:xfrm>
            <a:off x="2223368" y="3406035"/>
            <a:ext cx="2135689" cy="5897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ANDROID INJECTION MODULE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2593D9-6234-CB4A-BED3-DD73564E7D9D}"/>
              </a:ext>
            </a:extLst>
          </p:cNvPr>
          <p:cNvSpPr/>
          <p:nvPr/>
        </p:nvSpPr>
        <p:spPr>
          <a:xfrm>
            <a:off x="2120474" y="4738063"/>
            <a:ext cx="2322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APPLICATION MODULE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49C5CD-8077-4A43-9C01-CEAE77463FA9}"/>
              </a:ext>
            </a:extLst>
          </p:cNvPr>
          <p:cNvSpPr/>
          <p:nvPr/>
        </p:nvSpPr>
        <p:spPr>
          <a:xfrm>
            <a:off x="8373050" y="4211970"/>
            <a:ext cx="2849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APPLICATION COMPONENET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0B91D3-1341-D144-8CFE-792A9DED3680}"/>
              </a:ext>
            </a:extLst>
          </p:cNvPr>
          <p:cNvSpPr txBox="1"/>
          <p:nvPr/>
        </p:nvSpPr>
        <p:spPr>
          <a:xfrm>
            <a:off x="8003139" y="2633504"/>
            <a:ext cx="33506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@Component(modules = </a:t>
            </a:r>
            <a:r>
              <a:rPr lang="en-IN" dirty="0" err="1"/>
              <a:t>arrayOf</a:t>
            </a:r>
            <a:r>
              <a:rPr lang="en-IN" dirty="0"/>
              <a:t> </a:t>
            </a:r>
          </a:p>
          <a:p>
            <a:pPr algn="ctr"/>
            <a:r>
              <a:rPr lang="en-IN" dirty="0"/>
              <a:t>(</a:t>
            </a:r>
            <a:r>
              <a:rPr lang="en-IN" dirty="0" err="1"/>
              <a:t>AndroidInjectionModule</a:t>
            </a:r>
            <a:r>
              <a:rPr lang="en-IN" dirty="0"/>
              <a:t>::class, </a:t>
            </a:r>
          </a:p>
          <a:p>
            <a:pPr algn="ctr"/>
            <a:r>
              <a:rPr lang="en-IN" dirty="0" err="1"/>
              <a:t>AppModule</a:t>
            </a:r>
            <a:r>
              <a:rPr lang="en-IN" dirty="0"/>
              <a:t>::class, </a:t>
            </a:r>
          </a:p>
          <a:p>
            <a:pPr algn="ctr"/>
            <a:r>
              <a:rPr lang="en-IN" dirty="0" err="1"/>
              <a:t>ActivityBuilder</a:t>
            </a:r>
            <a:r>
              <a:rPr lang="en-IN" dirty="0"/>
              <a:t>::class, </a:t>
            </a:r>
          </a:p>
          <a:p>
            <a:pPr algn="ctr"/>
            <a:r>
              <a:rPr lang="en-IN" dirty="0" err="1"/>
              <a:t>ApiModule</a:t>
            </a:r>
            <a:r>
              <a:rPr lang="en-IN" dirty="0"/>
              <a:t>::class))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1347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143FA-A7C4-B74C-B015-984919E07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8178"/>
          </a:xfrm>
        </p:spPr>
        <p:txBody>
          <a:bodyPr>
            <a:normAutofit/>
          </a:bodyPr>
          <a:lstStyle/>
          <a:p>
            <a:r>
              <a:rPr lang="en-US" sz="2800" dirty="0"/>
              <a:t>Configuration  				Vs 				Usage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14C5C19-7705-4546-8AA0-AD7C74F29551}"/>
              </a:ext>
            </a:extLst>
          </p:cNvPr>
          <p:cNvSpPr/>
          <p:nvPr/>
        </p:nvSpPr>
        <p:spPr>
          <a:xfrm>
            <a:off x="9296186" y="1408080"/>
            <a:ext cx="2578814" cy="4212404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Activities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Fragments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Views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Objects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E7698B5-821D-3640-975C-E056EBB11B72}"/>
              </a:ext>
            </a:extLst>
          </p:cNvPr>
          <p:cNvSpPr/>
          <p:nvPr/>
        </p:nvSpPr>
        <p:spPr>
          <a:xfrm>
            <a:off x="4715838" y="1408080"/>
            <a:ext cx="2198670" cy="7089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SessionsManager</a:t>
            </a:r>
            <a:r>
              <a:rPr lang="en-US" dirty="0"/>
              <a:t> (</a:t>
            </a:r>
            <a:r>
              <a:rPr lang="en-US" dirty="0" err="1"/>
              <a:t>AuthTokens</a:t>
            </a:r>
            <a:r>
              <a:rPr lang="en-US" dirty="0"/>
              <a:t>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574AE4B-3787-1244-9189-1396EA7C7ED3}"/>
              </a:ext>
            </a:extLst>
          </p:cNvPr>
          <p:cNvSpPr/>
          <p:nvPr/>
        </p:nvSpPr>
        <p:spPr>
          <a:xfrm>
            <a:off x="4736386" y="3023431"/>
            <a:ext cx="2198670" cy="7089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Interface (Retrofit)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8C5A15F-09A9-144D-BACE-41363714A0AB}"/>
              </a:ext>
            </a:extLst>
          </p:cNvPr>
          <p:cNvSpPr/>
          <p:nvPr/>
        </p:nvSpPr>
        <p:spPr>
          <a:xfrm>
            <a:off x="4674742" y="4638782"/>
            <a:ext cx="2198670" cy="7089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ImageLoader</a:t>
            </a:r>
            <a:r>
              <a:rPr lang="en-US" dirty="0"/>
              <a:t> (</a:t>
            </a:r>
            <a:r>
              <a:rPr lang="en-US" dirty="0" err="1"/>
              <a:t>Picaso</a:t>
            </a:r>
            <a:r>
              <a:rPr lang="en-US" dirty="0"/>
              <a:t>)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A404536-160B-C947-8464-B752560BB92D}"/>
              </a:ext>
            </a:extLst>
          </p:cNvPr>
          <p:cNvSpPr/>
          <p:nvPr/>
        </p:nvSpPr>
        <p:spPr>
          <a:xfrm>
            <a:off x="996593" y="3832259"/>
            <a:ext cx="2198670" cy="7089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Disk Cache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53C2131-36EC-A941-AB1D-9C3CCEDF5D5B}"/>
              </a:ext>
            </a:extLst>
          </p:cNvPr>
          <p:cNvSpPr/>
          <p:nvPr/>
        </p:nvSpPr>
        <p:spPr>
          <a:xfrm>
            <a:off x="990600" y="2503469"/>
            <a:ext cx="2198670" cy="7089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 Client (</a:t>
            </a:r>
            <a:r>
              <a:rPr lang="en-US" dirty="0" err="1"/>
              <a:t>OKHttp</a:t>
            </a:r>
            <a:r>
              <a:rPr lang="en-US" dirty="0"/>
              <a:t>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3CDEE34-9FB2-EE4D-8D04-6025806FE8F1}"/>
              </a:ext>
            </a:extLst>
          </p:cNvPr>
          <p:cNvSpPr/>
          <p:nvPr/>
        </p:nvSpPr>
        <p:spPr>
          <a:xfrm>
            <a:off x="990600" y="1344201"/>
            <a:ext cx="2198670" cy="7089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SharedPreferance</a:t>
            </a:r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31CAAF6-9195-9D44-967E-A8EB104540C3}"/>
              </a:ext>
            </a:extLst>
          </p:cNvPr>
          <p:cNvSpPr/>
          <p:nvPr/>
        </p:nvSpPr>
        <p:spPr>
          <a:xfrm>
            <a:off x="1005155" y="5072006"/>
            <a:ext cx="2198670" cy="7089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Disk Cache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9A0F8D1-A838-294F-87BC-2AD09851B5E1}"/>
              </a:ext>
            </a:extLst>
          </p:cNvPr>
          <p:cNvCxnSpPr>
            <a:cxnSpLocks/>
          </p:cNvCxnSpPr>
          <p:nvPr/>
        </p:nvCxnSpPr>
        <p:spPr>
          <a:xfrm>
            <a:off x="6896957" y="1783951"/>
            <a:ext cx="2274869" cy="604464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2FB8D2-CC16-944B-9E58-D613FB0F2E41}"/>
              </a:ext>
            </a:extLst>
          </p:cNvPr>
          <p:cNvCxnSpPr>
            <a:cxnSpLocks/>
            <a:stCxn id="10" idx="3"/>
            <a:endCxn id="5" idx="1"/>
          </p:cNvCxnSpPr>
          <p:nvPr/>
        </p:nvCxnSpPr>
        <p:spPr>
          <a:xfrm>
            <a:off x="3189270" y="1698660"/>
            <a:ext cx="1526568" cy="63879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9D7502C-FFBE-024B-A41D-05A5D6C2EB7E}"/>
              </a:ext>
            </a:extLst>
          </p:cNvPr>
          <p:cNvCxnSpPr>
            <a:cxnSpLocks/>
          </p:cNvCxnSpPr>
          <p:nvPr/>
        </p:nvCxnSpPr>
        <p:spPr>
          <a:xfrm>
            <a:off x="3225872" y="1935067"/>
            <a:ext cx="5922409" cy="1088364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405BF9-1D62-6F47-811F-A4E59E31F5E6}"/>
              </a:ext>
            </a:extLst>
          </p:cNvPr>
          <p:cNvCxnSpPr>
            <a:cxnSpLocks/>
          </p:cNvCxnSpPr>
          <p:nvPr/>
        </p:nvCxnSpPr>
        <p:spPr>
          <a:xfrm>
            <a:off x="6950760" y="3352765"/>
            <a:ext cx="2221066" cy="19765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A8955D8-57F7-834E-94A7-9DB3CD611384}"/>
              </a:ext>
            </a:extLst>
          </p:cNvPr>
          <p:cNvCxnSpPr>
            <a:cxnSpLocks/>
          </p:cNvCxnSpPr>
          <p:nvPr/>
        </p:nvCxnSpPr>
        <p:spPr>
          <a:xfrm flipV="1">
            <a:off x="6927215" y="4085194"/>
            <a:ext cx="2368971" cy="90886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92AD769-6B1A-2A49-8AAE-87660E5BCB0E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202327" y="2780963"/>
            <a:ext cx="1534059" cy="596927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79BA0B2-ADC2-7643-A345-CDF569894DA7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203825" y="4993241"/>
            <a:ext cx="1470917" cy="478188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AEAF4BF-48AE-1741-AC0F-287348068711}"/>
              </a:ext>
            </a:extLst>
          </p:cNvPr>
          <p:cNvCxnSpPr>
            <a:cxnSpLocks/>
          </p:cNvCxnSpPr>
          <p:nvPr/>
        </p:nvCxnSpPr>
        <p:spPr>
          <a:xfrm flipH="1" flipV="1">
            <a:off x="2115104" y="3262047"/>
            <a:ext cx="8562" cy="53083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916740D-755A-2F45-8509-2EACDBAA2367}"/>
              </a:ext>
            </a:extLst>
          </p:cNvPr>
          <p:cNvCxnSpPr>
            <a:cxnSpLocks/>
          </p:cNvCxnSpPr>
          <p:nvPr/>
        </p:nvCxnSpPr>
        <p:spPr>
          <a:xfrm>
            <a:off x="3140683" y="2969918"/>
            <a:ext cx="1534059" cy="1685477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9502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143FA-A7C4-B74C-B015-984919E07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8178"/>
          </a:xfrm>
        </p:spPr>
        <p:txBody>
          <a:bodyPr>
            <a:normAutofit/>
          </a:bodyPr>
          <a:lstStyle/>
          <a:p>
            <a:r>
              <a:rPr lang="en-US" sz="2800" dirty="0"/>
              <a:t>Modules  				and 				Components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14C5C19-7705-4546-8AA0-AD7C74F29551}"/>
              </a:ext>
            </a:extLst>
          </p:cNvPr>
          <p:cNvSpPr/>
          <p:nvPr/>
        </p:nvSpPr>
        <p:spPr>
          <a:xfrm>
            <a:off x="9845458" y="1408080"/>
            <a:ext cx="2029542" cy="4212404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Activities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Fragments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Views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Objects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E7698B5-821D-3640-975C-E056EBB11B72}"/>
              </a:ext>
            </a:extLst>
          </p:cNvPr>
          <p:cNvSpPr/>
          <p:nvPr/>
        </p:nvSpPr>
        <p:spPr>
          <a:xfrm>
            <a:off x="4142326" y="1262218"/>
            <a:ext cx="1534059" cy="1095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Networking Module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574AE4B-3787-1244-9189-1396EA7C7ED3}"/>
              </a:ext>
            </a:extLst>
          </p:cNvPr>
          <p:cNvSpPr/>
          <p:nvPr/>
        </p:nvSpPr>
        <p:spPr>
          <a:xfrm>
            <a:off x="4219366" y="3292528"/>
            <a:ext cx="1513511" cy="1095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 Module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8C5A15F-09A9-144D-BACE-41363714A0AB}"/>
              </a:ext>
            </a:extLst>
          </p:cNvPr>
          <p:cNvSpPr/>
          <p:nvPr/>
        </p:nvSpPr>
        <p:spPr>
          <a:xfrm>
            <a:off x="4219366" y="5224784"/>
            <a:ext cx="1534059" cy="11441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Module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A404536-160B-C947-8464-B752560BB92D}"/>
              </a:ext>
            </a:extLst>
          </p:cNvPr>
          <p:cNvSpPr/>
          <p:nvPr/>
        </p:nvSpPr>
        <p:spPr>
          <a:xfrm>
            <a:off x="1094303" y="3216666"/>
            <a:ext cx="2198670" cy="7089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Disk Cache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53C2131-36EC-A941-AB1D-9C3CCEDF5D5B}"/>
              </a:ext>
            </a:extLst>
          </p:cNvPr>
          <p:cNvSpPr/>
          <p:nvPr/>
        </p:nvSpPr>
        <p:spPr>
          <a:xfrm>
            <a:off x="1027202" y="2091544"/>
            <a:ext cx="2198670" cy="7089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Interface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3CDEE34-9FB2-EE4D-8D04-6025806FE8F1}"/>
              </a:ext>
            </a:extLst>
          </p:cNvPr>
          <p:cNvSpPr/>
          <p:nvPr/>
        </p:nvSpPr>
        <p:spPr>
          <a:xfrm>
            <a:off x="1094303" y="1182408"/>
            <a:ext cx="2198670" cy="7089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 Client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31CAAF6-9195-9D44-967E-A8EB104540C3}"/>
              </a:ext>
            </a:extLst>
          </p:cNvPr>
          <p:cNvSpPr/>
          <p:nvPr/>
        </p:nvSpPr>
        <p:spPr>
          <a:xfrm>
            <a:off x="1117806" y="4087525"/>
            <a:ext cx="2198670" cy="7089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SharePreferance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9A0F8D1-A838-294F-87BC-2AD09851B5E1}"/>
              </a:ext>
            </a:extLst>
          </p:cNvPr>
          <p:cNvCxnSpPr>
            <a:cxnSpLocks/>
          </p:cNvCxnSpPr>
          <p:nvPr/>
        </p:nvCxnSpPr>
        <p:spPr>
          <a:xfrm>
            <a:off x="5699714" y="1795594"/>
            <a:ext cx="1507840" cy="1004867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2FB8D2-CC16-944B-9E58-D613FB0F2E41}"/>
              </a:ext>
            </a:extLst>
          </p:cNvPr>
          <p:cNvCxnSpPr>
            <a:cxnSpLocks/>
            <a:stCxn id="10" idx="3"/>
            <a:endCxn id="5" idx="1"/>
          </p:cNvCxnSpPr>
          <p:nvPr/>
        </p:nvCxnSpPr>
        <p:spPr>
          <a:xfrm>
            <a:off x="3292973" y="1536867"/>
            <a:ext cx="849353" cy="273046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405BF9-1D62-6F47-811F-A4E59E31F5E6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5753517" y="3002724"/>
            <a:ext cx="1454037" cy="76367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A8955D8-57F7-834E-94A7-9DB3CD611384}"/>
              </a:ext>
            </a:extLst>
          </p:cNvPr>
          <p:cNvCxnSpPr>
            <a:cxnSpLocks/>
          </p:cNvCxnSpPr>
          <p:nvPr/>
        </p:nvCxnSpPr>
        <p:spPr>
          <a:xfrm flipV="1">
            <a:off x="5768122" y="3292528"/>
            <a:ext cx="1439432" cy="2504338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92AD769-6B1A-2A49-8AAE-87660E5BCB0E}"/>
              </a:ext>
            </a:extLst>
          </p:cNvPr>
          <p:cNvCxnSpPr>
            <a:cxnSpLocks/>
          </p:cNvCxnSpPr>
          <p:nvPr/>
        </p:nvCxnSpPr>
        <p:spPr>
          <a:xfrm flipV="1">
            <a:off x="3214957" y="1951897"/>
            <a:ext cx="927369" cy="551572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79BA0B2-ADC2-7643-A345-CDF569894DA7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2748449" y="5796866"/>
            <a:ext cx="1470917" cy="260566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466EFB29-356E-EB4E-9C1F-CB958DF13CE1}"/>
              </a:ext>
            </a:extLst>
          </p:cNvPr>
          <p:cNvSpPr/>
          <p:nvPr/>
        </p:nvSpPr>
        <p:spPr>
          <a:xfrm>
            <a:off x="1117806" y="5620484"/>
            <a:ext cx="2198670" cy="7089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25F3C87-015F-4546-BA05-2FBF05E81C69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292973" y="3571125"/>
            <a:ext cx="902890" cy="89787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99E324D-C47D-2A40-8F2F-FBA225B15EFE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3316476" y="3840223"/>
            <a:ext cx="902890" cy="620892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6513CEAE-6E3F-1C40-8ED7-440632DA9E9A}"/>
              </a:ext>
            </a:extLst>
          </p:cNvPr>
          <p:cNvSpPr/>
          <p:nvPr/>
        </p:nvSpPr>
        <p:spPr>
          <a:xfrm>
            <a:off x="7207554" y="2455029"/>
            <a:ext cx="1534059" cy="1095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Component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E69062B-1FD9-A740-A62F-CCD5D2E27764}"/>
              </a:ext>
            </a:extLst>
          </p:cNvPr>
          <p:cNvCxnSpPr>
            <a:cxnSpLocks/>
          </p:cNvCxnSpPr>
          <p:nvPr/>
        </p:nvCxnSpPr>
        <p:spPr>
          <a:xfrm>
            <a:off x="8765208" y="3002723"/>
            <a:ext cx="1080250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C8BDCAB-E2F3-E84B-AFEA-28A60C0ED662}"/>
              </a:ext>
            </a:extLst>
          </p:cNvPr>
          <p:cNvSpPr txBox="1"/>
          <p:nvPr/>
        </p:nvSpPr>
        <p:spPr>
          <a:xfrm>
            <a:off x="8868428" y="2633391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.inject()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C27B58B-BB65-0E45-8E7C-37FCBBBF9D75}"/>
              </a:ext>
            </a:extLst>
          </p:cNvPr>
          <p:cNvSpPr txBox="1"/>
          <p:nvPr/>
        </p:nvSpPr>
        <p:spPr>
          <a:xfrm>
            <a:off x="7295622" y="3670611"/>
            <a:ext cx="1431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 Graph</a:t>
            </a:r>
          </a:p>
        </p:txBody>
      </p:sp>
    </p:spTree>
    <p:extLst>
      <p:ext uri="{BB962C8B-B14F-4D97-AF65-F5344CB8AC3E}">
        <p14:creationId xmlns:p14="http://schemas.microsoft.com/office/powerpoint/2010/main" val="17137374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9E491-E0C0-A14B-95CA-6067E1278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build.gradle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7B993B-829E-4543-8B45-DEF4DE3D36E7}"/>
              </a:ext>
            </a:extLst>
          </p:cNvPr>
          <p:cNvSpPr txBox="1"/>
          <p:nvPr/>
        </p:nvSpPr>
        <p:spPr>
          <a:xfrm>
            <a:off x="838200" y="1690688"/>
            <a:ext cx="70941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//java </a:t>
            </a:r>
          </a:p>
          <a:p>
            <a:endParaRPr lang="en-IN" dirty="0"/>
          </a:p>
          <a:p>
            <a:r>
              <a:rPr lang="en-IN" dirty="0" err="1"/>
              <a:t>annotationProcessor</a:t>
            </a:r>
            <a:r>
              <a:rPr lang="en-IN" dirty="0"/>
              <a:t> 'com.google.dagger:dagger-android-processor:2.12’ </a:t>
            </a:r>
          </a:p>
          <a:p>
            <a:r>
              <a:rPr lang="en-IN" dirty="0" err="1"/>
              <a:t>annotationProcessor</a:t>
            </a:r>
            <a:r>
              <a:rPr lang="en-IN" dirty="0"/>
              <a:t> 'com.google.dagger:dagger-compiler:2.12'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9AC626-77FD-BB4F-83C8-A2CD3984FF08}"/>
              </a:ext>
            </a:extLst>
          </p:cNvPr>
          <p:cNvSpPr txBox="1"/>
          <p:nvPr/>
        </p:nvSpPr>
        <p:spPr>
          <a:xfrm>
            <a:off x="838200" y="3429000"/>
            <a:ext cx="647273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//</a:t>
            </a:r>
            <a:r>
              <a:rPr lang="en-IN" dirty="0" err="1"/>
              <a:t>kotlin</a:t>
            </a:r>
            <a:endParaRPr lang="en-IN" dirty="0"/>
          </a:p>
          <a:p>
            <a:r>
              <a:rPr lang="en-IN" dirty="0"/>
              <a:t> apply plugin: '</a:t>
            </a:r>
            <a:r>
              <a:rPr lang="en-IN" dirty="0" err="1"/>
              <a:t>kotlin-kapt</a:t>
            </a:r>
            <a:r>
              <a:rPr lang="en-IN" dirty="0"/>
              <a:t>’</a:t>
            </a:r>
          </a:p>
          <a:p>
            <a:r>
              <a:rPr lang="en-IN" dirty="0"/>
              <a:t> … </a:t>
            </a:r>
          </a:p>
          <a:p>
            <a:r>
              <a:rPr lang="en-IN" dirty="0"/>
              <a:t>implementation 'com.google.dagger:dagger:2.12’ </a:t>
            </a:r>
          </a:p>
          <a:p>
            <a:r>
              <a:rPr lang="en-IN" dirty="0"/>
              <a:t>implementation 'com.google.dagger:dagger-android-support:2.12’ </a:t>
            </a:r>
          </a:p>
          <a:p>
            <a:r>
              <a:rPr lang="en-IN" dirty="0" err="1"/>
              <a:t>kapt</a:t>
            </a:r>
            <a:r>
              <a:rPr lang="en-IN" dirty="0"/>
              <a:t> 'com.google.dagger:dagger-android-processor:2.12’ </a:t>
            </a:r>
          </a:p>
          <a:p>
            <a:r>
              <a:rPr lang="en-IN" dirty="0" err="1"/>
              <a:t>kapt</a:t>
            </a:r>
            <a:r>
              <a:rPr lang="en-IN" dirty="0"/>
              <a:t> 'com.google.dagger:dagger-compiler:2.12'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3324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17289-19D8-184A-9FA2-F189680D6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3671"/>
            <a:ext cx="5387236" cy="2430049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Just an Interface:</a:t>
            </a:r>
          </a:p>
          <a:p>
            <a:pPr marL="0" indent="0">
              <a:buNone/>
            </a:pPr>
            <a:r>
              <a:rPr lang="en-US" dirty="0" err="1"/>
              <a:t>MyAppComponent.java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@Component</a:t>
            </a:r>
          </a:p>
          <a:p>
            <a:pPr marL="0" indent="0">
              <a:buNone/>
            </a:pPr>
            <a:r>
              <a:rPr lang="en-US" dirty="0"/>
              <a:t>Public interface </a:t>
            </a:r>
            <a:r>
              <a:rPr lang="en-US" dirty="0" err="1"/>
              <a:t>MyAppComponent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void inject(</a:t>
            </a:r>
            <a:r>
              <a:rPr lang="en-US" dirty="0" err="1"/>
              <a:t>MyActivity</a:t>
            </a:r>
            <a:r>
              <a:rPr lang="en-US" dirty="0"/>
              <a:t> </a:t>
            </a:r>
            <a:r>
              <a:rPr lang="en-US" dirty="0" err="1"/>
              <a:t>myActivity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Note : Actual implementation will be done by Dagger2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2FC58A5-E2F3-ED4A-90BD-B4F0F72D44A6}"/>
              </a:ext>
            </a:extLst>
          </p:cNvPr>
          <p:cNvSpPr txBox="1">
            <a:spLocks/>
          </p:cNvSpPr>
          <p:nvPr/>
        </p:nvSpPr>
        <p:spPr>
          <a:xfrm>
            <a:off x="7039628" y="400832"/>
            <a:ext cx="5608530" cy="258036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@Component(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module =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	</a:t>
            </a:r>
            <a:r>
              <a:rPr lang="en-US" dirty="0" err="1"/>
              <a:t>MyAppModule.class</a:t>
            </a:r>
            <a:r>
              <a:rPr lang="en-US" dirty="0"/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Public interface </a:t>
            </a:r>
            <a:r>
              <a:rPr lang="en-US" dirty="0" err="1"/>
              <a:t>MyAppComponent</a:t>
            </a:r>
            <a:r>
              <a:rPr lang="en-US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void inject(</a:t>
            </a:r>
            <a:r>
              <a:rPr lang="en-US" dirty="0" err="1"/>
              <a:t>MyActivity</a:t>
            </a:r>
            <a:r>
              <a:rPr lang="en-US" dirty="0"/>
              <a:t> </a:t>
            </a:r>
            <a:r>
              <a:rPr lang="en-US" dirty="0" err="1"/>
              <a:t>myActivity</a:t>
            </a:r>
            <a:r>
              <a:rPr lang="en-US" dirty="0"/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C188A54-41E5-A744-A45C-291D730C834C}"/>
              </a:ext>
            </a:extLst>
          </p:cNvPr>
          <p:cNvSpPr txBox="1">
            <a:spLocks/>
          </p:cNvSpPr>
          <p:nvPr/>
        </p:nvSpPr>
        <p:spPr>
          <a:xfrm>
            <a:off x="2553218" y="3219189"/>
            <a:ext cx="7153405" cy="363881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Defining a module: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MyAppModule.java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@Module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Public class </a:t>
            </a:r>
            <a:r>
              <a:rPr lang="en-US" dirty="0" err="1"/>
              <a:t>MyAppModule</a:t>
            </a:r>
            <a:r>
              <a:rPr lang="en-US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Private final </a:t>
            </a:r>
            <a:r>
              <a:rPr lang="en-US" dirty="0" err="1"/>
              <a:t>MyApp</a:t>
            </a:r>
            <a:r>
              <a:rPr lang="en-US" dirty="0"/>
              <a:t> </a:t>
            </a:r>
            <a:r>
              <a:rPr lang="en-US" dirty="0" err="1"/>
              <a:t>myapp</a:t>
            </a:r>
            <a:r>
              <a:rPr lang="en-US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public </a:t>
            </a:r>
            <a:r>
              <a:rPr lang="en-US" dirty="0" err="1"/>
              <a:t>MyAppModule</a:t>
            </a:r>
            <a:r>
              <a:rPr lang="en-US" dirty="0"/>
              <a:t>(</a:t>
            </a:r>
            <a:r>
              <a:rPr lang="en-US" dirty="0" err="1"/>
              <a:t>MyApp</a:t>
            </a:r>
            <a:r>
              <a:rPr lang="en-US" dirty="0"/>
              <a:t> app){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	</a:t>
            </a:r>
            <a:r>
              <a:rPr lang="en-US" dirty="0" err="1"/>
              <a:t>this.myapp</a:t>
            </a:r>
            <a:r>
              <a:rPr lang="en-US" dirty="0"/>
              <a:t> = app;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@Provides @Singleton </a:t>
            </a:r>
            <a:r>
              <a:rPr lang="en-US" dirty="0" err="1"/>
              <a:t>MyApp</a:t>
            </a:r>
            <a:r>
              <a:rPr lang="en-US" dirty="0"/>
              <a:t> </a:t>
            </a:r>
            <a:r>
              <a:rPr lang="en-US" dirty="0" err="1"/>
              <a:t>provieMyApp</a:t>
            </a:r>
            <a:r>
              <a:rPr lang="en-US" dirty="0"/>
              <a:t>(){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return </a:t>
            </a:r>
            <a:r>
              <a:rPr lang="en-US" dirty="0" err="1"/>
              <a:t>myApp</a:t>
            </a:r>
            <a:r>
              <a:rPr lang="en-US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22214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D05318-0DCF-CA43-A8AC-120A44AECFDE}"/>
              </a:ext>
            </a:extLst>
          </p:cNvPr>
          <p:cNvSpPr txBox="1"/>
          <p:nvPr/>
        </p:nvSpPr>
        <p:spPr>
          <a:xfrm>
            <a:off x="2204581" y="688932"/>
            <a:ext cx="10146081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MyAppModule.java</a:t>
            </a:r>
            <a:endParaRPr lang="en-US" dirty="0"/>
          </a:p>
          <a:p>
            <a:r>
              <a:rPr lang="en-US" dirty="0"/>
              <a:t>@Module</a:t>
            </a:r>
          </a:p>
          <a:p>
            <a:r>
              <a:rPr lang="en-US" dirty="0"/>
              <a:t>Public class </a:t>
            </a:r>
            <a:r>
              <a:rPr lang="en-US" dirty="0" err="1"/>
              <a:t>ApiModule</a:t>
            </a:r>
            <a:r>
              <a:rPr lang="en-US" dirty="0"/>
              <a:t> { </a:t>
            </a:r>
          </a:p>
          <a:p>
            <a:r>
              <a:rPr lang="en-US" dirty="0"/>
              <a:t>	@Provides</a:t>
            </a:r>
          </a:p>
          <a:p>
            <a:r>
              <a:rPr lang="en-US" dirty="0"/>
              <a:t>	@Singleton</a:t>
            </a:r>
          </a:p>
          <a:p>
            <a:r>
              <a:rPr lang="en-US" dirty="0"/>
              <a:t>	</a:t>
            </a:r>
            <a:r>
              <a:rPr lang="en-US" dirty="0" err="1"/>
              <a:t>RestAdaptor</a:t>
            </a:r>
            <a:r>
              <a:rPr lang="en-US" dirty="0"/>
              <a:t> </a:t>
            </a:r>
            <a:r>
              <a:rPr lang="en-US" dirty="0" err="1"/>
              <a:t>provideRestAdaptor</a:t>
            </a:r>
            <a:r>
              <a:rPr lang="en-US" dirty="0"/>
              <a:t>(</a:t>
            </a:r>
            <a:r>
              <a:rPr lang="en-US" dirty="0" err="1"/>
              <a:t>EndPoints</a:t>
            </a:r>
            <a:r>
              <a:rPr lang="en-US" dirty="0"/>
              <a:t> endpoints, </a:t>
            </a:r>
          </a:p>
          <a:p>
            <a:r>
              <a:rPr lang="en-US" dirty="0"/>
              <a:t>		</a:t>
            </a:r>
            <a:r>
              <a:rPr lang="en-US" dirty="0" err="1"/>
              <a:t>Clinet</a:t>
            </a:r>
            <a:r>
              <a:rPr lang="en-US" dirty="0"/>
              <a:t> client, Convertor convertor, </a:t>
            </a:r>
            <a:r>
              <a:rPr lang="en-US" dirty="0" err="1"/>
              <a:t>ApiHeaders</a:t>
            </a:r>
            <a:r>
              <a:rPr lang="en-US" dirty="0"/>
              <a:t> headers){</a:t>
            </a:r>
          </a:p>
          <a:p>
            <a:r>
              <a:rPr lang="en-US" dirty="0"/>
              <a:t>	return new </a:t>
            </a:r>
            <a:r>
              <a:rPr lang="en-US" dirty="0" err="1"/>
              <a:t>RestAdaptor.Builder</a:t>
            </a:r>
            <a:r>
              <a:rPr lang="en-US" dirty="0"/>
              <a:t>()</a:t>
            </a:r>
          </a:p>
          <a:p>
            <a:r>
              <a:rPr lang="en-US" dirty="0"/>
              <a:t>		.</a:t>
            </a:r>
            <a:r>
              <a:rPr lang="en-US" dirty="0" err="1"/>
              <a:t>setClient</a:t>
            </a:r>
            <a:r>
              <a:rPr lang="en-US" dirty="0"/>
              <a:t>(client)</a:t>
            </a:r>
          </a:p>
          <a:p>
            <a:r>
              <a:rPr lang="en-US" dirty="0"/>
              <a:t>		.</a:t>
            </a:r>
            <a:r>
              <a:rPr lang="en-US" dirty="0" err="1"/>
              <a:t>setEndpoint</a:t>
            </a:r>
            <a:r>
              <a:rPr lang="en-US" dirty="0"/>
              <a:t>(endpoint)</a:t>
            </a:r>
          </a:p>
          <a:p>
            <a:r>
              <a:rPr lang="en-US" dirty="0"/>
              <a:t>		.</a:t>
            </a:r>
            <a:r>
              <a:rPr lang="en-US" dirty="0" err="1"/>
              <a:t>setConvertor</a:t>
            </a:r>
            <a:r>
              <a:rPr lang="en-US" dirty="0"/>
              <a:t>(convertor)</a:t>
            </a:r>
          </a:p>
          <a:p>
            <a:r>
              <a:rPr lang="en-US" dirty="0"/>
              <a:t>		.</a:t>
            </a:r>
            <a:r>
              <a:rPr lang="en-US" dirty="0" err="1"/>
              <a:t>setRequestIntorceptor</a:t>
            </a:r>
            <a:r>
              <a:rPr lang="en-US" dirty="0"/>
              <a:t>(headers)</a:t>
            </a:r>
          </a:p>
          <a:p>
            <a:r>
              <a:rPr lang="en-US" dirty="0"/>
              <a:t>		.</a:t>
            </a:r>
            <a:r>
              <a:rPr lang="en-US" dirty="0" err="1"/>
              <a:t>setLogLevel</a:t>
            </a:r>
            <a:r>
              <a:rPr lang="en-US" dirty="0"/>
              <a:t>(</a:t>
            </a:r>
            <a:r>
              <a:rPr lang="en-US" dirty="0" err="1"/>
              <a:t>BuildConfig.DEBUG</a:t>
            </a:r>
            <a:endParaRPr lang="en-US" dirty="0"/>
          </a:p>
          <a:p>
            <a:r>
              <a:rPr lang="en-US" dirty="0"/>
              <a:t>			? </a:t>
            </a:r>
            <a:r>
              <a:rPr lang="en-US" dirty="0" err="1"/>
              <a:t>RestAdaptor.LogLevel.FULL</a:t>
            </a:r>
            <a:endParaRPr lang="en-US" dirty="0"/>
          </a:p>
          <a:p>
            <a:r>
              <a:rPr lang="en-US" dirty="0"/>
              <a:t>			: </a:t>
            </a:r>
            <a:r>
              <a:rPr lang="en-US" dirty="0" err="1"/>
              <a:t>RestAdaptor.LogLevel.NONE</a:t>
            </a:r>
            <a:r>
              <a:rPr lang="en-US" dirty="0"/>
              <a:t>)</a:t>
            </a:r>
          </a:p>
          <a:p>
            <a:r>
              <a:rPr lang="en-US" dirty="0"/>
              <a:t>		.build()</a:t>
            </a:r>
          </a:p>
          <a:p>
            <a:r>
              <a:rPr lang="en-US" dirty="0"/>
              <a:t>	}	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7384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C07CE-313E-D941-8982-D54F9B4D7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MyApp</a:t>
            </a:r>
            <a:r>
              <a:rPr lang="en-US" dirty="0"/>
              <a:t> extend Application{</a:t>
            </a:r>
          </a:p>
          <a:p>
            <a:pPr marL="0" indent="0">
              <a:buNone/>
            </a:pPr>
            <a:r>
              <a:rPr lang="en-US" dirty="0"/>
              <a:t>	private </a:t>
            </a:r>
            <a:r>
              <a:rPr lang="en-US" dirty="0" err="1"/>
              <a:t>MyComponent</a:t>
            </a:r>
            <a:r>
              <a:rPr lang="en-US" dirty="0"/>
              <a:t> component;</a:t>
            </a:r>
          </a:p>
          <a:p>
            <a:pPr marL="0" indent="0">
              <a:buNone/>
            </a:pPr>
            <a:r>
              <a:rPr lang="en-US" dirty="0"/>
              <a:t>	@Override</a:t>
            </a:r>
          </a:p>
          <a:p>
            <a:pPr marL="0" indent="0">
              <a:buNone/>
            </a:pPr>
            <a:r>
              <a:rPr lang="en-US" dirty="0"/>
              <a:t>	public void </a:t>
            </a:r>
            <a:r>
              <a:rPr lang="en-US" dirty="0" err="1"/>
              <a:t>onCreate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		component = ???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public </a:t>
            </a:r>
            <a:r>
              <a:rPr lang="en-US" dirty="0" err="1"/>
              <a:t>MyComponent</a:t>
            </a:r>
            <a:r>
              <a:rPr lang="en-US" dirty="0"/>
              <a:t> </a:t>
            </a:r>
            <a:r>
              <a:rPr lang="en-US" dirty="0" err="1"/>
              <a:t>getComponent</a:t>
            </a:r>
            <a:r>
              <a:rPr lang="en-US" dirty="0"/>
              <a:t>() {…}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300A2B-C44E-7C4F-B1A3-A08C4CB546AC}"/>
              </a:ext>
            </a:extLst>
          </p:cNvPr>
          <p:cNvSpPr txBox="1"/>
          <p:nvPr/>
        </p:nvSpPr>
        <p:spPr>
          <a:xfrm>
            <a:off x="838200" y="776614"/>
            <a:ext cx="1293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MyApp.java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773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10057-0ED2-DE44-A90A-00D8C2FD2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9321"/>
            <a:ext cx="10515600" cy="5827642"/>
          </a:xfrm>
        </p:spPr>
        <p:txBody>
          <a:bodyPr/>
          <a:lstStyle/>
          <a:p>
            <a:r>
              <a:rPr lang="en-US" dirty="0"/>
              <a:t>Problem: Let see example: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A19782-7B38-5C42-A3D9-084D35DD28EC}"/>
              </a:ext>
            </a:extLst>
          </p:cNvPr>
          <p:cNvSpPr/>
          <p:nvPr/>
        </p:nvSpPr>
        <p:spPr>
          <a:xfrm>
            <a:off x="2219219" y="1325366"/>
            <a:ext cx="1202076" cy="636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Bar Object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1E600E-B4FD-3047-B4AD-83C2142CAADD}"/>
              </a:ext>
            </a:extLst>
          </p:cNvPr>
          <p:cNvSpPr/>
          <p:nvPr/>
        </p:nvSpPr>
        <p:spPr>
          <a:xfrm>
            <a:off x="4658473" y="1006866"/>
            <a:ext cx="1577939" cy="1150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Bar Database Object</a:t>
            </a:r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C116D1-6BAA-2E44-826D-8BC92A71F788}"/>
              </a:ext>
            </a:extLst>
          </p:cNvPr>
          <p:cNvSpPr/>
          <p:nvPr/>
        </p:nvSpPr>
        <p:spPr>
          <a:xfrm>
            <a:off x="7593030" y="1325365"/>
            <a:ext cx="1202076" cy="636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Cocktail Object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85E266-DFF8-D346-9BE5-1591D79918E7}"/>
              </a:ext>
            </a:extLst>
          </p:cNvPr>
          <p:cNvSpPr txBox="1"/>
          <p:nvPr/>
        </p:nvSpPr>
        <p:spPr>
          <a:xfrm>
            <a:off x="998802" y="2210288"/>
            <a:ext cx="47752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one  can start write code for same problem:</a:t>
            </a:r>
          </a:p>
          <a:p>
            <a:r>
              <a:rPr lang="en-US" dirty="0"/>
              <a:t>	bar = new Bar();</a:t>
            </a:r>
          </a:p>
          <a:p>
            <a:r>
              <a:rPr lang="en-US" dirty="0"/>
              <a:t>	drink = </a:t>
            </a:r>
            <a:r>
              <a:rPr lang="en-US" dirty="0" err="1"/>
              <a:t>bar.getCocktail</a:t>
            </a:r>
            <a:r>
              <a:rPr lang="en-US" dirty="0"/>
              <a:t>(‘</a:t>
            </a:r>
            <a:r>
              <a:rPr lang="en-IN" b="1" dirty="0"/>
              <a:t>Mojito</a:t>
            </a:r>
            <a:r>
              <a:rPr lang="en-US" dirty="0"/>
              <a:t>’)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27D9E3-83DF-834F-A4EA-2602A51C0ABA}"/>
              </a:ext>
            </a:extLst>
          </p:cNvPr>
          <p:cNvSpPr txBox="1"/>
          <p:nvPr/>
        </p:nvSpPr>
        <p:spPr>
          <a:xfrm>
            <a:off x="535760" y="3686175"/>
            <a:ext cx="479618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Bar{</a:t>
            </a:r>
          </a:p>
          <a:p>
            <a:r>
              <a:rPr lang="en-US" dirty="0"/>
              <a:t>	public </a:t>
            </a:r>
            <a:r>
              <a:rPr lang="en-US" dirty="0" err="1"/>
              <a:t>Coctail</a:t>
            </a:r>
            <a:r>
              <a:rPr lang="en-US" dirty="0"/>
              <a:t> </a:t>
            </a:r>
            <a:r>
              <a:rPr lang="en-US" dirty="0" err="1"/>
              <a:t>getCocktail</a:t>
            </a:r>
            <a:r>
              <a:rPr lang="en-US" dirty="0"/>
              <a:t>(String name){</a:t>
            </a:r>
          </a:p>
          <a:p>
            <a:r>
              <a:rPr lang="en-US" dirty="0"/>
              <a:t>		</a:t>
            </a:r>
            <a:r>
              <a:rPr lang="en-US" dirty="0" err="1"/>
              <a:t>db</a:t>
            </a:r>
            <a:r>
              <a:rPr lang="en-US" dirty="0"/>
              <a:t> = new </a:t>
            </a:r>
            <a:r>
              <a:rPr lang="en-US" dirty="0" err="1"/>
              <a:t>BarDatabase</a:t>
            </a:r>
            <a:r>
              <a:rPr lang="en-US" dirty="0"/>
              <a:t>();</a:t>
            </a:r>
          </a:p>
          <a:p>
            <a:r>
              <a:rPr lang="en-US" dirty="0"/>
              <a:t>		row = </a:t>
            </a:r>
            <a:r>
              <a:rPr lang="en-US" dirty="0" err="1"/>
              <a:t>db.getCocktail</a:t>
            </a:r>
            <a:r>
              <a:rPr lang="en-US" dirty="0"/>
              <a:t>(name);</a:t>
            </a:r>
          </a:p>
          <a:p>
            <a:r>
              <a:rPr lang="en-US" dirty="0"/>
              <a:t>		return new Cocktail(row);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86AF69-DA5B-E141-BFA6-586C0A4B5945}"/>
              </a:ext>
            </a:extLst>
          </p:cNvPr>
          <p:cNvSpPr txBox="1"/>
          <p:nvPr/>
        </p:nvSpPr>
        <p:spPr>
          <a:xfrm>
            <a:off x="6096000" y="3684831"/>
            <a:ext cx="556024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BarDatabase</a:t>
            </a:r>
            <a:r>
              <a:rPr lang="en-US" dirty="0"/>
              <a:t>{</a:t>
            </a:r>
          </a:p>
          <a:p>
            <a:r>
              <a:rPr lang="en-US" dirty="0"/>
              <a:t>            public Cursor </a:t>
            </a:r>
            <a:r>
              <a:rPr lang="en-US" dirty="0" err="1"/>
              <a:t>getCocktail</a:t>
            </a:r>
            <a:r>
              <a:rPr lang="en-US" dirty="0"/>
              <a:t>(String name){</a:t>
            </a:r>
          </a:p>
          <a:p>
            <a:r>
              <a:rPr lang="en-US" dirty="0"/>
              <a:t>                 	</a:t>
            </a:r>
            <a:r>
              <a:rPr lang="en-US" dirty="0" err="1"/>
              <a:t>db</a:t>
            </a:r>
            <a:r>
              <a:rPr lang="en-US" dirty="0"/>
              <a:t> = </a:t>
            </a:r>
            <a:r>
              <a:rPr lang="en-US" dirty="0" err="1"/>
              <a:t>helper.getWritebaleDatabase</a:t>
            </a:r>
            <a:r>
              <a:rPr lang="en-US" dirty="0"/>
              <a:t>();</a:t>
            </a:r>
          </a:p>
          <a:p>
            <a:r>
              <a:rPr lang="en-US" dirty="0"/>
              <a:t>	Cursor  row = </a:t>
            </a:r>
            <a:r>
              <a:rPr lang="en-US" dirty="0" err="1"/>
              <a:t>db.rawQuery</a:t>
            </a:r>
            <a:r>
              <a:rPr lang="en-US" dirty="0"/>
              <a:t>(“SELECT *</a:t>
            </a:r>
          </a:p>
          <a:p>
            <a:r>
              <a:rPr lang="en-US" dirty="0"/>
              <a:t> FROM cocktails WHERE name = ?”, new String[]{name});</a:t>
            </a:r>
          </a:p>
          <a:p>
            <a:r>
              <a:rPr lang="en-US" dirty="0"/>
              <a:t>	return row;</a:t>
            </a:r>
          </a:p>
          <a:p>
            <a:r>
              <a:rPr lang="en-US" dirty="0"/>
              <a:t>       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2370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C07CE-313E-D941-8982-D54F9B4D7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MyApp</a:t>
            </a:r>
            <a:r>
              <a:rPr lang="en-US" dirty="0"/>
              <a:t> extend Application{</a:t>
            </a:r>
          </a:p>
          <a:p>
            <a:pPr marL="0" indent="0">
              <a:buNone/>
            </a:pPr>
            <a:r>
              <a:rPr lang="en-US" dirty="0"/>
              <a:t>	private </a:t>
            </a:r>
            <a:r>
              <a:rPr lang="en-US" dirty="0" err="1"/>
              <a:t>MyComponent</a:t>
            </a:r>
            <a:r>
              <a:rPr lang="en-US" dirty="0"/>
              <a:t> component;</a:t>
            </a:r>
          </a:p>
          <a:p>
            <a:pPr marL="0" indent="0">
              <a:buNone/>
            </a:pPr>
            <a:r>
              <a:rPr lang="en-US" dirty="0"/>
              <a:t>	@Override</a:t>
            </a:r>
          </a:p>
          <a:p>
            <a:pPr marL="0" indent="0">
              <a:buNone/>
            </a:pPr>
            <a:r>
              <a:rPr lang="en-US" dirty="0"/>
              <a:t>	public void </a:t>
            </a:r>
            <a:r>
              <a:rPr lang="en-US" dirty="0" err="1"/>
              <a:t>onCreate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		component =</a:t>
            </a:r>
            <a:r>
              <a:rPr lang="en-US" b="1" dirty="0"/>
              <a:t> </a:t>
            </a:r>
            <a:r>
              <a:rPr lang="en-US" b="1" dirty="0" err="1"/>
              <a:t>DaggerMyComponent.builder</a:t>
            </a:r>
            <a:r>
              <a:rPr lang="en-US" b="1" dirty="0"/>
              <a:t>()</a:t>
            </a:r>
          </a:p>
          <a:p>
            <a:pPr marL="0" indent="0">
              <a:buNone/>
            </a:pPr>
            <a:r>
              <a:rPr lang="en-US" b="1" dirty="0"/>
              <a:t>			.</a:t>
            </a:r>
            <a:r>
              <a:rPr lang="en-US" b="1" dirty="0" err="1"/>
              <a:t>myAppModule</a:t>
            </a:r>
            <a:r>
              <a:rPr lang="en-US" b="1" dirty="0"/>
              <a:t>(new </a:t>
            </a:r>
            <a:r>
              <a:rPr lang="en-US" b="1" dirty="0" err="1"/>
              <a:t>MyAppModule</a:t>
            </a:r>
            <a:r>
              <a:rPr lang="en-US" b="1" dirty="0"/>
              <a:t>(this))</a:t>
            </a:r>
          </a:p>
          <a:p>
            <a:pPr marL="0" indent="0">
              <a:buNone/>
            </a:pPr>
            <a:r>
              <a:rPr lang="en-US" b="1" dirty="0"/>
              <a:t>			.build();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public </a:t>
            </a:r>
            <a:r>
              <a:rPr lang="en-US" dirty="0" err="1"/>
              <a:t>MyComponent</a:t>
            </a:r>
            <a:r>
              <a:rPr lang="en-US" dirty="0"/>
              <a:t> </a:t>
            </a:r>
            <a:r>
              <a:rPr lang="en-US" dirty="0" err="1"/>
              <a:t>getComponent</a:t>
            </a:r>
            <a:r>
              <a:rPr lang="en-US" dirty="0"/>
              <a:t>() {…}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300A2B-C44E-7C4F-B1A3-A08C4CB546AC}"/>
              </a:ext>
            </a:extLst>
          </p:cNvPr>
          <p:cNvSpPr txBox="1"/>
          <p:nvPr/>
        </p:nvSpPr>
        <p:spPr>
          <a:xfrm>
            <a:off x="838200" y="776614"/>
            <a:ext cx="1293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MyApp.java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3790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BEBC05-2C1F-4048-9819-D18E15F79DE0}"/>
              </a:ext>
            </a:extLst>
          </p:cNvPr>
          <p:cNvSpPr txBox="1"/>
          <p:nvPr/>
        </p:nvSpPr>
        <p:spPr>
          <a:xfrm>
            <a:off x="951978" y="764088"/>
            <a:ext cx="410080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MyAppComponent.java</a:t>
            </a:r>
            <a:endParaRPr lang="en-US" dirty="0"/>
          </a:p>
          <a:p>
            <a:r>
              <a:rPr lang="en-US" dirty="0"/>
              <a:t>@Singleton</a:t>
            </a:r>
          </a:p>
          <a:p>
            <a:r>
              <a:rPr lang="en-US" dirty="0"/>
              <a:t>@Component(</a:t>
            </a:r>
          </a:p>
          <a:p>
            <a:r>
              <a:rPr lang="en-US" b="1" dirty="0"/>
              <a:t>	modules = </a:t>
            </a:r>
            <a:r>
              <a:rPr lang="en-US" b="1" dirty="0" err="1"/>
              <a:t>MyAppModule.class</a:t>
            </a:r>
            <a:endParaRPr lang="en-US" b="1" dirty="0"/>
          </a:p>
          <a:p>
            <a:r>
              <a:rPr lang="en-US" dirty="0"/>
              <a:t>	)</a:t>
            </a:r>
          </a:p>
          <a:p>
            <a:endParaRPr lang="en-US" dirty="0"/>
          </a:p>
          <a:p>
            <a:r>
              <a:rPr lang="en-US" dirty="0"/>
              <a:t>Public interface </a:t>
            </a:r>
            <a:r>
              <a:rPr lang="en-US" dirty="0" err="1"/>
              <a:t>MyAppComponent</a:t>
            </a:r>
            <a:r>
              <a:rPr lang="en-US" dirty="0"/>
              <a:t>{</a:t>
            </a:r>
          </a:p>
          <a:p>
            <a:r>
              <a:rPr lang="en-US" dirty="0"/>
              <a:t>	void inject(</a:t>
            </a:r>
            <a:r>
              <a:rPr lang="en-US" dirty="0" err="1"/>
              <a:t>MyApp</a:t>
            </a:r>
            <a:r>
              <a:rPr lang="en-US" dirty="0"/>
              <a:t> </a:t>
            </a:r>
            <a:r>
              <a:rPr lang="en-US" dirty="0" err="1"/>
              <a:t>myApp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3418AE-8137-3D44-8CB6-B10BA07F2DB2}"/>
              </a:ext>
            </a:extLst>
          </p:cNvPr>
          <p:cNvSpPr txBox="1"/>
          <p:nvPr/>
        </p:nvSpPr>
        <p:spPr>
          <a:xfrm>
            <a:off x="6096000" y="764087"/>
            <a:ext cx="51342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MyApp.java</a:t>
            </a:r>
            <a:endParaRPr lang="en-US" dirty="0"/>
          </a:p>
          <a:p>
            <a:r>
              <a:rPr lang="en-US" dirty="0" err="1"/>
              <a:t>DaggerMyAppComponent.builder</a:t>
            </a:r>
            <a:r>
              <a:rPr lang="en-US" dirty="0"/>
              <a:t>()</a:t>
            </a:r>
          </a:p>
          <a:p>
            <a:r>
              <a:rPr lang="en-US" b="1" dirty="0"/>
              <a:t>	.</a:t>
            </a:r>
            <a:r>
              <a:rPr lang="en-US" b="1" dirty="0" err="1"/>
              <a:t>myAppModule</a:t>
            </a:r>
            <a:r>
              <a:rPr lang="en-US" b="1" dirty="0"/>
              <a:t>(new </a:t>
            </a:r>
            <a:r>
              <a:rPr lang="en-US" b="1" dirty="0" err="1"/>
              <a:t>MyAppModule</a:t>
            </a:r>
            <a:r>
              <a:rPr lang="en-US" b="1" dirty="0"/>
              <a:t>(this))</a:t>
            </a:r>
          </a:p>
          <a:p>
            <a:r>
              <a:rPr lang="en-US" dirty="0"/>
              <a:t>	.build()</a:t>
            </a:r>
          </a:p>
        </p:txBody>
      </p:sp>
    </p:spTree>
    <p:extLst>
      <p:ext uri="{BB962C8B-B14F-4D97-AF65-F5344CB8AC3E}">
        <p14:creationId xmlns:p14="http://schemas.microsoft.com/office/powerpoint/2010/main" val="10705219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BEBC05-2C1F-4048-9819-D18E15F79DE0}"/>
              </a:ext>
            </a:extLst>
          </p:cNvPr>
          <p:cNvSpPr txBox="1"/>
          <p:nvPr/>
        </p:nvSpPr>
        <p:spPr>
          <a:xfrm>
            <a:off x="951978" y="764088"/>
            <a:ext cx="411651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MyAppComponent.java</a:t>
            </a:r>
            <a:endParaRPr lang="en-US" dirty="0"/>
          </a:p>
          <a:p>
            <a:r>
              <a:rPr lang="en-US" dirty="0"/>
              <a:t>@Singleton</a:t>
            </a:r>
          </a:p>
          <a:p>
            <a:r>
              <a:rPr lang="en-US" dirty="0"/>
              <a:t>@Component(</a:t>
            </a:r>
          </a:p>
          <a:p>
            <a:r>
              <a:rPr lang="en-US" b="1" dirty="0"/>
              <a:t>	modules = {</a:t>
            </a:r>
          </a:p>
          <a:p>
            <a:r>
              <a:rPr lang="en-US" b="1" dirty="0"/>
              <a:t>		</a:t>
            </a:r>
            <a:r>
              <a:rPr lang="en-US" b="1" dirty="0" err="1"/>
              <a:t>MyAppModule.class</a:t>
            </a:r>
            <a:endParaRPr lang="en-US" b="1" dirty="0"/>
          </a:p>
          <a:p>
            <a:r>
              <a:rPr lang="en-US" b="1" dirty="0"/>
              <a:t>		</a:t>
            </a:r>
            <a:r>
              <a:rPr lang="en-US" b="1" dirty="0" err="1"/>
              <a:t>DataModule.class</a:t>
            </a:r>
            <a:r>
              <a:rPr lang="en-US" b="1" dirty="0"/>
              <a:t>,</a:t>
            </a:r>
          </a:p>
          <a:p>
            <a:r>
              <a:rPr lang="en-US" b="1" dirty="0"/>
              <a:t>		</a:t>
            </a:r>
            <a:r>
              <a:rPr lang="en-US" b="1" dirty="0" err="1"/>
              <a:t>NetworkModule.class</a:t>
            </a:r>
            <a:endParaRPr lang="en-US" b="1" dirty="0"/>
          </a:p>
          <a:p>
            <a:r>
              <a:rPr lang="en-US" b="1" dirty="0"/>
              <a:t>	</a:t>
            </a:r>
          </a:p>
          <a:p>
            <a:r>
              <a:rPr lang="en-US" dirty="0"/>
              <a:t>	)</a:t>
            </a:r>
          </a:p>
          <a:p>
            <a:endParaRPr lang="en-US" dirty="0"/>
          </a:p>
          <a:p>
            <a:r>
              <a:rPr lang="en-US" dirty="0"/>
              <a:t>Public interface </a:t>
            </a:r>
            <a:r>
              <a:rPr lang="en-US" dirty="0" err="1"/>
              <a:t>MyAppComponent</a:t>
            </a:r>
            <a:r>
              <a:rPr lang="en-US" dirty="0"/>
              <a:t>{</a:t>
            </a:r>
          </a:p>
          <a:p>
            <a:r>
              <a:rPr lang="en-US" dirty="0"/>
              <a:t>	void inject(</a:t>
            </a:r>
            <a:r>
              <a:rPr lang="en-US" dirty="0" err="1"/>
              <a:t>MyApp</a:t>
            </a:r>
            <a:r>
              <a:rPr lang="en-US" dirty="0"/>
              <a:t> </a:t>
            </a:r>
            <a:r>
              <a:rPr lang="en-US" dirty="0" err="1"/>
              <a:t>myApp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3418AE-8137-3D44-8CB6-B10BA07F2DB2}"/>
              </a:ext>
            </a:extLst>
          </p:cNvPr>
          <p:cNvSpPr txBox="1"/>
          <p:nvPr/>
        </p:nvSpPr>
        <p:spPr>
          <a:xfrm>
            <a:off x="6096000" y="764087"/>
            <a:ext cx="539263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MyApp.java</a:t>
            </a:r>
            <a:endParaRPr lang="en-US" dirty="0"/>
          </a:p>
          <a:p>
            <a:r>
              <a:rPr lang="en-US" dirty="0" err="1"/>
              <a:t>DaggerMyAppComponent.builder</a:t>
            </a:r>
            <a:r>
              <a:rPr lang="en-US" dirty="0"/>
              <a:t>()</a:t>
            </a:r>
          </a:p>
          <a:p>
            <a:r>
              <a:rPr lang="en-US" b="1" dirty="0"/>
              <a:t>	.</a:t>
            </a:r>
            <a:r>
              <a:rPr lang="en-US" b="1" dirty="0" err="1"/>
              <a:t>myAppModule</a:t>
            </a:r>
            <a:r>
              <a:rPr lang="en-US" b="1" dirty="0"/>
              <a:t>(new </a:t>
            </a:r>
            <a:r>
              <a:rPr lang="en-US" b="1" dirty="0" err="1"/>
              <a:t>MyAppModule</a:t>
            </a:r>
            <a:r>
              <a:rPr lang="en-US" b="1" dirty="0"/>
              <a:t>(this))</a:t>
            </a:r>
          </a:p>
          <a:p>
            <a:r>
              <a:rPr lang="en-US" b="1" dirty="0"/>
              <a:t>	.</a:t>
            </a:r>
            <a:r>
              <a:rPr lang="en-US" b="1" dirty="0" err="1"/>
              <a:t>dataModule</a:t>
            </a:r>
            <a:r>
              <a:rPr lang="en-US" b="1" dirty="0"/>
              <a:t>(new </a:t>
            </a:r>
            <a:r>
              <a:rPr lang="en-US" b="1" dirty="0" err="1"/>
              <a:t>DataModule</a:t>
            </a:r>
            <a:r>
              <a:rPr lang="en-US" b="1" dirty="0"/>
              <a:t>(this))</a:t>
            </a:r>
          </a:p>
          <a:p>
            <a:r>
              <a:rPr lang="en-US" b="1" dirty="0"/>
              <a:t>	.</a:t>
            </a:r>
            <a:r>
              <a:rPr lang="en-US" b="1" dirty="0" err="1"/>
              <a:t>networkModule</a:t>
            </a:r>
            <a:r>
              <a:rPr lang="en-US" b="1" dirty="0"/>
              <a:t>(new </a:t>
            </a:r>
            <a:r>
              <a:rPr lang="en-US" b="1" dirty="0" err="1"/>
              <a:t>NetworkModule</a:t>
            </a:r>
            <a:r>
              <a:rPr lang="en-US" b="1" dirty="0"/>
              <a:t>(this))</a:t>
            </a:r>
          </a:p>
          <a:p>
            <a:r>
              <a:rPr lang="en-US" dirty="0"/>
              <a:t>	.build()</a:t>
            </a:r>
          </a:p>
        </p:txBody>
      </p:sp>
    </p:spTree>
    <p:extLst>
      <p:ext uri="{BB962C8B-B14F-4D97-AF65-F5344CB8AC3E}">
        <p14:creationId xmlns:p14="http://schemas.microsoft.com/office/powerpoint/2010/main" val="12199228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07354A-0841-B34F-B0D8-229C6F2AD16F}"/>
              </a:ext>
            </a:extLst>
          </p:cNvPr>
          <p:cNvSpPr txBox="1"/>
          <p:nvPr/>
        </p:nvSpPr>
        <p:spPr>
          <a:xfrm>
            <a:off x="726510" y="350729"/>
            <a:ext cx="83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42B4E4-9E64-AC4D-90C9-091BD82385F4}"/>
              </a:ext>
            </a:extLst>
          </p:cNvPr>
          <p:cNvSpPr txBox="1"/>
          <p:nvPr/>
        </p:nvSpPr>
        <p:spPr>
          <a:xfrm>
            <a:off x="864296" y="1102290"/>
            <a:ext cx="38560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PerApp.java</a:t>
            </a:r>
            <a:endParaRPr lang="en-US" dirty="0"/>
          </a:p>
          <a:p>
            <a:r>
              <a:rPr lang="en-US" dirty="0"/>
              <a:t>@Scope</a:t>
            </a:r>
          </a:p>
          <a:p>
            <a:r>
              <a:rPr lang="en-US" dirty="0"/>
              <a:t>@Retention(</a:t>
            </a:r>
            <a:r>
              <a:rPr lang="en-US" dirty="0" err="1"/>
              <a:t>RetentionPolicy.RUNTIME</a:t>
            </a:r>
            <a:r>
              <a:rPr lang="en-US" dirty="0"/>
              <a:t>)</a:t>
            </a:r>
          </a:p>
          <a:p>
            <a:r>
              <a:rPr lang="en-US" dirty="0"/>
              <a:t>Public @interface </a:t>
            </a:r>
            <a:r>
              <a:rPr lang="en-US" dirty="0" err="1"/>
              <a:t>PerApp</a:t>
            </a:r>
            <a:r>
              <a:rPr lang="en-US" dirty="0"/>
              <a:t>{}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294239-51B7-0541-84CD-73FA8F34FC4D}"/>
              </a:ext>
            </a:extLst>
          </p:cNvPr>
          <p:cNvSpPr txBox="1"/>
          <p:nvPr/>
        </p:nvSpPr>
        <p:spPr>
          <a:xfrm>
            <a:off x="864296" y="3355053"/>
            <a:ext cx="38560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PerActivity.java</a:t>
            </a:r>
            <a:endParaRPr lang="en-US" dirty="0"/>
          </a:p>
          <a:p>
            <a:r>
              <a:rPr lang="en-US" dirty="0"/>
              <a:t>@Scope</a:t>
            </a:r>
          </a:p>
          <a:p>
            <a:r>
              <a:rPr lang="en-US" dirty="0"/>
              <a:t>@Retention(</a:t>
            </a:r>
            <a:r>
              <a:rPr lang="en-US" dirty="0" err="1"/>
              <a:t>RetentionPolicy.RUNTIME</a:t>
            </a:r>
            <a:r>
              <a:rPr lang="en-US" dirty="0"/>
              <a:t>)</a:t>
            </a:r>
          </a:p>
          <a:p>
            <a:r>
              <a:rPr lang="en-US" dirty="0"/>
              <a:t>Public @interface </a:t>
            </a:r>
            <a:r>
              <a:rPr lang="en-US" dirty="0" err="1"/>
              <a:t>PerActivity</a:t>
            </a:r>
            <a:r>
              <a:rPr lang="en-US" dirty="0"/>
              <a:t>{}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2A38BC-3A7B-3A48-A7F8-BAD0391C3546}"/>
              </a:ext>
            </a:extLst>
          </p:cNvPr>
          <p:cNvSpPr txBox="1"/>
          <p:nvPr/>
        </p:nvSpPr>
        <p:spPr>
          <a:xfrm>
            <a:off x="6473410" y="1102290"/>
            <a:ext cx="31694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PerApp</a:t>
            </a:r>
            <a:endParaRPr lang="en-US" dirty="0"/>
          </a:p>
          <a:p>
            <a:r>
              <a:rPr lang="en-US" dirty="0"/>
              <a:t>@Component(…)</a:t>
            </a:r>
          </a:p>
          <a:p>
            <a:r>
              <a:rPr lang="en-US" dirty="0"/>
              <a:t>Public interface </a:t>
            </a:r>
            <a:r>
              <a:rPr lang="en-US" dirty="0" err="1"/>
              <a:t>MyComponent</a:t>
            </a:r>
            <a:r>
              <a:rPr lang="en-US" dirty="0"/>
              <a:t>{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0B7694-99F2-F243-B05B-B585735D1ED3}"/>
              </a:ext>
            </a:extLst>
          </p:cNvPr>
          <p:cNvSpPr txBox="1"/>
          <p:nvPr/>
        </p:nvSpPr>
        <p:spPr>
          <a:xfrm>
            <a:off x="6473410" y="3429000"/>
            <a:ext cx="2414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PerApp</a:t>
            </a:r>
            <a:endParaRPr lang="en-US" dirty="0"/>
          </a:p>
          <a:p>
            <a:r>
              <a:rPr lang="en-US" dirty="0"/>
              <a:t>@Provides </a:t>
            </a:r>
            <a:r>
              <a:rPr lang="en-US" dirty="0" err="1"/>
              <a:t>SharePrefs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130449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F29602-1652-E945-8942-284096D813E6}"/>
              </a:ext>
            </a:extLst>
          </p:cNvPr>
          <p:cNvSpPr txBox="1"/>
          <p:nvPr/>
        </p:nvSpPr>
        <p:spPr>
          <a:xfrm>
            <a:off x="814192" y="713984"/>
            <a:ext cx="216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Constructor Injection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4B7E72-F1BC-9D42-9266-A0CC3E014AEC}"/>
              </a:ext>
            </a:extLst>
          </p:cNvPr>
          <p:cNvSpPr txBox="1"/>
          <p:nvPr/>
        </p:nvSpPr>
        <p:spPr>
          <a:xfrm>
            <a:off x="1164921" y="1603332"/>
            <a:ext cx="434259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@Provides </a:t>
            </a:r>
            <a:r>
              <a:rPr lang="en-US" dirty="0" err="1"/>
              <a:t>MyThing</a:t>
            </a:r>
            <a:r>
              <a:rPr lang="en-US" dirty="0"/>
              <a:t> </a:t>
            </a:r>
            <a:r>
              <a:rPr lang="en-US" dirty="0" err="1"/>
              <a:t>provideMyThing</a:t>
            </a:r>
            <a:r>
              <a:rPr lang="en-US" dirty="0"/>
              <a:t>(</a:t>
            </a:r>
          </a:p>
          <a:p>
            <a:r>
              <a:rPr lang="en-US" dirty="0"/>
              <a:t>	</a:t>
            </a:r>
            <a:r>
              <a:rPr lang="en-US" dirty="0" err="1"/>
              <a:t>SharedPreferences</a:t>
            </a:r>
            <a:r>
              <a:rPr lang="en-US" dirty="0"/>
              <a:t> </a:t>
            </a:r>
            <a:r>
              <a:rPr lang="en-US" dirty="0" err="1"/>
              <a:t>sp</a:t>
            </a:r>
            <a:r>
              <a:rPr lang="en-US" dirty="0"/>
              <a:t>,</a:t>
            </a:r>
          </a:p>
          <a:p>
            <a:r>
              <a:rPr lang="en-US" dirty="0"/>
              <a:t>	Context context){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return new </a:t>
            </a:r>
            <a:r>
              <a:rPr lang="en-US" dirty="0" err="1"/>
              <a:t>MyThings</a:t>
            </a:r>
            <a:r>
              <a:rPr lang="en-US" dirty="0"/>
              <a:t>(</a:t>
            </a:r>
            <a:r>
              <a:rPr lang="en-US" dirty="0" err="1"/>
              <a:t>sp</a:t>
            </a:r>
            <a:r>
              <a:rPr lang="en-US" dirty="0"/>
              <a:t>, context);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900CE1-47E7-144F-8FD8-ABB700262E9E}"/>
              </a:ext>
            </a:extLst>
          </p:cNvPr>
          <p:cNvSpPr txBox="1"/>
          <p:nvPr/>
        </p:nvSpPr>
        <p:spPr>
          <a:xfrm>
            <a:off x="5914373" y="1480159"/>
            <a:ext cx="562763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PerApp</a:t>
            </a:r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MyThing</a:t>
            </a:r>
            <a:r>
              <a:rPr lang="en-US" dirty="0"/>
              <a:t> (</a:t>
            </a:r>
          </a:p>
          <a:p>
            <a:r>
              <a:rPr lang="en-US" dirty="0"/>
              <a:t>	</a:t>
            </a:r>
            <a:r>
              <a:rPr lang="en-US" dirty="0" err="1"/>
              <a:t>SharedPreferences</a:t>
            </a:r>
            <a:r>
              <a:rPr lang="en-US" dirty="0"/>
              <a:t> </a:t>
            </a:r>
            <a:r>
              <a:rPr lang="en-US" dirty="0" err="1"/>
              <a:t>sp</a:t>
            </a:r>
            <a:r>
              <a:rPr lang="en-US" dirty="0"/>
              <a:t>,</a:t>
            </a:r>
          </a:p>
          <a:p>
            <a:r>
              <a:rPr lang="en-US" dirty="0"/>
              <a:t>	Context context){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@Inject public </a:t>
            </a:r>
            <a:r>
              <a:rPr lang="en-US" dirty="0" err="1"/>
              <a:t>MyThings</a:t>
            </a:r>
            <a:r>
              <a:rPr lang="en-US" dirty="0"/>
              <a:t>( </a:t>
            </a:r>
            <a:r>
              <a:rPr lang="en-US" dirty="0" err="1"/>
              <a:t>SharedPreferences</a:t>
            </a:r>
            <a:r>
              <a:rPr lang="en-US" dirty="0"/>
              <a:t> </a:t>
            </a:r>
            <a:r>
              <a:rPr lang="en-US" dirty="0" err="1"/>
              <a:t>sp</a:t>
            </a:r>
            <a:r>
              <a:rPr lang="en-US" dirty="0"/>
              <a:t>,</a:t>
            </a:r>
          </a:p>
          <a:p>
            <a:r>
              <a:rPr lang="en-US" dirty="0"/>
              <a:t>Context context){</a:t>
            </a:r>
          </a:p>
          <a:p>
            <a:r>
              <a:rPr lang="en-US" dirty="0"/>
              <a:t>	}	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37814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3719F-4409-CF43-ACAC-B33FB7ECE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Attempt to answer 3 questions: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58F88-F21D-3940-8FAD-8D4E006DC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object do you want to inject?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Where do you want to inject this object?</a:t>
            </a:r>
          </a:p>
          <a:p>
            <a:endParaRPr lang="en-US" dirty="0"/>
          </a:p>
          <a:p>
            <a:r>
              <a:rPr lang="en-US" dirty="0"/>
              <a:t>How will you construct this object?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2250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3719F-4409-CF43-ACAC-B33FB7ECE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Attempt to answer 3 questions: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58F88-F21D-3940-8FAD-8D4E006DC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object do you want to inject?</a:t>
            </a:r>
          </a:p>
          <a:p>
            <a:pPr marL="0" indent="0">
              <a:buNone/>
            </a:pPr>
            <a:r>
              <a:rPr lang="en-US" dirty="0"/>
              <a:t>Use @Provides to create a method that returns this object.</a:t>
            </a:r>
          </a:p>
          <a:p>
            <a:r>
              <a:rPr lang="en-US" dirty="0"/>
              <a:t>Where do you want to inject this object?</a:t>
            </a:r>
          </a:p>
          <a:p>
            <a:r>
              <a:rPr lang="en-US" dirty="0"/>
              <a:t>Use @Inject in the place where you want to use this and create an interface @Component that contains all the places where you will use this project</a:t>
            </a:r>
          </a:p>
          <a:p>
            <a:r>
              <a:rPr lang="en-US" dirty="0"/>
              <a:t>How will you construct this object?</a:t>
            </a:r>
          </a:p>
          <a:p>
            <a:pPr marL="0" indent="0">
              <a:buNone/>
            </a:pPr>
            <a:r>
              <a:rPr lang="en-US" dirty="0"/>
              <a:t>Create a class @Module that contains your method with @Provides in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728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74ADE4-D62E-E24C-A2EB-59E020FCB68B}"/>
              </a:ext>
            </a:extLst>
          </p:cNvPr>
          <p:cNvSpPr txBox="1"/>
          <p:nvPr/>
        </p:nvSpPr>
        <p:spPr>
          <a:xfrm>
            <a:off x="659049" y="2042310"/>
            <a:ext cx="479618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Bar{</a:t>
            </a:r>
          </a:p>
          <a:p>
            <a:r>
              <a:rPr lang="en-US" dirty="0"/>
              <a:t>	public </a:t>
            </a:r>
            <a:r>
              <a:rPr lang="en-US" dirty="0" err="1"/>
              <a:t>Coctail</a:t>
            </a:r>
            <a:r>
              <a:rPr lang="en-US" dirty="0"/>
              <a:t> </a:t>
            </a:r>
            <a:r>
              <a:rPr lang="en-US" dirty="0" err="1"/>
              <a:t>getCocktail</a:t>
            </a:r>
            <a:r>
              <a:rPr lang="en-US" dirty="0"/>
              <a:t>(String name){</a:t>
            </a:r>
          </a:p>
          <a:p>
            <a:r>
              <a:rPr lang="en-US" dirty="0">
                <a:solidFill>
                  <a:srgbClr val="FF0000"/>
                </a:solidFill>
              </a:rPr>
              <a:t>		</a:t>
            </a:r>
            <a:r>
              <a:rPr lang="en-US" dirty="0" err="1">
                <a:solidFill>
                  <a:srgbClr val="FF0000"/>
                </a:solidFill>
              </a:rPr>
              <a:t>db</a:t>
            </a:r>
            <a:r>
              <a:rPr lang="en-US" dirty="0">
                <a:solidFill>
                  <a:srgbClr val="FF0000"/>
                </a:solidFill>
              </a:rPr>
              <a:t> = new </a:t>
            </a:r>
            <a:r>
              <a:rPr lang="en-US" dirty="0" err="1">
                <a:solidFill>
                  <a:srgbClr val="FF0000"/>
                </a:solidFill>
              </a:rPr>
              <a:t>BarDatabase</a:t>
            </a:r>
            <a:r>
              <a:rPr lang="en-US" dirty="0">
                <a:solidFill>
                  <a:srgbClr val="FF0000"/>
                </a:solidFill>
              </a:rPr>
              <a:t>();</a:t>
            </a:r>
          </a:p>
          <a:p>
            <a:r>
              <a:rPr lang="en-US" dirty="0"/>
              <a:t>		row = </a:t>
            </a:r>
            <a:r>
              <a:rPr lang="en-US" dirty="0" err="1"/>
              <a:t>db.getCocktail</a:t>
            </a:r>
            <a:r>
              <a:rPr lang="en-US" dirty="0"/>
              <a:t>(name);</a:t>
            </a:r>
          </a:p>
          <a:p>
            <a:r>
              <a:rPr lang="en-US" dirty="0">
                <a:solidFill>
                  <a:srgbClr val="FF0000"/>
                </a:solidFill>
              </a:rPr>
              <a:t>		return new Cocktail(row);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DAB2D-492D-324D-B4A6-12676EF3A5E3}"/>
              </a:ext>
            </a:extLst>
          </p:cNvPr>
          <p:cNvSpPr txBox="1"/>
          <p:nvPr/>
        </p:nvSpPr>
        <p:spPr>
          <a:xfrm>
            <a:off x="659049" y="626724"/>
            <a:ext cx="2766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if you try unit testing: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9D32E-07C6-EA48-BBEA-0BB2003374AD}"/>
              </a:ext>
            </a:extLst>
          </p:cNvPr>
          <p:cNvSpPr txBox="1"/>
          <p:nvPr/>
        </p:nvSpPr>
        <p:spPr>
          <a:xfrm>
            <a:off x="6462236" y="996056"/>
            <a:ext cx="479618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Perhaps we can set the object:</a:t>
            </a:r>
          </a:p>
          <a:p>
            <a:endParaRPr lang="en-US" dirty="0"/>
          </a:p>
          <a:p>
            <a:r>
              <a:rPr lang="en-US" dirty="0"/>
              <a:t>Class Bar{</a:t>
            </a:r>
          </a:p>
          <a:p>
            <a:r>
              <a:rPr lang="en-US" dirty="0"/>
              <a:t>	private </a:t>
            </a:r>
            <a:r>
              <a:rPr lang="en-US" dirty="0" err="1"/>
              <a:t>BarDatabase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;</a:t>
            </a:r>
          </a:p>
          <a:p>
            <a:r>
              <a:rPr lang="en-US" dirty="0"/>
              <a:t>	public void (</a:t>
            </a:r>
            <a:r>
              <a:rPr lang="en-US" dirty="0" err="1"/>
              <a:t>BarDatabase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){</a:t>
            </a:r>
          </a:p>
          <a:p>
            <a:r>
              <a:rPr lang="en-US" dirty="0"/>
              <a:t>		</a:t>
            </a:r>
            <a:r>
              <a:rPr lang="en-US" dirty="0" err="1"/>
              <a:t>thisetBarDatabases.db</a:t>
            </a:r>
            <a:r>
              <a:rPr lang="en-US" dirty="0"/>
              <a:t> = </a:t>
            </a:r>
            <a:r>
              <a:rPr lang="en-US" dirty="0" err="1"/>
              <a:t>db</a:t>
            </a:r>
            <a:r>
              <a:rPr lang="en-US" dirty="0"/>
              <a:t>;</a:t>
            </a:r>
          </a:p>
          <a:p>
            <a:r>
              <a:rPr lang="en-US" dirty="0"/>
              <a:t>	} </a:t>
            </a:r>
          </a:p>
          <a:p>
            <a:r>
              <a:rPr lang="en-US" dirty="0"/>
              <a:t>	public </a:t>
            </a:r>
            <a:r>
              <a:rPr lang="en-US" dirty="0" err="1"/>
              <a:t>Coctail</a:t>
            </a:r>
            <a:r>
              <a:rPr lang="en-US" dirty="0"/>
              <a:t> </a:t>
            </a:r>
            <a:r>
              <a:rPr lang="en-US" dirty="0" err="1"/>
              <a:t>getCocktail</a:t>
            </a:r>
            <a:r>
              <a:rPr lang="en-US" dirty="0"/>
              <a:t>(String name){</a:t>
            </a:r>
          </a:p>
          <a:p>
            <a:r>
              <a:rPr lang="en-US" dirty="0"/>
              <a:t>		row = </a:t>
            </a:r>
            <a:r>
              <a:rPr lang="en-US" dirty="0" err="1"/>
              <a:t>db.getCocktail</a:t>
            </a:r>
            <a:r>
              <a:rPr lang="en-US" dirty="0"/>
              <a:t>(name);</a:t>
            </a:r>
          </a:p>
          <a:p>
            <a:r>
              <a:rPr lang="en-US" dirty="0">
                <a:solidFill>
                  <a:srgbClr val="FF0000"/>
                </a:solidFill>
              </a:rPr>
              <a:t>		return new Cocktail(row);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0561E1-FC3E-BB4F-86F6-7F1B6342552D}"/>
              </a:ext>
            </a:extLst>
          </p:cNvPr>
          <p:cNvSpPr txBox="1"/>
          <p:nvPr/>
        </p:nvSpPr>
        <p:spPr>
          <a:xfrm>
            <a:off x="842481" y="4921321"/>
            <a:ext cx="59386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Problems: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Setters should be used with caution because of mutability.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setter requires before finder method.</a:t>
            </a:r>
          </a:p>
        </p:txBody>
      </p:sp>
    </p:spTree>
    <p:extLst>
      <p:ext uri="{BB962C8B-B14F-4D97-AF65-F5344CB8AC3E}">
        <p14:creationId xmlns:p14="http://schemas.microsoft.com/office/powerpoint/2010/main" val="3966177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FB21A-6C2D-AF4D-B3D9-FF8916055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9823"/>
          </a:xfrm>
        </p:spPr>
        <p:txBody>
          <a:bodyPr>
            <a:normAutofit fontScale="90000"/>
          </a:bodyPr>
          <a:lstStyle/>
          <a:p>
            <a:r>
              <a:rPr lang="en-US" dirty="0"/>
              <a:t>Constructor Injection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B0426B-2430-E64B-BA7B-81145D370191}"/>
              </a:ext>
            </a:extLst>
          </p:cNvPr>
          <p:cNvSpPr txBox="1"/>
          <p:nvPr/>
        </p:nvSpPr>
        <p:spPr>
          <a:xfrm>
            <a:off x="838200" y="1098797"/>
            <a:ext cx="489922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Bar{</a:t>
            </a:r>
          </a:p>
          <a:p>
            <a:r>
              <a:rPr lang="en-US" dirty="0"/>
              <a:t>	private </a:t>
            </a:r>
            <a:r>
              <a:rPr lang="en-US" dirty="0" err="1"/>
              <a:t>BarDatabase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;</a:t>
            </a:r>
          </a:p>
          <a:p>
            <a:r>
              <a:rPr lang="en-US" dirty="0"/>
              <a:t>	public Bar (</a:t>
            </a:r>
            <a:r>
              <a:rPr lang="en-US" dirty="0" err="1"/>
              <a:t>BarDatabase</a:t>
            </a:r>
            <a:r>
              <a:rPr lang="en-US" dirty="0"/>
              <a:t> database){</a:t>
            </a:r>
          </a:p>
          <a:p>
            <a:r>
              <a:rPr lang="en-US" dirty="0"/>
              <a:t>		</a:t>
            </a:r>
            <a:r>
              <a:rPr lang="en-US" dirty="0" err="1"/>
              <a:t>db</a:t>
            </a:r>
            <a:r>
              <a:rPr lang="en-US" dirty="0"/>
              <a:t> = database;</a:t>
            </a:r>
          </a:p>
          <a:p>
            <a:r>
              <a:rPr lang="en-US" dirty="0"/>
              <a:t>	} </a:t>
            </a:r>
          </a:p>
          <a:p>
            <a:r>
              <a:rPr lang="en-US" dirty="0"/>
              <a:t>	public </a:t>
            </a:r>
            <a:r>
              <a:rPr lang="en-US" dirty="0" err="1"/>
              <a:t>Coctail</a:t>
            </a:r>
            <a:r>
              <a:rPr lang="en-US" dirty="0"/>
              <a:t> </a:t>
            </a:r>
            <a:r>
              <a:rPr lang="en-US" dirty="0" err="1"/>
              <a:t>getCocktail</a:t>
            </a:r>
            <a:r>
              <a:rPr lang="en-US" dirty="0"/>
              <a:t>(String name){</a:t>
            </a:r>
          </a:p>
          <a:p>
            <a:r>
              <a:rPr lang="en-US" dirty="0"/>
              <a:t>		row = </a:t>
            </a:r>
            <a:r>
              <a:rPr lang="en-US" dirty="0" err="1"/>
              <a:t>db.getCocktail</a:t>
            </a:r>
            <a:r>
              <a:rPr lang="en-US" dirty="0"/>
              <a:t>(name);</a:t>
            </a:r>
          </a:p>
          <a:p>
            <a:r>
              <a:rPr lang="en-US" dirty="0">
                <a:solidFill>
                  <a:srgbClr val="FF0000"/>
                </a:solidFill>
              </a:rPr>
              <a:t>		return new Cocktail(row);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3FE8F4-999F-5846-A691-FDA8BD58AD4C}"/>
              </a:ext>
            </a:extLst>
          </p:cNvPr>
          <p:cNvSpPr txBox="1"/>
          <p:nvPr/>
        </p:nvSpPr>
        <p:spPr>
          <a:xfrm>
            <a:off x="1212351" y="4643919"/>
            <a:ext cx="88821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Issues in this approach are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long list of constructor parameters may indicate the class has  too many responsibilities.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Constructor parameters are not self explanatory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1239AE-A726-AB43-87A3-941EF1D36A97}"/>
              </a:ext>
            </a:extLst>
          </p:cNvPr>
          <p:cNvSpPr txBox="1"/>
          <p:nvPr/>
        </p:nvSpPr>
        <p:spPr>
          <a:xfrm>
            <a:off x="5737426" y="1098796"/>
            <a:ext cx="640534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Bar{</a:t>
            </a:r>
          </a:p>
          <a:p>
            <a:r>
              <a:rPr lang="en-US" dirty="0"/>
              <a:t>	private </a:t>
            </a:r>
            <a:r>
              <a:rPr lang="en-US" dirty="0" err="1"/>
              <a:t>BarDatabase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;</a:t>
            </a:r>
          </a:p>
          <a:p>
            <a:r>
              <a:rPr lang="en-US" dirty="0"/>
              <a:t>	public Bar (</a:t>
            </a:r>
            <a:r>
              <a:rPr lang="en-US" dirty="0" err="1"/>
              <a:t>BarDatabase</a:t>
            </a:r>
            <a:r>
              <a:rPr lang="en-US" dirty="0"/>
              <a:t> database){</a:t>
            </a:r>
          </a:p>
          <a:p>
            <a:r>
              <a:rPr lang="en-US" dirty="0"/>
              <a:t>		</a:t>
            </a:r>
            <a:r>
              <a:rPr lang="en-US" dirty="0" err="1"/>
              <a:t>db</a:t>
            </a:r>
            <a:r>
              <a:rPr lang="en-US" dirty="0"/>
              <a:t> = database;</a:t>
            </a:r>
          </a:p>
          <a:p>
            <a:r>
              <a:rPr lang="en-US" dirty="0"/>
              <a:t>	} </a:t>
            </a:r>
          </a:p>
          <a:p>
            <a:r>
              <a:rPr lang="en-US" dirty="0"/>
              <a:t>	public </a:t>
            </a:r>
            <a:r>
              <a:rPr lang="en-US" dirty="0" err="1"/>
              <a:t>Coctail</a:t>
            </a:r>
            <a:r>
              <a:rPr lang="en-US" dirty="0"/>
              <a:t> </a:t>
            </a:r>
            <a:r>
              <a:rPr lang="en-US" dirty="0" err="1"/>
              <a:t>getCocktail</a:t>
            </a:r>
            <a:r>
              <a:rPr lang="en-US" dirty="0"/>
              <a:t>(String name, Cocktail cocktail){</a:t>
            </a:r>
          </a:p>
          <a:p>
            <a:r>
              <a:rPr lang="en-US" dirty="0"/>
              <a:t>		row = </a:t>
            </a:r>
            <a:r>
              <a:rPr lang="en-US" dirty="0" err="1"/>
              <a:t>db.getCocktail</a:t>
            </a:r>
            <a:r>
              <a:rPr lang="en-US" dirty="0"/>
              <a:t>(name);</a:t>
            </a:r>
          </a:p>
          <a:p>
            <a:r>
              <a:rPr lang="en-US" dirty="0">
                <a:solidFill>
                  <a:srgbClr val="FF0000"/>
                </a:solidFill>
              </a:rPr>
              <a:t>		</a:t>
            </a:r>
            <a:r>
              <a:rPr lang="en-US" dirty="0"/>
              <a:t>return </a:t>
            </a:r>
            <a:r>
              <a:rPr lang="en-US" dirty="0" err="1"/>
              <a:t>cocktail.setRow</a:t>
            </a:r>
            <a:r>
              <a:rPr lang="en-US" dirty="0"/>
              <a:t>(row)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142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6557E-B190-4545-96A8-8F648CDAB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839"/>
          </a:xfrm>
        </p:spPr>
        <p:txBody>
          <a:bodyPr>
            <a:normAutofit fontScale="90000"/>
          </a:bodyPr>
          <a:lstStyle/>
          <a:p>
            <a:r>
              <a:rPr lang="en-US" dirty="0"/>
              <a:t>The Factory Pattern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CCCCEC-92C2-2C4B-931E-35976AA9295E}"/>
              </a:ext>
            </a:extLst>
          </p:cNvPr>
          <p:cNvSpPr txBox="1"/>
          <p:nvPr/>
        </p:nvSpPr>
        <p:spPr>
          <a:xfrm>
            <a:off x="838200" y="1139893"/>
            <a:ext cx="539897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DrinkFactory</a:t>
            </a:r>
            <a:r>
              <a:rPr lang="en-US" dirty="0"/>
              <a:t>{</a:t>
            </a:r>
          </a:p>
          <a:p>
            <a:r>
              <a:rPr lang="en-US" dirty="0"/>
              <a:t>	public static String </a:t>
            </a:r>
            <a:r>
              <a:rPr lang="en-US" dirty="0" err="1"/>
              <a:t>className</a:t>
            </a:r>
            <a:r>
              <a:rPr lang="en-US" dirty="0"/>
              <a:t> = ”Cocktail”</a:t>
            </a:r>
          </a:p>
          <a:p>
            <a:r>
              <a:rPr lang="en-US" dirty="0"/>
              <a:t>	public static Cocktail </a:t>
            </a:r>
            <a:r>
              <a:rPr lang="en-US" dirty="0" err="1"/>
              <a:t>getCocktail</a:t>
            </a:r>
            <a:r>
              <a:rPr lang="en-US" dirty="0"/>
              <a:t>(Cursor data){</a:t>
            </a:r>
          </a:p>
          <a:p>
            <a:r>
              <a:rPr lang="en-US" dirty="0"/>
              <a:t>		return new …(data);</a:t>
            </a:r>
          </a:p>
          <a:p>
            <a:r>
              <a:rPr lang="en-US" dirty="0"/>
              <a:t>	} 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C0EC6E-7E19-9E44-ABE7-5B76D4BF8539}"/>
              </a:ext>
            </a:extLst>
          </p:cNvPr>
          <p:cNvSpPr txBox="1"/>
          <p:nvPr/>
        </p:nvSpPr>
        <p:spPr>
          <a:xfrm>
            <a:off x="838200" y="3171218"/>
            <a:ext cx="55139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Bar{</a:t>
            </a:r>
          </a:p>
          <a:p>
            <a:r>
              <a:rPr lang="en-US" dirty="0"/>
              <a:t>	public Cocktail </a:t>
            </a:r>
            <a:r>
              <a:rPr lang="en-US" dirty="0" err="1"/>
              <a:t>getCocktail</a:t>
            </a:r>
            <a:r>
              <a:rPr lang="en-US" dirty="0"/>
              <a:t>(String name){</a:t>
            </a:r>
          </a:p>
          <a:p>
            <a:r>
              <a:rPr lang="en-US" dirty="0"/>
              <a:t>		row = </a:t>
            </a:r>
            <a:r>
              <a:rPr lang="en-US" dirty="0" err="1"/>
              <a:t>db.getCocktail</a:t>
            </a:r>
            <a:r>
              <a:rPr lang="en-US" dirty="0"/>
              <a:t>(name);</a:t>
            </a:r>
          </a:p>
          <a:p>
            <a:r>
              <a:rPr lang="en-US" dirty="0"/>
              <a:t>		return </a:t>
            </a:r>
            <a:r>
              <a:rPr lang="en-US" dirty="0" err="1"/>
              <a:t>DrinkFactory.getCocktail</a:t>
            </a:r>
            <a:r>
              <a:rPr lang="en-US" dirty="0"/>
              <a:t>(row);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207E22-54D7-9447-9FF3-E3D13A1F0DBE}"/>
              </a:ext>
            </a:extLst>
          </p:cNvPr>
          <p:cNvSpPr txBox="1"/>
          <p:nvPr/>
        </p:nvSpPr>
        <p:spPr>
          <a:xfrm>
            <a:off x="1212351" y="5363110"/>
            <a:ext cx="76476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Problem: </a:t>
            </a:r>
          </a:p>
          <a:p>
            <a:r>
              <a:rPr lang="en-US" dirty="0"/>
              <a:t>Factory is used to create objects as part of main code and you need to invoke it.</a:t>
            </a:r>
          </a:p>
          <a:p>
            <a:r>
              <a:rPr lang="en-US" dirty="0"/>
              <a:t>A true factory knows how to instantiates a single type and configure it.</a:t>
            </a:r>
          </a:p>
        </p:txBody>
      </p:sp>
    </p:spTree>
    <p:extLst>
      <p:ext uri="{BB962C8B-B14F-4D97-AF65-F5344CB8AC3E}">
        <p14:creationId xmlns:p14="http://schemas.microsoft.com/office/powerpoint/2010/main" val="3703646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FADB3-B733-8147-A7E5-177DE4219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dependency?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E9BBF-6E92-794F-85A4-DAF13A4F9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12775"/>
          </a:xfrm>
        </p:spPr>
        <p:txBody>
          <a:bodyPr/>
          <a:lstStyle/>
          <a:p>
            <a:r>
              <a:rPr lang="en-IN" b="1" dirty="0"/>
              <a:t>A </a:t>
            </a:r>
            <a:r>
              <a:rPr lang="en-IN" dirty="0"/>
              <a:t>DEPENDS ON</a:t>
            </a:r>
            <a:r>
              <a:rPr lang="en-IN" b="1" dirty="0"/>
              <a:t> B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7E6499-F084-CD4B-8DD2-55E113EE9041}"/>
              </a:ext>
            </a:extLst>
          </p:cNvPr>
          <p:cNvSpPr txBox="1"/>
          <p:nvPr/>
        </p:nvSpPr>
        <p:spPr>
          <a:xfrm>
            <a:off x="1578429" y="2573337"/>
            <a:ext cx="71845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Data provider depends on database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HTTP Client (Retrofit) depends on Logging interceptor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HTTP Client (Retrofit) depends on </a:t>
            </a:r>
            <a:r>
              <a:rPr lang="en-IN" sz="2400" dirty="0" err="1"/>
              <a:t>deserialiser</a:t>
            </a:r>
            <a:r>
              <a:rPr lang="en-IN" sz="2400" dirty="0"/>
              <a:t> (GSON)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Image Loader depends on HTTP Client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Activity depends on all the above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99878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FBF13-E554-8C43-B6EC-6279F0356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120" y="1620142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000" dirty="0"/>
              <a:t>public class Example { </a:t>
            </a:r>
          </a:p>
          <a:p>
            <a:pPr marL="0" indent="0">
              <a:buNone/>
            </a:pPr>
            <a:r>
              <a:rPr lang="en-IN" sz="2000" dirty="0"/>
              <a:t>	private final Dependency dependency; </a:t>
            </a:r>
          </a:p>
          <a:p>
            <a:pPr marL="0" indent="0">
              <a:buNone/>
            </a:pPr>
            <a:r>
              <a:rPr lang="en-IN" sz="2000" dirty="0"/>
              <a:t>	public Example() { </a:t>
            </a:r>
          </a:p>
          <a:p>
            <a:pPr marL="0" indent="0">
              <a:buNone/>
            </a:pPr>
            <a:r>
              <a:rPr lang="en-IN" sz="2000" dirty="0"/>
              <a:t>		dependency = new Dependency(); </a:t>
            </a:r>
          </a:p>
          <a:p>
            <a:pPr marL="0" indent="0">
              <a:buNone/>
            </a:pPr>
            <a:r>
              <a:rPr lang="en-IN" sz="2000" dirty="0"/>
              <a:t>	}</a:t>
            </a:r>
          </a:p>
          <a:p>
            <a:pPr marL="0" indent="0">
              <a:buNone/>
            </a:pPr>
            <a:r>
              <a:rPr lang="en-IN" sz="2000" dirty="0"/>
              <a:t> }</a:t>
            </a:r>
          </a:p>
          <a:p>
            <a:pPr marL="0" indent="0">
              <a:buNone/>
            </a:pPr>
            <a:r>
              <a:rPr lang="en-IN" sz="2000" dirty="0"/>
              <a:t>public class Example { </a:t>
            </a:r>
          </a:p>
          <a:p>
            <a:pPr marL="0" indent="0">
              <a:buNone/>
            </a:pPr>
            <a:r>
              <a:rPr lang="en-IN" sz="2000" dirty="0"/>
              <a:t>	private final Dependency dependency; </a:t>
            </a:r>
          </a:p>
          <a:p>
            <a:pPr marL="0" indent="0">
              <a:buNone/>
            </a:pPr>
            <a:r>
              <a:rPr lang="en-IN" sz="2000" dirty="0"/>
              <a:t>		public Example(Dependency dependency) { </a:t>
            </a:r>
          </a:p>
          <a:p>
            <a:pPr marL="0" indent="0">
              <a:buNone/>
            </a:pPr>
            <a:r>
              <a:rPr lang="en-IN" sz="2000" dirty="0"/>
              <a:t>		</a:t>
            </a:r>
            <a:r>
              <a:rPr lang="en-IN" sz="2000" dirty="0" err="1"/>
              <a:t>this.dependency</a:t>
            </a:r>
            <a:r>
              <a:rPr lang="en-IN" sz="2000" dirty="0"/>
              <a:t> = dependency; </a:t>
            </a:r>
          </a:p>
          <a:p>
            <a:pPr marL="0" indent="0">
              <a:buNone/>
            </a:pPr>
            <a:r>
              <a:rPr lang="en-IN" sz="2000" dirty="0"/>
              <a:t>	} </a:t>
            </a:r>
          </a:p>
          <a:p>
            <a:pPr marL="0" indent="0">
              <a:buNone/>
            </a:pPr>
            <a:r>
              <a:rPr lang="en-IN" sz="2000" dirty="0"/>
              <a:t>}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98B0ED-8ED4-1647-9048-EF567ECE365F}"/>
              </a:ext>
            </a:extLst>
          </p:cNvPr>
          <p:cNvSpPr txBox="1"/>
          <p:nvPr/>
        </p:nvSpPr>
        <p:spPr>
          <a:xfrm>
            <a:off x="7859486" y="2220685"/>
            <a:ext cx="2684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Tightly Coupled (not good)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EABEA1-84B3-7843-A1B0-FDB0EAF55624}"/>
              </a:ext>
            </a:extLst>
          </p:cNvPr>
          <p:cNvSpPr txBox="1"/>
          <p:nvPr/>
        </p:nvSpPr>
        <p:spPr>
          <a:xfrm>
            <a:off x="7859486" y="4408714"/>
            <a:ext cx="2335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Loosely Coupled(good)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11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D2DC8-201C-B040-9588-A8EA2EA21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 Car Engine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3AE069-4CC7-9D48-8C49-B6D4F4EBFA7F}"/>
              </a:ext>
            </a:extLst>
          </p:cNvPr>
          <p:cNvSpPr txBox="1"/>
          <p:nvPr/>
        </p:nvSpPr>
        <p:spPr>
          <a:xfrm>
            <a:off x="1970314" y="1774371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27B91A-99F1-D24D-89B7-359041B3604D}"/>
              </a:ext>
            </a:extLst>
          </p:cNvPr>
          <p:cNvSpPr txBox="1"/>
          <p:nvPr/>
        </p:nvSpPr>
        <p:spPr>
          <a:xfrm>
            <a:off x="1589313" y="2797629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Fuel Injector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AF01F8-6C3C-6B41-AA9E-F1AF0B7FE46C}"/>
              </a:ext>
            </a:extLst>
          </p:cNvPr>
          <p:cNvSpPr txBox="1"/>
          <p:nvPr/>
        </p:nvSpPr>
        <p:spPr>
          <a:xfrm>
            <a:off x="1851691" y="387191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Engine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6AB8D79-8A84-6540-AF61-2BA2AE6A61F6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260618" y="2143703"/>
            <a:ext cx="7407" cy="63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A6D4436-8826-6343-8916-8F40F9DE5030}"/>
              </a:ext>
            </a:extLst>
          </p:cNvPr>
          <p:cNvCxnSpPr>
            <a:cxnSpLocks/>
          </p:cNvCxnSpPr>
          <p:nvPr/>
        </p:nvCxnSpPr>
        <p:spPr>
          <a:xfrm>
            <a:off x="2227988" y="3186503"/>
            <a:ext cx="29179" cy="63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E1AF4E4-71F3-254C-9119-48D4A3F465A8}"/>
              </a:ext>
            </a:extLst>
          </p:cNvPr>
          <p:cNvSpPr txBox="1"/>
          <p:nvPr/>
        </p:nvSpPr>
        <p:spPr>
          <a:xfrm>
            <a:off x="7532914" y="2591191"/>
            <a:ext cx="2089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47780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1005</TotalTime>
  <Words>2052</Words>
  <Application>Microsoft Macintosh PowerPoint</Application>
  <PresentationFormat>Widescreen</PresentationFormat>
  <Paragraphs>460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DEPENDENCY INJECTION WITH</vt:lpstr>
      <vt:lpstr>Agenda</vt:lpstr>
      <vt:lpstr>PowerPoint Presentation</vt:lpstr>
      <vt:lpstr>PowerPoint Presentation</vt:lpstr>
      <vt:lpstr>Constructor Injection</vt:lpstr>
      <vt:lpstr>The Factory Pattern</vt:lpstr>
      <vt:lpstr>What is dependency?</vt:lpstr>
      <vt:lpstr>PowerPoint Presentation</vt:lpstr>
      <vt:lpstr>Example: A Car Engine</vt:lpstr>
      <vt:lpstr>DAGGER 2</vt:lpstr>
      <vt:lpstr>Why Dagger?</vt:lpstr>
      <vt:lpstr>ANATOMY</vt:lpstr>
      <vt:lpstr>MODULES &amp; PROVIDES (Engine Module)</vt:lpstr>
      <vt:lpstr>PowerPoint Presentation</vt:lpstr>
      <vt:lpstr>COMPONENT</vt:lpstr>
      <vt:lpstr>@INJECT</vt:lpstr>
      <vt:lpstr>IMPLEMENTATION</vt:lpstr>
      <vt:lpstr>PowerPoint Presentation</vt:lpstr>
      <vt:lpstr>Some Useful Stuff</vt:lpstr>
      <vt:lpstr>PowerPoint Presentation</vt:lpstr>
      <vt:lpstr>DAGGER 2 (&lt;2.2)</vt:lpstr>
      <vt:lpstr>&gt; 2.10 + ANDROID SUPPORT &amp; PROCESSOR</vt:lpstr>
      <vt:lpstr>&gt; 2.10 + ANDROID SUPPORT &amp; PROCESSOR</vt:lpstr>
      <vt:lpstr>Configuration      Vs     Usage</vt:lpstr>
      <vt:lpstr>Modules      and     Components</vt:lpstr>
      <vt:lpstr>build.gradle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Attempt to answer 3 questions:</vt:lpstr>
      <vt:lpstr>Attempt to answer 3 questions: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DEPENDENCY INJECTION WITH</dc:title>
  <dc:creator>Kumar, Indrajit</dc:creator>
  <cp:lastModifiedBy>Kumar, Indrajit</cp:lastModifiedBy>
  <cp:revision>106</cp:revision>
  <dcterms:created xsi:type="dcterms:W3CDTF">2020-08-30T07:14:10Z</dcterms:created>
  <dcterms:modified xsi:type="dcterms:W3CDTF">2020-09-05T14:20:51Z</dcterms:modified>
</cp:coreProperties>
</file>