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CF4969-0D03-43BA-9A00-DD8FC5E3FC83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5CD21AA-3DD1-4341-9DEE-978DF0BCC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50329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969-0D03-43BA-9A00-DD8FC5E3FC83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21AA-3DD1-4341-9DEE-978DF0BCC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933231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CF4969-0D03-43BA-9A00-DD8FC5E3FC83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CD21AA-3DD1-4341-9DEE-978DF0BCC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501221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CF4969-0D03-43BA-9A00-DD8FC5E3FC83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CD21AA-3DD1-4341-9DEE-978DF0BCC9E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7967219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CF4969-0D03-43BA-9A00-DD8FC5E3FC83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CD21AA-3DD1-4341-9DEE-978DF0BCC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030054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969-0D03-43BA-9A00-DD8FC5E3FC83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21AA-3DD1-4341-9DEE-978DF0BCC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46958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969-0D03-43BA-9A00-DD8FC5E3FC83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21AA-3DD1-4341-9DEE-978DF0BCC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796015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969-0D03-43BA-9A00-DD8FC5E3FC83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21AA-3DD1-4341-9DEE-978DF0BCC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710361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CF4969-0D03-43BA-9A00-DD8FC5E3FC83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CD21AA-3DD1-4341-9DEE-978DF0BCC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32907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969-0D03-43BA-9A00-DD8FC5E3FC83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21AA-3DD1-4341-9DEE-978DF0BCC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421595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CF4969-0D03-43BA-9A00-DD8FC5E3FC83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CD21AA-3DD1-4341-9DEE-978DF0BCC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293694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969-0D03-43BA-9A00-DD8FC5E3FC83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21AA-3DD1-4341-9DEE-978DF0BCC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019494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969-0D03-43BA-9A00-DD8FC5E3FC83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21AA-3DD1-4341-9DEE-978DF0BCC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602133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969-0D03-43BA-9A00-DD8FC5E3FC83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21AA-3DD1-4341-9DEE-978DF0BCC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268277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969-0D03-43BA-9A00-DD8FC5E3FC83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21AA-3DD1-4341-9DEE-978DF0BCC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163378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969-0D03-43BA-9A00-DD8FC5E3FC83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21AA-3DD1-4341-9DEE-978DF0BCC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911308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4969-0D03-43BA-9A00-DD8FC5E3FC83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21AA-3DD1-4341-9DEE-978DF0BCC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71877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4969-0D03-43BA-9A00-DD8FC5E3FC83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D21AA-3DD1-4341-9DEE-978DF0BCC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51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ransition spd="slow">
    <p:randomBar dir="vert"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064/what-is-this-style-of-icon-with-3d-white-people-called" TargetMode="External"/><Relationship Id="rId7" Type="http://schemas.openxmlformats.org/officeDocument/2006/relationships/hyperlink" Target="http://onewomanseye.blogspot.com/2012/08/think-before-you-speak-or-tweet-or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g"/><Relationship Id="rId5" Type="http://schemas.openxmlformats.org/officeDocument/2006/relationships/hyperlink" Target="http://gdragon0301.tistory.com/98" TargetMode="Externa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zikapress.wordpress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smartmoney.startupitalia.eu/lavoro/53975-20160331-i-25-lavori-piu-pagati-nel-2016" TargetMode="Externa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aduzhniestranici.blogspot.com/2010_10_01_archive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hank-you-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7EC655-F2FC-4FD9-942B-5F4C6F800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3686908"/>
            <a:ext cx="9448800" cy="685800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Arial Black" panose="020B0A04020102020204" pitchFamily="34" charset="0"/>
              </a:rPr>
              <a:t>SRM AP TECH-FEST</a:t>
            </a:r>
          </a:p>
          <a:p>
            <a:r>
              <a:rPr lang="en-IN" sz="2400" dirty="0">
                <a:solidFill>
                  <a:srgbClr val="00B050"/>
                </a:solidFill>
                <a:latin typeface="Arial Black" panose="020B0A04020102020204" pitchFamily="34" charset="0"/>
              </a:rPr>
              <a:t>HACKATHON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7E2728-7E12-4987-9BF6-E834B5D1C838}"/>
              </a:ext>
            </a:extLst>
          </p:cNvPr>
          <p:cNvSpPr/>
          <p:nvPr/>
        </p:nvSpPr>
        <p:spPr>
          <a:xfrm>
            <a:off x="3390877" y="1645978"/>
            <a:ext cx="5738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YOUNG THOUGHTS</a:t>
            </a:r>
          </a:p>
        </p:txBody>
      </p:sp>
    </p:spTree>
    <p:extLst>
      <p:ext uri="{BB962C8B-B14F-4D97-AF65-F5344CB8AC3E}">
        <p14:creationId xmlns:p14="http://schemas.microsoft.com/office/powerpoint/2010/main" val="424365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3493-FFDD-43F4-97CC-EFE62CBC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3999"/>
            <a:ext cx="6873240" cy="1600200"/>
          </a:xfrm>
        </p:spPr>
        <p:txBody>
          <a:bodyPr/>
          <a:lstStyle/>
          <a:p>
            <a:r>
              <a:rPr lang="en-IN" dirty="0"/>
              <a:t>THEME: HEALTH CARE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4E7CD0B-8188-422A-97EF-E27995D01F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387" r="838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E556B-8AAD-4D78-B740-E78D9909A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OUR PROBLEM IS TO DISPLAY THE EXPIRY DATE OF THE MEDICINE.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SHOULD PRINT WHERE OR IN WHICH BLOCK THE MEDICINE IS PRESENT.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SHOULD DISPLAY THE PRICE OF EACH MEDICINE.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78388E-F0B1-4A8B-BA77-935311210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235569" y="639316"/>
            <a:ext cx="3806093" cy="14965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E12215-67B2-40E0-9B2E-617119FDF2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532935" y="1202109"/>
            <a:ext cx="759558" cy="110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87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25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5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25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75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250"/>
                            </p:stCondLst>
                            <p:childTnLst>
                              <p:par>
                                <p:cTn id="32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750"/>
                            </p:stCondLst>
                            <p:childTnLst>
                              <p:par>
                                <p:cTn id="3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094B-8DBF-4BD7-8C6D-3F7196AB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7BB3-3A01-4E64-AA20-90E24988D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CREATED AN XLSM FILE USING VISUAL BASICS.</a:t>
            </a:r>
          </a:p>
          <a:p>
            <a:r>
              <a:rPr lang="en-IN" dirty="0"/>
              <a:t>WITH THIS WE CAN DISPLAY THE REQUIRED OUTPUTS AND SOLVE OUR PROBLEMS.</a:t>
            </a:r>
          </a:p>
          <a:p>
            <a:r>
              <a:rPr lang="en-IN" dirty="0"/>
              <a:t>IF WE INPUT THE MEDICINE NAME WE GET THE FOLLOWING OUTPUTS:</a:t>
            </a:r>
          </a:p>
          <a:p>
            <a:pPr lvl="1"/>
            <a:r>
              <a:rPr lang="en-IN" dirty="0"/>
              <a:t>THE BATCH OR THE ROW IN WHICH IT IS PRESENT.</a:t>
            </a:r>
          </a:p>
          <a:p>
            <a:pPr lvl="1"/>
            <a:r>
              <a:rPr lang="en-IN" dirty="0"/>
              <a:t>PRICE.</a:t>
            </a:r>
          </a:p>
          <a:p>
            <a:pPr lvl="1"/>
            <a:r>
              <a:rPr lang="en-IN" dirty="0"/>
              <a:t>EXPIRY DATE.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314C5-F602-417D-B26F-ACCAAC02D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59555" y="3666304"/>
            <a:ext cx="2780952" cy="255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4BBDED-2D30-4BDC-8B19-ECC7F8CF8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11281" y="4696964"/>
            <a:ext cx="2282581" cy="1521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7C1C2B-AD23-4AA1-B053-D5C716F25BD0}"/>
              </a:ext>
            </a:extLst>
          </p:cNvPr>
          <p:cNvSpPr txBox="1"/>
          <p:nvPr/>
        </p:nvSpPr>
        <p:spPr>
          <a:xfrm>
            <a:off x="3311281" y="7052090"/>
            <a:ext cx="228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5" tooltip="http://smartmoney.startupitalia.eu/lavoro/53975-20160331-i-25-lavori-piu-pagati-nel-2016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4131222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75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3BD0-135E-4592-89DD-85B2DF6C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A822C6-56A3-4AF6-96CE-19A18E26C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77846" y="2953114"/>
            <a:ext cx="5455139" cy="322885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6FA24B-CA75-4CF7-A182-4C4F88EDFE4A}"/>
              </a:ext>
            </a:extLst>
          </p:cNvPr>
          <p:cNvSpPr/>
          <p:nvPr/>
        </p:nvSpPr>
        <p:spPr>
          <a:xfrm>
            <a:off x="2789491" y="1134071"/>
            <a:ext cx="65069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HERE IS OUR RESULT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73862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grpId="0" nodeType="click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13CD-B05B-4374-BFFF-E9DC6089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THANK YOU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F22C3D-0BC0-40A4-BC6B-9439F48C9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19657" y="2393463"/>
            <a:ext cx="6314485" cy="3320318"/>
          </a:xfrm>
        </p:spPr>
      </p:pic>
    </p:spTree>
    <p:extLst>
      <p:ext uri="{BB962C8B-B14F-4D97-AF65-F5344CB8AC3E}">
        <p14:creationId xmlns:p14="http://schemas.microsoft.com/office/powerpoint/2010/main" val="34080115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" fill="hold">
                                          <p:stCondLst>
                                            <p:cond delay="2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" fill="hold">
                                          <p:stCondLst>
                                            <p:cond delay="41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" fill="hold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" fill="hold">
                                          <p:stCondLst>
                                            <p:cond delay="12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61</TotalTime>
  <Words>113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Century Gothic</vt:lpstr>
      <vt:lpstr>Vapor Trail</vt:lpstr>
      <vt:lpstr>PowerPoint Presentation</vt:lpstr>
      <vt:lpstr>THEME: HEALTH CARE</vt:lpstr>
      <vt:lpstr>SOLUTIONS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 KIRAN</dc:creator>
  <cp:lastModifiedBy>INDRA KIRAN</cp:lastModifiedBy>
  <cp:revision>7</cp:revision>
  <dcterms:created xsi:type="dcterms:W3CDTF">2019-03-01T01:07:43Z</dcterms:created>
  <dcterms:modified xsi:type="dcterms:W3CDTF">2019-03-01T02:09:05Z</dcterms:modified>
</cp:coreProperties>
</file>