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9/18/2025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6467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9845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4502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69615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1633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5716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96302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2929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5442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3252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0172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80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80994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52933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7225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125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765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05943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2457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11122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197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05722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98064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1312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69266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068773" y="2704559"/>
            <a:ext cx="8610599" cy="3491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Indhra kumar. 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DC6D0A92BCC350E8D4547ECBE7972A90</a:t>
            </a:r>
            <a:endParaRPr lang="en-US" altLang="zh-CN" sz="15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 Sc Information technalogy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KAAMADHENU ARTS AND SCIENCE COLLEGE/BHARATHIYAR UNIVERSITY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1749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3714693" y="2476462"/>
            <a:ext cx="4762427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 final output is a well-designed, functional, and responsive student portfolio website. It successfully demonstrates the student’s skills and achievements. (Screenshots of the homepage, projects section, and contact form can be inserted here).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7457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2133567" y="2276440"/>
            <a:ext cx="5114415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 student portfolio website provides a professional platform to present academic and technical skills. It is not only a digital resume but also a reflection of creativity and self-learning. This project enhances web development knowledge and prepares students for career opportunities by giving them a strong online presence.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8589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7190">
            <a:off x="1776065" y="2476462"/>
            <a:ext cx="7487886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“Personal Portfolio Website for Showcasing Skills and Projects”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Other options you might like: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“Student Portfolio Website Using HTML, CSS, and JavaScript”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“Digital Portfolio: An Online Resume for Students”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“Interactive Student Portfolio Website”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0856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55144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2208059" y="2476462"/>
            <a:ext cx="6269061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 the digital era, students need a professional way to showcase their skills, projects, and achievements. Traditional resumes often fail to highlight creativity and technical expertise. A student portfolio website provides a dynamic and interactive platform to present academic accomplishments, personal projects, and career aspirations.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69616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2065186" y="2419313"/>
            <a:ext cx="6269061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project focuses on creating a student portfolio website using HTML, CSS, and JavaScript. The portfolio highlights the student’s personal information, education, skills, and project details in a visually appealing and interactive manner. It acts as an online resume and serves as a professional identity for future opportunities.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53472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2276440" y="2209766"/>
            <a:ext cx="4762427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 primary users of this portfolio are: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Recruiters &amp; Employers looking for potential candidates.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Teachers &amp; Mentors evaluating students’ progress.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Peers &amp; Collaborators interested in project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 Student themselves, as a personal record of growth and achievements.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2997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3714693" y="2476462"/>
            <a:ext cx="4762427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HTML5 – For structuring the portfolio content.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CSS3 – For styling, layouts, and responsive design.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JavaScript – For interactivity and dynamic functionality.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VS Code – As the development environment.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GitHub – For version control and hosting the portfolio.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59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2571710" y="1552550"/>
            <a:ext cx="4762427" cy="4358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 portfolio uses a clean and modern design with a responsive layout. Sections include: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Header &amp; Navigation Bar – Easy access to different sections.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About Me – Personal introduction and career goals.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Skills – Highlighting technical and soft skills.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Projects – Showcasing completed work with descriptions.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Contact Section – Providing email and social links for communication.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3146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2781257" y="1990693"/>
            <a:ext cx="4762426" cy="3025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Fully responsive design compatible with mobile and desktop.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Interactive navigation with smooth scrolling.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Project showcase with images and links.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Contact form for direct communication.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Hover effects and animations for better user experience.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02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352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2025-09-18T12:40:33Z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