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>
        <p:scale>
          <a:sx n="272" d="100"/>
          <a:sy n="27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9" name="对象"/>
          <p:cNvSpPr>
            <a:spLocks noGrp="1"/>
          </p:cNvSpPr>
          <p:nvPr>
            <p:ph type="sldImg" idx="3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835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2738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72168313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9302030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8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7726400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320832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3799926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407569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3706619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0143667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7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80599600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10621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4303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0082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6471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1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4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6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7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6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4160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1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4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6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7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6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5421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2107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82762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8017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427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206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3920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4252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0394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1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6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7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hyperlink" Target="http://b.sc" TargetMode="Externa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image" Target="../media/13.jp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 flipH="1" rot="10800000">
            <a:off x="2582846" y="5885386"/>
            <a:ext cx="930211" cy="9813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600" cy="988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flipH="1" rot="10800000">
            <a:off x="5975301" y="3313588"/>
            <a:ext cx="11067300" cy="5501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Nandha Kumar.M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0" y="2722390"/>
            <a:ext cx="12192000" cy="463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1058055" y="3023581"/>
            <a:ext cx="4279800" cy="463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-289700" y="2807095"/>
            <a:ext cx="10788901" cy="463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587566" y="2728510"/>
            <a:ext cx="12192000" cy="463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4667202" y="3306208"/>
            <a:ext cx="8055299" cy="23545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 : M.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INDHRA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KUMAR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NM ID: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DC6D0A92BCC350E8D4547ECBE7972A90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 : </a:t>
            </a:r>
            <a:r>
              <a:rPr lang="en-US" altLang="zh-CN" sz="2400" b="1" i="0" u="sng" strike="noStrike" kern="0" cap="none" spc="0" baseline="0">
                <a:solidFill>
                  <a:schemeClr val="hlink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  <a:hlinkClick r:id="rId2"/>
              </a:rPr>
              <a:t>B.SC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Information Technology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 : KAAMADHENU ARTS AND SCIENCE COLLEGE/BHARATHIYAR UNIVERSITY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6184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335823" y="269348"/>
            <a:ext cx="8480400" cy="670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6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39774" y="1399713"/>
            <a:ext cx="964815" cy="4999525"/>
          </a:xfrm>
          <a:prstGeom prst="rect"/>
          <a:noFill/>
          <a:ln w="12700" cmpd="sng" cap="flat">
            <a:noFill/>
            <a:prstDash val="solid"/>
            <a:round/>
          </a:ln>
        </p:spPr>
      </p:pic>
      <p:pic>
        <p:nvPicPr>
          <p:cNvPr id="165" name="图片"/>
          <p:cNvPicPr>
            <a:picLocks/>
          </p:cNvPicPr>
          <p:nvPr/>
        </p:nvPicPr>
        <p:blipFill>
          <a:blip r:embed="rId2" cstate="print"/>
          <a:srcRect t="9556" b="17544"/>
          <a:stretch>
            <a:fillRect/>
          </a:stretch>
        </p:blipFill>
        <p:spPr>
          <a:xfrm rot="0">
            <a:off x="3055625" y="940160"/>
            <a:ext cx="6080750" cy="2285700"/>
          </a:xfrm>
          <a:prstGeom prst="rect"/>
          <a:noFill/>
          <a:ln w="9525" cmpd="sng" cap="flat">
            <a:solidFill>
              <a:srgbClr val="1F497D"/>
            </a:solidFill>
            <a:prstDash val="solid"/>
            <a:round/>
          </a:ln>
        </p:spPr>
      </p:pic>
      <p:pic>
        <p:nvPicPr>
          <p:cNvPr id="166" name="图片"/>
          <p:cNvPicPr>
            <a:picLocks/>
          </p:cNvPicPr>
          <p:nvPr/>
        </p:nvPicPr>
        <p:blipFill>
          <a:blip r:embed="rId3" cstate="print"/>
          <a:srcRect t="13333" b="7676"/>
          <a:stretch>
            <a:fillRect/>
          </a:stretch>
        </p:blipFill>
        <p:spPr>
          <a:xfrm rot="0">
            <a:off x="2095500" y="4113549"/>
            <a:ext cx="3247125" cy="2285700"/>
          </a:xfrm>
          <a:prstGeom prst="rect"/>
          <a:noFill/>
          <a:ln w="12700" cmpd="sng" cap="flat">
            <a:noFill/>
            <a:prstDash val="solid"/>
            <a:round/>
          </a:ln>
        </p:spPr>
      </p:pic>
      <p:pic>
        <p:nvPicPr>
          <p:cNvPr id="167" name="图片"/>
          <p:cNvPicPr>
            <a:picLocks/>
          </p:cNvPicPr>
          <p:nvPr/>
        </p:nvPicPr>
        <p:blipFill>
          <a:blip r:embed="rId4" cstate="print"/>
          <a:srcRect t="11638" b="6575"/>
          <a:stretch>
            <a:fillRect/>
          </a:stretch>
        </p:blipFill>
        <p:spPr>
          <a:xfrm rot="0">
            <a:off x="6420404" y="4113550"/>
            <a:ext cx="3247125" cy="2285700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75667961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flipH="1" rot="0">
            <a:off x="0" y="450677"/>
            <a:ext cx="5218200" cy="75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1277218" y="6473336"/>
            <a:ext cx="228600" cy="1916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997650" y="1774950"/>
            <a:ext cx="8807400" cy="3474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This portfolio project helped me apply my knowledge of HTML, CSS, and JavaScript while improving my design and problem-solving skills.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It serves as a foundation for my professional career and will be continuously updated with new projects, skills, and achievements.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project not only strengthens my web development expertise but also acts as a gateway for opportunities in internships and future employment.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2851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9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1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4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7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4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7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83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8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84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1265570" y="2755606"/>
            <a:ext cx="8996101" cy="23545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Personal Portfolio Website – Showcasing Skills and Achievements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9871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1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7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5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8" y="3819342"/>
            <a:ext cx="3734988" cy="2847964"/>
            <a:chOff x="47628" y="3819342"/>
            <a:chExt cx="3734988" cy="2847964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27166" y="6270759"/>
              <a:ext cx="3355452" cy="27938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8" y="3819342"/>
              <a:ext cx="1569902" cy="2847964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80627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Link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174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51" cy="325755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70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20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flipH="1" rot="0">
            <a:off x="1401173" y="2505936"/>
            <a:ext cx="6959400" cy="3440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457200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0" charset="0"/>
              <a:buChar char="●"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 today’s digital era, having an online presence is essential for students and professionals. A well-structured portfolio helps to showcase skills, education, and achievements to potential employers and collaborators. Without a portfolio, opportunities may be missed as there is no centralized platform to demonstrate one’s expertise and projects.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571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	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30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778879" y="2067488"/>
            <a:ext cx="7198500" cy="3440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45720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0" charset="0"/>
              <a:buChar char="●"/>
            </a:pPr>
            <a:r>
              <a:rPr lang="en-US" altLang="zh-CN" sz="2400" b="1" i="1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This project is a personal Portfolio Website designed and developed by Nandha Kumar.</a:t>
            </a:r>
            <a:endParaRPr lang="en-US" altLang="zh-CN" sz="2400" b="1" i="1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0" charset="0"/>
              <a:buChar char="●"/>
            </a:pPr>
            <a:r>
              <a:rPr lang="en-US" altLang="zh-CN" sz="2400" b="1" i="1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It highlights my skills, education, projects, and achievements in a visually appealing and interactive format.</a:t>
            </a:r>
            <a:endParaRPr lang="en-US" altLang="zh-CN" sz="2400" b="1" i="1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0" charset="0"/>
              <a:buChar char="●"/>
            </a:pPr>
            <a:r>
              <a:rPr lang="en-US" altLang="zh-CN" sz="2400" b="1" i="1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goal is to provide recruiters, peers, and professionals with an overview of my abilities and accomplishments in the field of software development and web technologies.</a:t>
            </a:r>
            <a:endParaRPr lang="zh-CN" altLang="en-US" sz="2400" b="1" i="1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1416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00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39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566843" y="2642475"/>
            <a:ext cx="6696000" cy="31165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Recruiters &amp; Hiring Managers – to evaluate my skills and experience.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Peers &amp; Collaborators – to connect for projects, hackathons, or open-source contributions.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Faculty &amp; Mentors – to assess my learning journey and growth.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General Audience – anyone interested in exploring my work and achievements.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755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200" cy="575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916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2766450" y="2549738"/>
            <a:ext cx="6659100" cy="32534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Frontend: HTML, CSS, JavaScript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Programming Languages: C, C++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Design: Responsive Web Design principles, modern UI layouts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Database Knowledge: Basic MySQL (future expansion for dynamic portfolio)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Other Tools: VS Code, GitHub for version control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 rot="0">
            <a:off x="1" y="2579913"/>
            <a:ext cx="2143124" cy="2740932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7677650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6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8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-2" y="439209"/>
            <a:ext cx="8794800" cy="629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POTFOLIO DESIGN AND LAYOUT</a:t>
            </a:r>
            <a:endParaRPr lang="zh-CN" altLang="en-US" sz="40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363299" y="1458599"/>
            <a:ext cx="10152300" cy="5206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portfolio follows a clean, modern, and responsive layout with the following sections: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Home/About Me – Introduction and personal summary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Skills – Technical expertise with icons and highlights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Education – Academic background and learning highlights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Projects – Showcasing completed projects with descriptions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5. Achievements – Certifications, competitions, and milestones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6. Contact – Links to email and social profiles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3742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12207" y="334388"/>
            <a:ext cx="10681201" cy="7407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55324" y="1882375"/>
            <a:ext cx="10038001" cy="3840300"/>
          </a:xfrm>
          <a:prstGeom prst="rect"/>
          <a:noFill/>
          <a:ln w="9525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🎨 Responsive Design – Optimized for mobile, tablet, and desktop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🖼️ Project Showcase – Highlights mini-projects with details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🔗 Navigation Bar – Smooth scrolling to sections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🌐 Social Links – Easy connection via email or GitHub/LinkedIn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⚡ Interactive Elements – Hover effects, animations, and engaging UI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2025-09-19T04:41:13Z</dcterms:modified>
</cp:coreProperties>
</file>