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83" r:id="rId2"/>
    <p:sldId id="287" r:id="rId3"/>
    <p:sldId id="280" r:id="rId4"/>
    <p:sldId id="282" r:id="rId5"/>
    <p:sldId id="260" r:id="rId6"/>
    <p:sldId id="307" r:id="rId7"/>
    <p:sldId id="279" r:id="rId8"/>
    <p:sldId id="262" r:id="rId9"/>
    <p:sldId id="293" r:id="rId10"/>
    <p:sldId id="297" r:id="rId11"/>
    <p:sldId id="305" r:id="rId12"/>
    <p:sldId id="302" r:id="rId13"/>
    <p:sldId id="303" r:id="rId14"/>
    <p:sldId id="304" r:id="rId15"/>
    <p:sldId id="294" r:id="rId16"/>
    <p:sldId id="281" r:id="rId17"/>
    <p:sldId id="298" r:id="rId18"/>
    <p:sldId id="299" r:id="rId19"/>
    <p:sldId id="300" r:id="rId20"/>
    <p:sldId id="301" r:id="rId21"/>
    <p:sldId id="310" r:id="rId22"/>
    <p:sldId id="273" r:id="rId23"/>
    <p:sldId id="261" r:id="rId24"/>
    <p:sldId id="269" r:id="rId25"/>
    <p:sldId id="290" r:id="rId26"/>
    <p:sldId id="270" r:id="rId27"/>
    <p:sldId id="296" r:id="rId28"/>
    <p:sldId id="311" r:id="rId29"/>
    <p:sldId id="295" r:id="rId30"/>
    <p:sldId id="265" r:id="rId31"/>
    <p:sldId id="266" r:id="rId32"/>
    <p:sldId id="285" r:id="rId33"/>
  </p:sldIdLst>
  <p:sldSz cx="12192000" cy="6858000"/>
  <p:notesSz cx="6858000" cy="9144000"/>
  <p:embeddedFontLst>
    <p:embeddedFont>
      <p:font typeface="Agency FB" panose="020B0503020202020204" pitchFamily="34" charset="0"/>
      <p:regular r:id="rId34"/>
      <p:bold r:id="rId35"/>
    </p:embeddedFont>
    <p:embeddedFont>
      <p:font typeface="Bebas Neue" panose="020B0606020202050201" pitchFamily="34" charset="0"/>
      <p:regular r:id="rId36"/>
    </p:embeddedFont>
    <p:embeddedFont>
      <p:font typeface="Calibri" panose="020F0502020204030204" pitchFamily="34" charset="0"/>
      <p:regular r:id="rId37"/>
      <p:bold r:id="rId38"/>
      <p:italic r:id="rId39"/>
      <p:boldItalic r:id="rId40"/>
    </p:embeddedFont>
    <p:embeddedFont>
      <p:font typeface="Calibri Light" panose="020F0302020204030204" pitchFamily="34" charset="0"/>
      <p:regular r:id="rId41"/>
      <p:italic r:id="rId42"/>
    </p:embeddedFont>
  </p:embeddedFontLst>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a:srgbClr val="F7615D"/>
    <a:srgbClr val="7F7F7F"/>
    <a:srgbClr val="534E4A"/>
    <a:srgbClr val="FCBC40"/>
    <a:srgbClr val="FFDC97"/>
    <a:srgbClr val="A3E2FA"/>
    <a:srgbClr val="1E72C7"/>
    <a:srgbClr val="D5D5D3"/>
    <a:srgbClr val="EBFA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87" d="100"/>
          <a:sy n="87" d="100"/>
        </p:scale>
        <p:origin x="427" y="72"/>
      </p:cViewPr>
      <p:guideLst>
        <p:guide orient="horz" pos="2183"/>
        <p:guide pos="3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A9FA-5356-4A9E-BF50-2BD7276975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48008F8D-EB56-487B-B9CC-921F3A673F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50CE9022-DFCE-4DDD-B006-AA1991051754}"/>
              </a:ext>
            </a:extLst>
          </p:cNvPr>
          <p:cNvSpPr>
            <a:spLocks noGrp="1"/>
          </p:cNvSpPr>
          <p:nvPr>
            <p:ph type="dt" sz="half" idx="10"/>
          </p:nvPr>
        </p:nvSpPr>
        <p:spPr/>
        <p:txBody>
          <a:bodyPr/>
          <a:lstStyle/>
          <a:p>
            <a:fld id="{083D73F0-6772-4E9B-B765-A1DE5177BA1B}" type="datetimeFigureOut">
              <a:rPr lang="id-ID" smtClean="0"/>
              <a:t>27/05/2021</a:t>
            </a:fld>
            <a:endParaRPr lang="id-ID"/>
          </a:p>
        </p:txBody>
      </p:sp>
      <p:sp>
        <p:nvSpPr>
          <p:cNvPr id="5" name="Footer Placeholder 4">
            <a:extLst>
              <a:ext uri="{FF2B5EF4-FFF2-40B4-BE49-F238E27FC236}">
                <a16:creationId xmlns:a16="http://schemas.microsoft.com/office/drawing/2014/main" id="{3FB6E6FD-E293-4627-AB79-93C4D3EFF2C5}"/>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CB8CB5F-5671-4E1A-911A-867E503B92E5}"/>
              </a:ext>
            </a:extLst>
          </p:cNvPr>
          <p:cNvSpPr>
            <a:spLocks noGrp="1"/>
          </p:cNvSpPr>
          <p:nvPr>
            <p:ph type="sldNum" sz="quarter" idx="12"/>
          </p:nvPr>
        </p:nvSpPr>
        <p:spPr/>
        <p:txBody>
          <a:bodyPr/>
          <a:lstStyle/>
          <a:p>
            <a:fld id="{EFB1A28A-265C-43D1-8176-C95250DD76AC}" type="slidenum">
              <a:rPr lang="id-ID" smtClean="0"/>
              <a:t>‹#›</a:t>
            </a:fld>
            <a:endParaRPr lang="id-ID"/>
          </a:p>
        </p:txBody>
      </p:sp>
    </p:spTree>
    <p:extLst>
      <p:ext uri="{BB962C8B-B14F-4D97-AF65-F5344CB8AC3E}">
        <p14:creationId xmlns:p14="http://schemas.microsoft.com/office/powerpoint/2010/main" val="285055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745E2-9AFB-4768-8292-82EA66965797}"/>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E574C087-FC64-436D-B140-D1750EE971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AA2F5B4A-C322-4F94-83D3-BE5035075175}"/>
              </a:ext>
            </a:extLst>
          </p:cNvPr>
          <p:cNvSpPr>
            <a:spLocks noGrp="1"/>
          </p:cNvSpPr>
          <p:nvPr>
            <p:ph type="dt" sz="half" idx="10"/>
          </p:nvPr>
        </p:nvSpPr>
        <p:spPr/>
        <p:txBody>
          <a:bodyPr/>
          <a:lstStyle/>
          <a:p>
            <a:fld id="{083D73F0-6772-4E9B-B765-A1DE5177BA1B}" type="datetimeFigureOut">
              <a:rPr lang="id-ID" smtClean="0"/>
              <a:t>27/05/2021</a:t>
            </a:fld>
            <a:endParaRPr lang="id-ID"/>
          </a:p>
        </p:txBody>
      </p:sp>
      <p:sp>
        <p:nvSpPr>
          <p:cNvPr id="5" name="Footer Placeholder 4">
            <a:extLst>
              <a:ext uri="{FF2B5EF4-FFF2-40B4-BE49-F238E27FC236}">
                <a16:creationId xmlns:a16="http://schemas.microsoft.com/office/drawing/2014/main" id="{32F631E7-BA4C-43ED-A4D5-04C8875D91D3}"/>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F225BB2D-9B3A-45EB-87AF-BDA501398F50}"/>
              </a:ext>
            </a:extLst>
          </p:cNvPr>
          <p:cNvSpPr>
            <a:spLocks noGrp="1"/>
          </p:cNvSpPr>
          <p:nvPr>
            <p:ph type="sldNum" sz="quarter" idx="12"/>
          </p:nvPr>
        </p:nvSpPr>
        <p:spPr/>
        <p:txBody>
          <a:bodyPr/>
          <a:lstStyle/>
          <a:p>
            <a:fld id="{EFB1A28A-265C-43D1-8176-C95250DD76AC}" type="slidenum">
              <a:rPr lang="id-ID" smtClean="0"/>
              <a:t>‹#›</a:t>
            </a:fld>
            <a:endParaRPr lang="id-ID"/>
          </a:p>
        </p:txBody>
      </p:sp>
    </p:spTree>
    <p:extLst>
      <p:ext uri="{BB962C8B-B14F-4D97-AF65-F5344CB8AC3E}">
        <p14:creationId xmlns:p14="http://schemas.microsoft.com/office/powerpoint/2010/main" val="380634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76414D-30DE-401E-9380-E2582D0CCF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4C754ECE-825E-4E5D-A493-B1BCD3910F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4A322EA7-053C-45C8-92A1-0813596CFC1A}"/>
              </a:ext>
            </a:extLst>
          </p:cNvPr>
          <p:cNvSpPr>
            <a:spLocks noGrp="1"/>
          </p:cNvSpPr>
          <p:nvPr>
            <p:ph type="dt" sz="half" idx="10"/>
          </p:nvPr>
        </p:nvSpPr>
        <p:spPr/>
        <p:txBody>
          <a:bodyPr/>
          <a:lstStyle/>
          <a:p>
            <a:fld id="{083D73F0-6772-4E9B-B765-A1DE5177BA1B}" type="datetimeFigureOut">
              <a:rPr lang="id-ID" smtClean="0"/>
              <a:t>27/05/2021</a:t>
            </a:fld>
            <a:endParaRPr lang="id-ID"/>
          </a:p>
        </p:txBody>
      </p:sp>
      <p:sp>
        <p:nvSpPr>
          <p:cNvPr id="5" name="Footer Placeholder 4">
            <a:extLst>
              <a:ext uri="{FF2B5EF4-FFF2-40B4-BE49-F238E27FC236}">
                <a16:creationId xmlns:a16="http://schemas.microsoft.com/office/drawing/2014/main" id="{CEC04B26-3F4A-4BC9-AA7C-F596FA7CF993}"/>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F524FE58-AB84-497F-8D6F-6A08BE138793}"/>
              </a:ext>
            </a:extLst>
          </p:cNvPr>
          <p:cNvSpPr>
            <a:spLocks noGrp="1"/>
          </p:cNvSpPr>
          <p:nvPr>
            <p:ph type="sldNum" sz="quarter" idx="12"/>
          </p:nvPr>
        </p:nvSpPr>
        <p:spPr/>
        <p:txBody>
          <a:bodyPr/>
          <a:lstStyle/>
          <a:p>
            <a:fld id="{EFB1A28A-265C-43D1-8176-C95250DD76AC}" type="slidenum">
              <a:rPr lang="id-ID" smtClean="0"/>
              <a:t>‹#›</a:t>
            </a:fld>
            <a:endParaRPr lang="id-ID"/>
          </a:p>
        </p:txBody>
      </p:sp>
    </p:spTree>
    <p:extLst>
      <p:ext uri="{BB962C8B-B14F-4D97-AF65-F5344CB8AC3E}">
        <p14:creationId xmlns:p14="http://schemas.microsoft.com/office/powerpoint/2010/main" val="781715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F947-CD09-4337-8BDF-D98A77B48E0B}"/>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60838B20-A7F7-4923-990B-6F7848D339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122EBA8A-93CD-4797-81A1-E14465E8EEF5}"/>
              </a:ext>
            </a:extLst>
          </p:cNvPr>
          <p:cNvSpPr>
            <a:spLocks noGrp="1"/>
          </p:cNvSpPr>
          <p:nvPr>
            <p:ph type="dt" sz="half" idx="10"/>
          </p:nvPr>
        </p:nvSpPr>
        <p:spPr/>
        <p:txBody>
          <a:bodyPr/>
          <a:lstStyle/>
          <a:p>
            <a:fld id="{083D73F0-6772-4E9B-B765-A1DE5177BA1B}" type="datetimeFigureOut">
              <a:rPr lang="id-ID" smtClean="0"/>
              <a:t>27/05/2021</a:t>
            </a:fld>
            <a:endParaRPr lang="id-ID"/>
          </a:p>
        </p:txBody>
      </p:sp>
      <p:sp>
        <p:nvSpPr>
          <p:cNvPr id="5" name="Footer Placeholder 4">
            <a:extLst>
              <a:ext uri="{FF2B5EF4-FFF2-40B4-BE49-F238E27FC236}">
                <a16:creationId xmlns:a16="http://schemas.microsoft.com/office/drawing/2014/main" id="{FCB63F50-04B5-46EF-8C0E-761D2113867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AD700F26-82B3-4F3D-9F62-54236150FF8B}"/>
              </a:ext>
            </a:extLst>
          </p:cNvPr>
          <p:cNvSpPr>
            <a:spLocks noGrp="1"/>
          </p:cNvSpPr>
          <p:nvPr>
            <p:ph type="sldNum" sz="quarter" idx="12"/>
          </p:nvPr>
        </p:nvSpPr>
        <p:spPr/>
        <p:txBody>
          <a:bodyPr/>
          <a:lstStyle/>
          <a:p>
            <a:fld id="{EFB1A28A-265C-43D1-8176-C95250DD76AC}" type="slidenum">
              <a:rPr lang="id-ID" smtClean="0"/>
              <a:t>‹#›</a:t>
            </a:fld>
            <a:endParaRPr lang="id-ID"/>
          </a:p>
        </p:txBody>
      </p:sp>
    </p:spTree>
    <p:extLst>
      <p:ext uri="{BB962C8B-B14F-4D97-AF65-F5344CB8AC3E}">
        <p14:creationId xmlns:p14="http://schemas.microsoft.com/office/powerpoint/2010/main" val="1132567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3655-4DC4-4B4E-A49A-C16A95C3AA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CA0343DB-957D-4068-A926-FB12C719C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C43A8E-4B48-447E-B183-580D3D3B0D5F}"/>
              </a:ext>
            </a:extLst>
          </p:cNvPr>
          <p:cNvSpPr>
            <a:spLocks noGrp="1"/>
          </p:cNvSpPr>
          <p:nvPr>
            <p:ph type="dt" sz="half" idx="10"/>
          </p:nvPr>
        </p:nvSpPr>
        <p:spPr/>
        <p:txBody>
          <a:bodyPr/>
          <a:lstStyle/>
          <a:p>
            <a:fld id="{083D73F0-6772-4E9B-B765-A1DE5177BA1B}" type="datetimeFigureOut">
              <a:rPr lang="id-ID" smtClean="0"/>
              <a:t>27/05/2021</a:t>
            </a:fld>
            <a:endParaRPr lang="id-ID"/>
          </a:p>
        </p:txBody>
      </p:sp>
      <p:sp>
        <p:nvSpPr>
          <p:cNvPr id="5" name="Footer Placeholder 4">
            <a:extLst>
              <a:ext uri="{FF2B5EF4-FFF2-40B4-BE49-F238E27FC236}">
                <a16:creationId xmlns:a16="http://schemas.microsoft.com/office/drawing/2014/main" id="{BB35452D-462E-43D9-8007-7D3D1A104D6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94E27F76-61B8-4BA7-A26A-6B44EEEFEB12}"/>
              </a:ext>
            </a:extLst>
          </p:cNvPr>
          <p:cNvSpPr>
            <a:spLocks noGrp="1"/>
          </p:cNvSpPr>
          <p:nvPr>
            <p:ph type="sldNum" sz="quarter" idx="12"/>
          </p:nvPr>
        </p:nvSpPr>
        <p:spPr/>
        <p:txBody>
          <a:bodyPr/>
          <a:lstStyle/>
          <a:p>
            <a:fld id="{EFB1A28A-265C-43D1-8176-C95250DD76AC}" type="slidenum">
              <a:rPr lang="id-ID" smtClean="0"/>
              <a:t>‹#›</a:t>
            </a:fld>
            <a:endParaRPr lang="id-ID"/>
          </a:p>
        </p:txBody>
      </p:sp>
    </p:spTree>
    <p:extLst>
      <p:ext uri="{BB962C8B-B14F-4D97-AF65-F5344CB8AC3E}">
        <p14:creationId xmlns:p14="http://schemas.microsoft.com/office/powerpoint/2010/main" val="291028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0F26-C5D7-44BB-AC09-8B5F2DE7772D}"/>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4872F499-C9E6-4348-9F3B-1F03E7FD84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FEFA22E9-B3F2-4154-A97A-FCCA7940B6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7184F065-A517-4708-9D80-5B2BF5A3F942}"/>
              </a:ext>
            </a:extLst>
          </p:cNvPr>
          <p:cNvSpPr>
            <a:spLocks noGrp="1"/>
          </p:cNvSpPr>
          <p:nvPr>
            <p:ph type="dt" sz="half" idx="10"/>
          </p:nvPr>
        </p:nvSpPr>
        <p:spPr/>
        <p:txBody>
          <a:bodyPr/>
          <a:lstStyle/>
          <a:p>
            <a:fld id="{083D73F0-6772-4E9B-B765-A1DE5177BA1B}" type="datetimeFigureOut">
              <a:rPr lang="id-ID" smtClean="0"/>
              <a:t>27/05/2021</a:t>
            </a:fld>
            <a:endParaRPr lang="id-ID"/>
          </a:p>
        </p:txBody>
      </p:sp>
      <p:sp>
        <p:nvSpPr>
          <p:cNvPr id="6" name="Footer Placeholder 5">
            <a:extLst>
              <a:ext uri="{FF2B5EF4-FFF2-40B4-BE49-F238E27FC236}">
                <a16:creationId xmlns:a16="http://schemas.microsoft.com/office/drawing/2014/main" id="{3E84B5B2-F37F-4350-9BC7-40538FEE4DD6}"/>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36FBA24D-B746-46E4-9AAD-1E1CDDDD7ABF}"/>
              </a:ext>
            </a:extLst>
          </p:cNvPr>
          <p:cNvSpPr>
            <a:spLocks noGrp="1"/>
          </p:cNvSpPr>
          <p:nvPr>
            <p:ph type="sldNum" sz="quarter" idx="12"/>
          </p:nvPr>
        </p:nvSpPr>
        <p:spPr/>
        <p:txBody>
          <a:bodyPr/>
          <a:lstStyle/>
          <a:p>
            <a:fld id="{EFB1A28A-265C-43D1-8176-C95250DD76AC}" type="slidenum">
              <a:rPr lang="id-ID" smtClean="0"/>
              <a:t>‹#›</a:t>
            </a:fld>
            <a:endParaRPr lang="id-ID"/>
          </a:p>
        </p:txBody>
      </p:sp>
    </p:spTree>
    <p:extLst>
      <p:ext uri="{BB962C8B-B14F-4D97-AF65-F5344CB8AC3E}">
        <p14:creationId xmlns:p14="http://schemas.microsoft.com/office/powerpoint/2010/main" val="150900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B8CEA-9825-4A60-9C82-102D982A320A}"/>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C02BEBB2-7747-430C-9492-C47D4A89C2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D4A53-3BC1-4C3C-AD59-50E1301137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7D51F4FA-672E-46EA-8CF4-9A13FCA508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B11AF3-54A0-4CF6-AFE4-5DC6692667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E2B8BD54-FEC3-4AB6-AF98-49DC6AE3367B}"/>
              </a:ext>
            </a:extLst>
          </p:cNvPr>
          <p:cNvSpPr>
            <a:spLocks noGrp="1"/>
          </p:cNvSpPr>
          <p:nvPr>
            <p:ph type="dt" sz="half" idx="10"/>
          </p:nvPr>
        </p:nvSpPr>
        <p:spPr/>
        <p:txBody>
          <a:bodyPr/>
          <a:lstStyle/>
          <a:p>
            <a:fld id="{083D73F0-6772-4E9B-B765-A1DE5177BA1B}" type="datetimeFigureOut">
              <a:rPr lang="id-ID" smtClean="0"/>
              <a:t>27/05/2021</a:t>
            </a:fld>
            <a:endParaRPr lang="id-ID"/>
          </a:p>
        </p:txBody>
      </p:sp>
      <p:sp>
        <p:nvSpPr>
          <p:cNvPr id="8" name="Footer Placeholder 7">
            <a:extLst>
              <a:ext uri="{FF2B5EF4-FFF2-40B4-BE49-F238E27FC236}">
                <a16:creationId xmlns:a16="http://schemas.microsoft.com/office/drawing/2014/main" id="{BB6562AE-E3D2-45DA-8358-DB3E0BE37329}"/>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9480879F-F7CF-4586-8D1D-F8AE39AE4DAD}"/>
              </a:ext>
            </a:extLst>
          </p:cNvPr>
          <p:cNvSpPr>
            <a:spLocks noGrp="1"/>
          </p:cNvSpPr>
          <p:nvPr>
            <p:ph type="sldNum" sz="quarter" idx="12"/>
          </p:nvPr>
        </p:nvSpPr>
        <p:spPr/>
        <p:txBody>
          <a:bodyPr/>
          <a:lstStyle/>
          <a:p>
            <a:fld id="{EFB1A28A-265C-43D1-8176-C95250DD76AC}" type="slidenum">
              <a:rPr lang="id-ID" smtClean="0"/>
              <a:t>‹#›</a:t>
            </a:fld>
            <a:endParaRPr lang="id-ID"/>
          </a:p>
        </p:txBody>
      </p:sp>
    </p:spTree>
    <p:extLst>
      <p:ext uri="{BB962C8B-B14F-4D97-AF65-F5344CB8AC3E}">
        <p14:creationId xmlns:p14="http://schemas.microsoft.com/office/powerpoint/2010/main" val="278664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00E4-7F10-4394-BC5A-B685F099C25F}"/>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040BA725-B16F-4A14-BD14-C5FE60D46A39}"/>
              </a:ext>
            </a:extLst>
          </p:cNvPr>
          <p:cNvSpPr>
            <a:spLocks noGrp="1"/>
          </p:cNvSpPr>
          <p:nvPr>
            <p:ph type="dt" sz="half" idx="10"/>
          </p:nvPr>
        </p:nvSpPr>
        <p:spPr/>
        <p:txBody>
          <a:bodyPr/>
          <a:lstStyle/>
          <a:p>
            <a:fld id="{083D73F0-6772-4E9B-B765-A1DE5177BA1B}" type="datetimeFigureOut">
              <a:rPr lang="id-ID" smtClean="0"/>
              <a:t>27/05/2021</a:t>
            </a:fld>
            <a:endParaRPr lang="id-ID"/>
          </a:p>
        </p:txBody>
      </p:sp>
      <p:sp>
        <p:nvSpPr>
          <p:cNvPr id="4" name="Footer Placeholder 3">
            <a:extLst>
              <a:ext uri="{FF2B5EF4-FFF2-40B4-BE49-F238E27FC236}">
                <a16:creationId xmlns:a16="http://schemas.microsoft.com/office/drawing/2014/main" id="{12A489DB-0D60-4542-A268-2A9433F3AAFB}"/>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9CE93692-061C-4EC2-AE75-3FF4121CADDA}"/>
              </a:ext>
            </a:extLst>
          </p:cNvPr>
          <p:cNvSpPr>
            <a:spLocks noGrp="1"/>
          </p:cNvSpPr>
          <p:nvPr>
            <p:ph type="sldNum" sz="quarter" idx="12"/>
          </p:nvPr>
        </p:nvSpPr>
        <p:spPr/>
        <p:txBody>
          <a:bodyPr/>
          <a:lstStyle/>
          <a:p>
            <a:fld id="{EFB1A28A-265C-43D1-8176-C95250DD76AC}" type="slidenum">
              <a:rPr lang="id-ID" smtClean="0"/>
              <a:t>‹#›</a:t>
            </a:fld>
            <a:endParaRPr lang="id-ID"/>
          </a:p>
        </p:txBody>
      </p:sp>
    </p:spTree>
    <p:extLst>
      <p:ext uri="{BB962C8B-B14F-4D97-AF65-F5344CB8AC3E}">
        <p14:creationId xmlns:p14="http://schemas.microsoft.com/office/powerpoint/2010/main" val="286334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8126EA-3938-46E0-8AD0-5CDD4501E350}"/>
              </a:ext>
            </a:extLst>
          </p:cNvPr>
          <p:cNvSpPr>
            <a:spLocks noGrp="1"/>
          </p:cNvSpPr>
          <p:nvPr>
            <p:ph type="dt" sz="half" idx="10"/>
          </p:nvPr>
        </p:nvSpPr>
        <p:spPr/>
        <p:txBody>
          <a:bodyPr/>
          <a:lstStyle/>
          <a:p>
            <a:fld id="{083D73F0-6772-4E9B-B765-A1DE5177BA1B}" type="datetimeFigureOut">
              <a:rPr lang="id-ID" smtClean="0"/>
              <a:t>27/05/2021</a:t>
            </a:fld>
            <a:endParaRPr lang="id-ID"/>
          </a:p>
        </p:txBody>
      </p:sp>
      <p:sp>
        <p:nvSpPr>
          <p:cNvPr id="3" name="Footer Placeholder 2">
            <a:extLst>
              <a:ext uri="{FF2B5EF4-FFF2-40B4-BE49-F238E27FC236}">
                <a16:creationId xmlns:a16="http://schemas.microsoft.com/office/drawing/2014/main" id="{B961948F-232A-4A65-B8F2-740C47D4F3E1}"/>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143B16EE-0AE4-4415-A0EA-EBC0E1F5A904}"/>
              </a:ext>
            </a:extLst>
          </p:cNvPr>
          <p:cNvSpPr>
            <a:spLocks noGrp="1"/>
          </p:cNvSpPr>
          <p:nvPr>
            <p:ph type="sldNum" sz="quarter" idx="12"/>
          </p:nvPr>
        </p:nvSpPr>
        <p:spPr/>
        <p:txBody>
          <a:bodyPr/>
          <a:lstStyle/>
          <a:p>
            <a:fld id="{EFB1A28A-265C-43D1-8176-C95250DD76AC}" type="slidenum">
              <a:rPr lang="id-ID" smtClean="0"/>
              <a:t>‹#›</a:t>
            </a:fld>
            <a:endParaRPr lang="id-ID"/>
          </a:p>
        </p:txBody>
      </p:sp>
    </p:spTree>
    <p:extLst>
      <p:ext uri="{BB962C8B-B14F-4D97-AF65-F5344CB8AC3E}">
        <p14:creationId xmlns:p14="http://schemas.microsoft.com/office/powerpoint/2010/main" val="1347410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601D-507E-4C66-803B-107CB2AE37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91C31997-F6E9-4AEE-B707-AD0EFF6605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E90EDA3C-3873-4313-ABA4-B39562D59B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B21D7B-606D-463F-BE91-9D6CE274A7E8}"/>
              </a:ext>
            </a:extLst>
          </p:cNvPr>
          <p:cNvSpPr>
            <a:spLocks noGrp="1"/>
          </p:cNvSpPr>
          <p:nvPr>
            <p:ph type="dt" sz="half" idx="10"/>
          </p:nvPr>
        </p:nvSpPr>
        <p:spPr/>
        <p:txBody>
          <a:bodyPr/>
          <a:lstStyle/>
          <a:p>
            <a:fld id="{083D73F0-6772-4E9B-B765-A1DE5177BA1B}" type="datetimeFigureOut">
              <a:rPr lang="id-ID" smtClean="0"/>
              <a:t>27/05/2021</a:t>
            </a:fld>
            <a:endParaRPr lang="id-ID"/>
          </a:p>
        </p:txBody>
      </p:sp>
      <p:sp>
        <p:nvSpPr>
          <p:cNvPr id="6" name="Footer Placeholder 5">
            <a:extLst>
              <a:ext uri="{FF2B5EF4-FFF2-40B4-BE49-F238E27FC236}">
                <a16:creationId xmlns:a16="http://schemas.microsoft.com/office/drawing/2014/main" id="{A44F2738-BBB4-444B-BCD6-E0026E0E5754}"/>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BF759B2B-A7CF-4126-AA41-EAC589E5D965}"/>
              </a:ext>
            </a:extLst>
          </p:cNvPr>
          <p:cNvSpPr>
            <a:spLocks noGrp="1"/>
          </p:cNvSpPr>
          <p:nvPr>
            <p:ph type="sldNum" sz="quarter" idx="12"/>
          </p:nvPr>
        </p:nvSpPr>
        <p:spPr/>
        <p:txBody>
          <a:bodyPr/>
          <a:lstStyle/>
          <a:p>
            <a:fld id="{EFB1A28A-265C-43D1-8176-C95250DD76AC}" type="slidenum">
              <a:rPr lang="id-ID" smtClean="0"/>
              <a:t>‹#›</a:t>
            </a:fld>
            <a:endParaRPr lang="id-ID"/>
          </a:p>
        </p:txBody>
      </p:sp>
    </p:spTree>
    <p:extLst>
      <p:ext uri="{BB962C8B-B14F-4D97-AF65-F5344CB8AC3E}">
        <p14:creationId xmlns:p14="http://schemas.microsoft.com/office/powerpoint/2010/main" val="2618707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105A-4204-45D6-9E31-088F04C6D8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A8CCFB84-2C5E-49E5-83CF-FDABC5BE90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7DD7CE98-C491-44A4-9730-99A1D92759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B2BCFB-5743-487C-91EE-55ABE859D795}"/>
              </a:ext>
            </a:extLst>
          </p:cNvPr>
          <p:cNvSpPr>
            <a:spLocks noGrp="1"/>
          </p:cNvSpPr>
          <p:nvPr>
            <p:ph type="dt" sz="half" idx="10"/>
          </p:nvPr>
        </p:nvSpPr>
        <p:spPr/>
        <p:txBody>
          <a:bodyPr/>
          <a:lstStyle/>
          <a:p>
            <a:fld id="{083D73F0-6772-4E9B-B765-A1DE5177BA1B}" type="datetimeFigureOut">
              <a:rPr lang="id-ID" smtClean="0"/>
              <a:t>27/05/2021</a:t>
            </a:fld>
            <a:endParaRPr lang="id-ID"/>
          </a:p>
        </p:txBody>
      </p:sp>
      <p:sp>
        <p:nvSpPr>
          <p:cNvPr id="6" name="Footer Placeholder 5">
            <a:extLst>
              <a:ext uri="{FF2B5EF4-FFF2-40B4-BE49-F238E27FC236}">
                <a16:creationId xmlns:a16="http://schemas.microsoft.com/office/drawing/2014/main" id="{FCDD86E2-E7BD-44A8-9248-4A5882629B8D}"/>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D1A9C483-1427-4327-A378-455AA34F3591}"/>
              </a:ext>
            </a:extLst>
          </p:cNvPr>
          <p:cNvSpPr>
            <a:spLocks noGrp="1"/>
          </p:cNvSpPr>
          <p:nvPr>
            <p:ph type="sldNum" sz="quarter" idx="12"/>
          </p:nvPr>
        </p:nvSpPr>
        <p:spPr/>
        <p:txBody>
          <a:bodyPr/>
          <a:lstStyle/>
          <a:p>
            <a:fld id="{EFB1A28A-265C-43D1-8176-C95250DD76AC}" type="slidenum">
              <a:rPr lang="id-ID" smtClean="0"/>
              <a:t>‹#›</a:t>
            </a:fld>
            <a:endParaRPr lang="id-ID"/>
          </a:p>
        </p:txBody>
      </p:sp>
    </p:spTree>
    <p:extLst>
      <p:ext uri="{BB962C8B-B14F-4D97-AF65-F5344CB8AC3E}">
        <p14:creationId xmlns:p14="http://schemas.microsoft.com/office/powerpoint/2010/main" val="1884540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9F777B-FFEC-4EE1-8A98-1DA1F3B49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DDFC2D69-7C4E-46AF-97F6-AE64C04265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3AB5CA01-8524-491D-AAF6-E8FA8F02D9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3D73F0-6772-4E9B-B765-A1DE5177BA1B}" type="datetimeFigureOut">
              <a:rPr lang="id-ID" smtClean="0"/>
              <a:t>27/05/2021</a:t>
            </a:fld>
            <a:endParaRPr lang="id-ID"/>
          </a:p>
        </p:txBody>
      </p:sp>
      <p:sp>
        <p:nvSpPr>
          <p:cNvPr id="5" name="Footer Placeholder 4">
            <a:extLst>
              <a:ext uri="{FF2B5EF4-FFF2-40B4-BE49-F238E27FC236}">
                <a16:creationId xmlns:a16="http://schemas.microsoft.com/office/drawing/2014/main" id="{81528701-FD75-437E-876E-0599AB04EA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737C5531-B95B-4EC1-A264-7D91B624E3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B1A28A-265C-43D1-8176-C95250DD76AC}" type="slidenum">
              <a:rPr lang="id-ID" smtClean="0"/>
              <a:t>‹#›</a:t>
            </a:fld>
            <a:endParaRPr lang="id-ID"/>
          </a:p>
        </p:txBody>
      </p:sp>
    </p:spTree>
    <p:extLst>
      <p:ext uri="{BB962C8B-B14F-4D97-AF65-F5344CB8AC3E}">
        <p14:creationId xmlns:p14="http://schemas.microsoft.com/office/powerpoint/2010/main" val="1863923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D721B7-D3B5-41F4-B678-A994E5FDEAD4}"/>
              </a:ext>
            </a:extLst>
          </p:cNvPr>
          <p:cNvSpPr/>
          <p:nvPr/>
        </p:nvSpPr>
        <p:spPr>
          <a:xfrm>
            <a:off x="4764133" y="2000250"/>
            <a:ext cx="2857500" cy="2857500"/>
          </a:xfrm>
          <a:prstGeom prst="rect">
            <a:avLst/>
          </a:prstGeom>
          <a:solidFill>
            <a:schemeClr val="bg2">
              <a:lumMod val="2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 name="Rectangle 1">
            <a:extLst>
              <a:ext uri="{FF2B5EF4-FFF2-40B4-BE49-F238E27FC236}">
                <a16:creationId xmlns:a16="http://schemas.microsoft.com/office/drawing/2014/main" id="{FEDB62D4-1B74-415D-A933-5F6D22078135}"/>
              </a:ext>
            </a:extLst>
          </p:cNvPr>
          <p:cNvSpPr/>
          <p:nvPr/>
        </p:nvSpPr>
        <p:spPr>
          <a:xfrm flipV="1">
            <a:off x="7235702" y="3282813"/>
            <a:ext cx="5219700" cy="337606"/>
          </a:xfrm>
          <a:prstGeom prst="rect">
            <a:avLst/>
          </a:prstGeom>
          <a:solidFill>
            <a:srgbClr val="B0DD7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4" name="TextBox 3">
            <a:extLst>
              <a:ext uri="{FF2B5EF4-FFF2-40B4-BE49-F238E27FC236}">
                <a16:creationId xmlns:a16="http://schemas.microsoft.com/office/drawing/2014/main" id="{5D58499F-F5F7-4897-AF9F-3EFBD0D12ADB}"/>
              </a:ext>
            </a:extLst>
          </p:cNvPr>
          <p:cNvSpPr txBox="1"/>
          <p:nvPr/>
        </p:nvSpPr>
        <p:spPr>
          <a:xfrm>
            <a:off x="5557838" y="2430379"/>
            <a:ext cx="1219200" cy="707886"/>
          </a:xfrm>
          <a:prstGeom prst="rect">
            <a:avLst/>
          </a:prstGeom>
          <a:noFill/>
        </p:spPr>
        <p:txBody>
          <a:bodyPr wrap="square" rtlCol="0">
            <a:spAutoFit/>
          </a:bodyPr>
          <a:lstStyle/>
          <a:p>
            <a:pPr algn="ctr"/>
            <a:r>
              <a:rPr lang="en-US" sz="4000" dirty="0">
                <a:solidFill>
                  <a:schemeClr val="bg1"/>
                </a:solidFill>
                <a:latin typeface="Bebas Neue" panose="020B0606020202050201" pitchFamily="34" charset="0"/>
              </a:rPr>
              <a:t>2</a:t>
            </a:r>
            <a:endParaRPr lang="id-ID" sz="4000" dirty="0">
              <a:solidFill>
                <a:schemeClr val="bg1"/>
              </a:solidFill>
              <a:latin typeface="Bebas Neue" panose="020B0606020202050201" pitchFamily="34" charset="0"/>
            </a:endParaRPr>
          </a:p>
        </p:txBody>
      </p:sp>
      <p:sp>
        <p:nvSpPr>
          <p:cNvPr id="5" name="TextBox 4">
            <a:extLst>
              <a:ext uri="{FF2B5EF4-FFF2-40B4-BE49-F238E27FC236}">
                <a16:creationId xmlns:a16="http://schemas.microsoft.com/office/drawing/2014/main" id="{7216C3D4-8F2C-4C3F-BDB1-1C2A4F8E8727}"/>
              </a:ext>
            </a:extLst>
          </p:cNvPr>
          <p:cNvSpPr txBox="1"/>
          <p:nvPr/>
        </p:nvSpPr>
        <p:spPr>
          <a:xfrm>
            <a:off x="4981074" y="4018546"/>
            <a:ext cx="2461712" cy="337606"/>
          </a:xfrm>
          <a:prstGeom prst="rect">
            <a:avLst/>
          </a:prstGeom>
          <a:noFill/>
        </p:spPr>
        <p:txBody>
          <a:bodyPr wrap="square" rtlCol="0">
            <a:prstTxWarp prst="textPlain">
              <a:avLst/>
            </a:prstTxWarp>
            <a:spAutoFit/>
          </a:bodyPr>
          <a:lstStyle/>
          <a:p>
            <a:pPr algn="ctr"/>
            <a:r>
              <a:rPr lang="id-ID" sz="4000" dirty="0">
                <a:solidFill>
                  <a:schemeClr val="bg1"/>
                </a:solidFill>
                <a:latin typeface="Bebas Neue" panose="020B0606020202050201" pitchFamily="34" charset="0"/>
              </a:rPr>
              <a:t>presentation</a:t>
            </a:r>
          </a:p>
        </p:txBody>
      </p:sp>
      <p:sp>
        <p:nvSpPr>
          <p:cNvPr id="6" name="TextBox 5">
            <a:extLst>
              <a:ext uri="{FF2B5EF4-FFF2-40B4-BE49-F238E27FC236}">
                <a16:creationId xmlns:a16="http://schemas.microsoft.com/office/drawing/2014/main" id="{49692B44-4286-4832-A565-998424307963}"/>
              </a:ext>
            </a:extLst>
          </p:cNvPr>
          <p:cNvSpPr txBox="1"/>
          <p:nvPr/>
        </p:nvSpPr>
        <p:spPr>
          <a:xfrm>
            <a:off x="4990865" y="3275771"/>
            <a:ext cx="204653" cy="337606"/>
          </a:xfrm>
          <a:prstGeom prst="rect">
            <a:avLst/>
          </a:prstGeom>
          <a:noFill/>
        </p:spPr>
        <p:txBody>
          <a:bodyPr wrap="square" rtlCol="0">
            <a:prstTxWarp prst="textPlain">
              <a:avLst/>
            </a:prstTxWarp>
            <a:spAutoFit/>
          </a:bodyPr>
          <a:lstStyle/>
          <a:p>
            <a:pPr algn="ctr"/>
            <a:r>
              <a:rPr lang="en-US" sz="4000" dirty="0">
                <a:solidFill>
                  <a:srgbClr val="C03C2E"/>
                </a:solidFill>
                <a:latin typeface="Bebas Neue" panose="020B0606020202050201" pitchFamily="34" charset="0"/>
              </a:rPr>
              <a:t>K</a:t>
            </a:r>
            <a:endParaRPr lang="id-ID" sz="4000" dirty="0">
              <a:solidFill>
                <a:schemeClr val="bg1"/>
              </a:solidFill>
              <a:latin typeface="Bebas Neue" panose="020B0606020202050201" pitchFamily="34" charset="0"/>
            </a:endParaRPr>
          </a:p>
        </p:txBody>
      </p:sp>
      <p:sp>
        <p:nvSpPr>
          <p:cNvPr id="8" name="TextBox 7">
            <a:extLst>
              <a:ext uri="{FF2B5EF4-FFF2-40B4-BE49-F238E27FC236}">
                <a16:creationId xmlns:a16="http://schemas.microsoft.com/office/drawing/2014/main" id="{ED8FD02E-1160-4F87-B578-357A61317895}"/>
              </a:ext>
            </a:extLst>
          </p:cNvPr>
          <p:cNvSpPr txBox="1"/>
          <p:nvPr/>
        </p:nvSpPr>
        <p:spPr>
          <a:xfrm>
            <a:off x="5273368" y="3281327"/>
            <a:ext cx="204653" cy="337606"/>
          </a:xfrm>
          <a:prstGeom prst="rect">
            <a:avLst/>
          </a:prstGeom>
          <a:noFill/>
        </p:spPr>
        <p:txBody>
          <a:bodyPr wrap="square" rtlCol="0">
            <a:prstTxWarp prst="textPlain">
              <a:avLst/>
            </a:prstTxWarp>
            <a:spAutoFit/>
          </a:bodyPr>
          <a:lstStyle/>
          <a:p>
            <a:pPr algn="ctr"/>
            <a:r>
              <a:rPr lang="en-US" sz="4000" dirty="0">
                <a:solidFill>
                  <a:srgbClr val="FFC000"/>
                </a:solidFill>
                <a:latin typeface="Bebas Neue" panose="020B0606020202050201" pitchFamily="34" charset="0"/>
              </a:rPr>
              <a:t>E</a:t>
            </a:r>
            <a:endParaRPr lang="id-ID" sz="4000" dirty="0">
              <a:solidFill>
                <a:srgbClr val="FFC000"/>
              </a:solidFill>
              <a:latin typeface="Bebas Neue" panose="020B0606020202050201" pitchFamily="34" charset="0"/>
            </a:endParaRPr>
          </a:p>
        </p:txBody>
      </p:sp>
      <p:sp>
        <p:nvSpPr>
          <p:cNvPr id="9" name="TextBox 8">
            <a:extLst>
              <a:ext uri="{FF2B5EF4-FFF2-40B4-BE49-F238E27FC236}">
                <a16:creationId xmlns:a16="http://schemas.microsoft.com/office/drawing/2014/main" id="{102F1320-9AA5-4869-BEB6-FDCA6A5E8E84}"/>
              </a:ext>
            </a:extLst>
          </p:cNvPr>
          <p:cNvSpPr txBox="1"/>
          <p:nvPr/>
        </p:nvSpPr>
        <p:spPr>
          <a:xfrm>
            <a:off x="5560302" y="3281327"/>
            <a:ext cx="204653" cy="337606"/>
          </a:xfrm>
          <a:prstGeom prst="rect">
            <a:avLst/>
          </a:prstGeom>
          <a:noFill/>
        </p:spPr>
        <p:txBody>
          <a:bodyPr wrap="square" rtlCol="0">
            <a:prstTxWarp prst="textPlain">
              <a:avLst/>
            </a:prstTxWarp>
            <a:spAutoFit/>
          </a:bodyPr>
          <a:lstStyle/>
          <a:p>
            <a:pPr algn="ctr"/>
            <a:r>
              <a:rPr lang="en-US" sz="4000" dirty="0">
                <a:solidFill>
                  <a:srgbClr val="FFFF00"/>
                </a:solidFill>
                <a:latin typeface="Bebas Neue" panose="020B0606020202050201" pitchFamily="34" charset="0"/>
              </a:rPr>
              <a:t>L</a:t>
            </a:r>
            <a:endParaRPr lang="id-ID" sz="4000" dirty="0">
              <a:solidFill>
                <a:srgbClr val="FFFF00"/>
              </a:solidFill>
              <a:latin typeface="Bebas Neue" panose="020B0606020202050201" pitchFamily="34" charset="0"/>
            </a:endParaRPr>
          </a:p>
        </p:txBody>
      </p:sp>
      <p:sp>
        <p:nvSpPr>
          <p:cNvPr id="12" name="TextBox 11">
            <a:extLst>
              <a:ext uri="{FF2B5EF4-FFF2-40B4-BE49-F238E27FC236}">
                <a16:creationId xmlns:a16="http://schemas.microsoft.com/office/drawing/2014/main" id="{890EED47-683F-4B20-9611-30728EA9D109}"/>
              </a:ext>
            </a:extLst>
          </p:cNvPr>
          <p:cNvSpPr txBox="1"/>
          <p:nvPr/>
        </p:nvSpPr>
        <p:spPr>
          <a:xfrm>
            <a:off x="5839260" y="3281327"/>
            <a:ext cx="204653" cy="337606"/>
          </a:xfrm>
          <a:prstGeom prst="rect">
            <a:avLst/>
          </a:prstGeom>
          <a:noFill/>
        </p:spPr>
        <p:txBody>
          <a:bodyPr wrap="square" rtlCol="0">
            <a:prstTxWarp prst="textPlain">
              <a:avLst/>
            </a:prstTxWarp>
            <a:spAutoFit/>
          </a:bodyPr>
          <a:lstStyle/>
          <a:p>
            <a:pPr algn="ctr"/>
            <a:r>
              <a:rPr lang="en-US" sz="4000" dirty="0">
                <a:solidFill>
                  <a:srgbClr val="92D050"/>
                </a:solidFill>
                <a:latin typeface="Bebas Neue" panose="020B0606020202050201" pitchFamily="34" charset="0"/>
              </a:rPr>
              <a:t>O</a:t>
            </a:r>
            <a:endParaRPr lang="id-ID" sz="4000" dirty="0">
              <a:solidFill>
                <a:srgbClr val="92D050"/>
              </a:solidFill>
              <a:latin typeface="Bebas Neue" panose="020B0606020202050201" pitchFamily="34" charset="0"/>
            </a:endParaRPr>
          </a:p>
        </p:txBody>
      </p:sp>
      <p:sp>
        <p:nvSpPr>
          <p:cNvPr id="13" name="TextBox 12">
            <a:extLst>
              <a:ext uri="{FF2B5EF4-FFF2-40B4-BE49-F238E27FC236}">
                <a16:creationId xmlns:a16="http://schemas.microsoft.com/office/drawing/2014/main" id="{AE95AEC8-27F8-43C7-9B1C-D83DBBF25C20}"/>
              </a:ext>
            </a:extLst>
          </p:cNvPr>
          <p:cNvSpPr txBox="1"/>
          <p:nvPr/>
        </p:nvSpPr>
        <p:spPr>
          <a:xfrm>
            <a:off x="6118218" y="3281327"/>
            <a:ext cx="289280" cy="337606"/>
          </a:xfrm>
          <a:prstGeom prst="rect">
            <a:avLst/>
          </a:prstGeom>
          <a:noFill/>
        </p:spPr>
        <p:txBody>
          <a:bodyPr wrap="square" rtlCol="0">
            <a:prstTxWarp prst="textPlain">
              <a:avLst/>
            </a:prstTxWarp>
            <a:spAutoFit/>
          </a:bodyPr>
          <a:lstStyle/>
          <a:p>
            <a:pPr algn="ctr"/>
            <a:r>
              <a:rPr lang="en-US" sz="4000" dirty="0">
                <a:solidFill>
                  <a:schemeClr val="accent6">
                    <a:lumMod val="40000"/>
                    <a:lumOff val="60000"/>
                  </a:schemeClr>
                </a:solidFill>
                <a:latin typeface="Bebas Neue" panose="020B0606020202050201" pitchFamily="34" charset="0"/>
              </a:rPr>
              <a:t>m</a:t>
            </a:r>
            <a:endParaRPr lang="id-ID" sz="4000" dirty="0">
              <a:solidFill>
                <a:schemeClr val="accent6">
                  <a:lumMod val="40000"/>
                  <a:lumOff val="60000"/>
                </a:schemeClr>
              </a:solidFill>
              <a:latin typeface="Bebas Neue" panose="020B0606020202050201" pitchFamily="34" charset="0"/>
            </a:endParaRPr>
          </a:p>
        </p:txBody>
      </p:sp>
      <p:sp>
        <p:nvSpPr>
          <p:cNvPr id="14" name="TextBox 13">
            <a:extLst>
              <a:ext uri="{FF2B5EF4-FFF2-40B4-BE49-F238E27FC236}">
                <a16:creationId xmlns:a16="http://schemas.microsoft.com/office/drawing/2014/main" id="{75B39020-5616-43E8-8F55-F18715E7B313}"/>
              </a:ext>
            </a:extLst>
          </p:cNvPr>
          <p:cNvSpPr txBox="1"/>
          <p:nvPr/>
        </p:nvSpPr>
        <p:spPr>
          <a:xfrm>
            <a:off x="7031049" y="3281327"/>
            <a:ext cx="204653" cy="337606"/>
          </a:xfrm>
          <a:prstGeom prst="rect">
            <a:avLst/>
          </a:prstGeom>
          <a:noFill/>
        </p:spPr>
        <p:txBody>
          <a:bodyPr wrap="square" rtlCol="0">
            <a:prstTxWarp prst="textPlain">
              <a:avLst/>
            </a:prstTxWarp>
            <a:spAutoFit/>
          </a:bodyPr>
          <a:lstStyle/>
          <a:p>
            <a:pPr algn="ctr"/>
            <a:r>
              <a:rPr lang="en-US" sz="4000" dirty="0">
                <a:solidFill>
                  <a:srgbClr val="954ECA"/>
                </a:solidFill>
                <a:latin typeface="Bebas Neue" panose="020B0606020202050201" pitchFamily="34" charset="0"/>
              </a:rPr>
              <a:t>k</a:t>
            </a:r>
            <a:endParaRPr lang="id-ID" sz="4000" dirty="0">
              <a:solidFill>
                <a:srgbClr val="954ECA"/>
              </a:solidFill>
              <a:latin typeface="Bebas Neue" panose="020B0606020202050201" pitchFamily="34" charset="0"/>
            </a:endParaRPr>
          </a:p>
        </p:txBody>
      </p:sp>
      <p:sp>
        <p:nvSpPr>
          <p:cNvPr id="15" name="TextBox 14">
            <a:extLst>
              <a:ext uri="{FF2B5EF4-FFF2-40B4-BE49-F238E27FC236}">
                <a16:creationId xmlns:a16="http://schemas.microsoft.com/office/drawing/2014/main" id="{F778339D-49E3-43EF-A2CD-E717A4C012A8}"/>
              </a:ext>
            </a:extLst>
          </p:cNvPr>
          <p:cNvSpPr txBox="1"/>
          <p:nvPr/>
        </p:nvSpPr>
        <p:spPr>
          <a:xfrm>
            <a:off x="6755022" y="3282813"/>
            <a:ext cx="204653" cy="337606"/>
          </a:xfrm>
          <a:prstGeom prst="rect">
            <a:avLst/>
          </a:prstGeom>
          <a:noFill/>
        </p:spPr>
        <p:txBody>
          <a:bodyPr wrap="square" rtlCol="0">
            <a:prstTxWarp prst="textPlain">
              <a:avLst/>
            </a:prstTxWarp>
            <a:spAutoFit/>
          </a:bodyPr>
          <a:lstStyle/>
          <a:p>
            <a:pPr algn="ctr"/>
            <a:r>
              <a:rPr lang="en-US" sz="4000" dirty="0">
                <a:solidFill>
                  <a:srgbClr val="0070C0"/>
                </a:solidFill>
                <a:latin typeface="Bebas Neue" panose="020B0606020202050201" pitchFamily="34" charset="0"/>
              </a:rPr>
              <a:t>O</a:t>
            </a:r>
            <a:endParaRPr lang="id-ID" sz="4000" dirty="0">
              <a:solidFill>
                <a:srgbClr val="0070C0"/>
              </a:solidFill>
              <a:latin typeface="Bebas Neue" panose="020B0606020202050201" pitchFamily="34" charset="0"/>
            </a:endParaRPr>
          </a:p>
        </p:txBody>
      </p:sp>
      <p:sp>
        <p:nvSpPr>
          <p:cNvPr id="16" name="TextBox 15">
            <a:extLst>
              <a:ext uri="{FF2B5EF4-FFF2-40B4-BE49-F238E27FC236}">
                <a16:creationId xmlns:a16="http://schemas.microsoft.com/office/drawing/2014/main" id="{AB516FF7-FDD2-481A-8A46-9CE0E8E92C5A}"/>
              </a:ext>
            </a:extLst>
          </p:cNvPr>
          <p:cNvSpPr txBox="1"/>
          <p:nvPr/>
        </p:nvSpPr>
        <p:spPr>
          <a:xfrm>
            <a:off x="6509328" y="3293924"/>
            <a:ext cx="204653" cy="326495"/>
          </a:xfrm>
          <a:prstGeom prst="rect">
            <a:avLst/>
          </a:prstGeom>
          <a:noFill/>
        </p:spPr>
        <p:txBody>
          <a:bodyPr wrap="square" rtlCol="0">
            <a:prstTxWarp prst="textPlain">
              <a:avLst/>
            </a:prstTxWarp>
            <a:spAutoFit/>
          </a:bodyPr>
          <a:lstStyle/>
          <a:p>
            <a:pPr algn="ctr"/>
            <a:r>
              <a:rPr lang="en-US" sz="4000" dirty="0">
                <a:solidFill>
                  <a:srgbClr val="C03C2E"/>
                </a:solidFill>
                <a:latin typeface="Bebas Neue" panose="020B0606020202050201" pitchFamily="34" charset="0"/>
              </a:rPr>
              <a:t>P</a:t>
            </a:r>
            <a:endParaRPr lang="id-ID" sz="4000" dirty="0">
              <a:solidFill>
                <a:schemeClr val="bg1"/>
              </a:solidFill>
              <a:latin typeface="Bebas Neue" panose="020B0606020202050201" pitchFamily="34" charset="0"/>
            </a:endParaRPr>
          </a:p>
        </p:txBody>
      </p:sp>
    </p:spTree>
    <p:custDataLst>
      <p:tags r:id="rId1"/>
    </p:custDataLst>
    <p:extLst>
      <p:ext uri="{BB962C8B-B14F-4D97-AF65-F5344CB8AC3E}">
        <p14:creationId xmlns:p14="http://schemas.microsoft.com/office/powerpoint/2010/main" val="1330217629"/>
      </p:ext>
    </p:extLst>
  </p:cSld>
  <p:clrMapOvr>
    <a:masterClrMapping/>
  </p:clrMapOvr>
  <p:transition spd="slow" advClick="0" advTm="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70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30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par>
                          <p:cTn id="23" fill="hold">
                            <p:stCondLst>
                              <p:cond delay="1600"/>
                            </p:stCondLst>
                            <p:childTnLst>
                              <p:par>
                                <p:cTn id="24" presetID="22" presetClass="entr" presetSubtype="8"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8" grpId="0"/>
      <p:bldP spid="9" grpId="0"/>
      <p:bldP spid="12" grpId="0"/>
      <p:bldP spid="13" grpId="0"/>
      <p:bldP spid="14" grpId="0"/>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9856"/>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B608232-61D2-45CE-BC8F-1B0F6CC8A939}"/>
              </a:ext>
            </a:extLst>
          </p:cNvPr>
          <p:cNvSpPr/>
          <p:nvPr/>
        </p:nvSpPr>
        <p:spPr>
          <a:xfrm>
            <a:off x="-200416" y="5032487"/>
            <a:ext cx="13294290" cy="480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Oval 1">
            <a:extLst>
              <a:ext uri="{FF2B5EF4-FFF2-40B4-BE49-F238E27FC236}">
                <a16:creationId xmlns:a16="http://schemas.microsoft.com/office/drawing/2014/main" id="{D5956283-6581-4CD2-BC51-514DE0A61701}"/>
              </a:ext>
            </a:extLst>
          </p:cNvPr>
          <p:cNvSpPr/>
          <p:nvPr/>
        </p:nvSpPr>
        <p:spPr>
          <a:xfrm>
            <a:off x="2320708" y="4796639"/>
            <a:ext cx="1038616" cy="952500"/>
          </a:xfrm>
          <a:prstGeom prst="ellipse">
            <a:avLst/>
          </a:prstGeom>
          <a:solidFill>
            <a:schemeClr val="accent4">
              <a:lumMod val="20000"/>
              <a:lumOff val="80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000" dirty="0">
                <a:solidFill>
                  <a:schemeClr val="tx1">
                    <a:lumMod val="95000"/>
                    <a:lumOff val="5000"/>
                  </a:schemeClr>
                </a:solidFill>
                <a:latin typeface="Bebas Neue" panose="020B0606020202050201" pitchFamily="34" charset="0"/>
              </a:rPr>
              <a:t>1</a:t>
            </a:r>
            <a:endParaRPr lang="id-ID" dirty="0">
              <a:solidFill>
                <a:schemeClr val="tx1">
                  <a:lumMod val="95000"/>
                  <a:lumOff val="5000"/>
                </a:schemeClr>
              </a:solidFill>
              <a:latin typeface="Bebas Neue" panose="020B0606020202050201" pitchFamily="34" charset="0"/>
            </a:endParaRPr>
          </a:p>
        </p:txBody>
      </p:sp>
      <p:sp>
        <p:nvSpPr>
          <p:cNvPr id="8" name="Oval 7">
            <a:extLst>
              <a:ext uri="{FF2B5EF4-FFF2-40B4-BE49-F238E27FC236}">
                <a16:creationId xmlns:a16="http://schemas.microsoft.com/office/drawing/2014/main" id="{1C362C0D-A78B-4D9F-904C-F1A2D650A610}"/>
              </a:ext>
            </a:extLst>
          </p:cNvPr>
          <p:cNvSpPr/>
          <p:nvPr/>
        </p:nvSpPr>
        <p:spPr>
          <a:xfrm>
            <a:off x="5063908" y="4796639"/>
            <a:ext cx="1038616" cy="952500"/>
          </a:xfrm>
          <a:prstGeom prst="ellipse">
            <a:avLst/>
          </a:prstGeom>
          <a:solidFill>
            <a:schemeClr val="accent4">
              <a:lumMod val="20000"/>
              <a:lumOff val="80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000" dirty="0">
                <a:solidFill>
                  <a:schemeClr val="tx1">
                    <a:lumMod val="95000"/>
                    <a:lumOff val="5000"/>
                  </a:schemeClr>
                </a:solidFill>
                <a:latin typeface="Bebas Neue" panose="020B0606020202050201" pitchFamily="34" charset="0"/>
              </a:rPr>
              <a:t>2</a:t>
            </a:r>
            <a:endParaRPr lang="id-ID" dirty="0">
              <a:solidFill>
                <a:schemeClr val="tx1">
                  <a:lumMod val="95000"/>
                  <a:lumOff val="5000"/>
                </a:schemeClr>
              </a:solidFill>
              <a:latin typeface="Bebas Neue" panose="020B0606020202050201" pitchFamily="34" charset="0"/>
            </a:endParaRPr>
          </a:p>
        </p:txBody>
      </p:sp>
      <p:sp>
        <p:nvSpPr>
          <p:cNvPr id="10" name="Oval 9">
            <a:extLst>
              <a:ext uri="{FF2B5EF4-FFF2-40B4-BE49-F238E27FC236}">
                <a16:creationId xmlns:a16="http://schemas.microsoft.com/office/drawing/2014/main" id="{D8217F3A-08D1-4192-8252-BDD7F6B898F6}"/>
              </a:ext>
            </a:extLst>
          </p:cNvPr>
          <p:cNvSpPr/>
          <p:nvPr/>
        </p:nvSpPr>
        <p:spPr>
          <a:xfrm>
            <a:off x="7807108" y="4796639"/>
            <a:ext cx="1038616" cy="952500"/>
          </a:xfrm>
          <a:prstGeom prst="ellipse">
            <a:avLst/>
          </a:prstGeom>
          <a:solidFill>
            <a:schemeClr val="accent4">
              <a:lumMod val="20000"/>
              <a:lumOff val="80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000" dirty="0">
                <a:solidFill>
                  <a:schemeClr val="tx1">
                    <a:lumMod val="95000"/>
                    <a:lumOff val="5000"/>
                  </a:schemeClr>
                </a:solidFill>
                <a:latin typeface="Bebas Neue" panose="020B0606020202050201" pitchFamily="34" charset="0"/>
              </a:rPr>
              <a:t>3</a:t>
            </a:r>
            <a:endParaRPr lang="id-ID" dirty="0">
              <a:solidFill>
                <a:schemeClr val="tx1">
                  <a:lumMod val="95000"/>
                  <a:lumOff val="5000"/>
                </a:schemeClr>
              </a:solidFill>
              <a:latin typeface="Bebas Neue" panose="020B0606020202050201" pitchFamily="34" charset="0"/>
            </a:endParaRPr>
          </a:p>
        </p:txBody>
      </p:sp>
      <p:cxnSp>
        <p:nvCxnSpPr>
          <p:cNvPr id="4" name="Straight Arrow Connector 3">
            <a:extLst>
              <a:ext uri="{FF2B5EF4-FFF2-40B4-BE49-F238E27FC236}">
                <a16:creationId xmlns:a16="http://schemas.microsoft.com/office/drawing/2014/main" id="{C9360E43-4045-468D-B741-3ED0B6C09A62}"/>
              </a:ext>
            </a:extLst>
          </p:cNvPr>
          <p:cNvCxnSpPr>
            <a:cxnSpLocks/>
            <a:stCxn id="2" idx="0"/>
          </p:cNvCxnSpPr>
          <p:nvPr/>
        </p:nvCxnSpPr>
        <p:spPr>
          <a:xfrm flipV="1">
            <a:off x="2840016" y="1412927"/>
            <a:ext cx="43058" cy="3383712"/>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6C4BE97-C03F-43A5-8E43-D95B9F278269}"/>
              </a:ext>
            </a:extLst>
          </p:cNvPr>
          <p:cNvCxnSpPr>
            <a:cxnSpLocks/>
          </p:cNvCxnSpPr>
          <p:nvPr/>
        </p:nvCxnSpPr>
        <p:spPr>
          <a:xfrm flipV="1">
            <a:off x="5626274" y="2257810"/>
            <a:ext cx="0" cy="253883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5D3805F-A110-41E0-9A6C-79CD4B47CFC4}"/>
              </a:ext>
            </a:extLst>
          </p:cNvPr>
          <p:cNvCxnSpPr>
            <a:cxnSpLocks/>
          </p:cNvCxnSpPr>
          <p:nvPr/>
        </p:nvCxnSpPr>
        <p:spPr>
          <a:xfrm flipV="1">
            <a:off x="8369474" y="3102693"/>
            <a:ext cx="0" cy="1693949"/>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079A3E8E-17B9-4B97-83AE-A748209014FA}"/>
              </a:ext>
            </a:extLst>
          </p:cNvPr>
          <p:cNvSpPr/>
          <p:nvPr/>
        </p:nvSpPr>
        <p:spPr>
          <a:xfrm>
            <a:off x="3596543" y="1412927"/>
            <a:ext cx="3748648" cy="652616"/>
          </a:xfrm>
          <a:prstGeom prst="roundRect">
            <a:avLst>
              <a:gd name="adj" fmla="val 3245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latin typeface="Bebas Neue" panose="020B0606020202050201" pitchFamily="34" charset="0"/>
              </a:rPr>
              <a:t>catat</a:t>
            </a:r>
            <a:endParaRPr lang="id-ID" sz="3600" dirty="0">
              <a:latin typeface="Bebas Neue" panose="020B0606020202050201" pitchFamily="34" charset="0"/>
            </a:endParaRPr>
          </a:p>
        </p:txBody>
      </p:sp>
      <p:sp>
        <p:nvSpPr>
          <p:cNvPr id="31" name="Rectangle: Rounded Corners 30">
            <a:extLst>
              <a:ext uri="{FF2B5EF4-FFF2-40B4-BE49-F238E27FC236}">
                <a16:creationId xmlns:a16="http://schemas.microsoft.com/office/drawing/2014/main" id="{D709DC49-2402-4166-AB59-6356CB400630}"/>
              </a:ext>
            </a:extLst>
          </p:cNvPr>
          <p:cNvSpPr/>
          <p:nvPr/>
        </p:nvSpPr>
        <p:spPr>
          <a:xfrm>
            <a:off x="6339742" y="2257809"/>
            <a:ext cx="3748648" cy="652616"/>
          </a:xfrm>
          <a:prstGeom prst="roundRect">
            <a:avLst>
              <a:gd name="adj" fmla="val 3245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latin typeface="Bebas Neue" panose="020B0606020202050201" pitchFamily="34" charset="0"/>
              </a:rPr>
              <a:t>periksa</a:t>
            </a:r>
            <a:endParaRPr lang="id-ID" sz="3600" dirty="0">
              <a:latin typeface="Bebas Neue" panose="020B0606020202050201" pitchFamily="34" charset="0"/>
            </a:endParaRPr>
          </a:p>
        </p:txBody>
      </p:sp>
      <p:sp>
        <p:nvSpPr>
          <p:cNvPr id="33" name="Rectangle: Rounded Corners 32">
            <a:extLst>
              <a:ext uri="{FF2B5EF4-FFF2-40B4-BE49-F238E27FC236}">
                <a16:creationId xmlns:a16="http://schemas.microsoft.com/office/drawing/2014/main" id="{126BAAED-477F-4FA0-B5AB-DF4721B8905A}"/>
              </a:ext>
            </a:extLst>
          </p:cNvPr>
          <p:cNvSpPr/>
          <p:nvPr/>
        </p:nvSpPr>
        <p:spPr>
          <a:xfrm>
            <a:off x="853342" y="568045"/>
            <a:ext cx="3748648" cy="652616"/>
          </a:xfrm>
          <a:prstGeom prst="roundRect">
            <a:avLst>
              <a:gd name="adj" fmla="val 32456"/>
            </a:avLst>
          </a:prstGeom>
          <a:solidFill>
            <a:srgbClr val="FFC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latin typeface="Bebas Neue" panose="020B0606020202050201" pitchFamily="34" charset="0"/>
              </a:rPr>
              <a:t>Pilih</a:t>
            </a:r>
            <a:endParaRPr lang="id-ID" sz="3600" dirty="0">
              <a:latin typeface="Bebas Neue" panose="020B0606020202050201" pitchFamily="34" charset="0"/>
            </a:endParaRPr>
          </a:p>
        </p:txBody>
      </p:sp>
    </p:spTree>
    <p:extLst>
      <p:ext uri="{BB962C8B-B14F-4D97-AF65-F5344CB8AC3E}">
        <p14:creationId xmlns:p14="http://schemas.microsoft.com/office/powerpoint/2010/main" val="3425784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70" fill="hold"/>
                                        <p:tgtEl>
                                          <p:spTgt spid="2"/>
                                        </p:tgtEl>
                                        <p:attrNameLst>
                                          <p:attrName>ppt_w</p:attrName>
                                        </p:attrNameLst>
                                      </p:cBhvr>
                                      <p:tavLst>
                                        <p:tav tm="0">
                                          <p:val>
                                            <p:fltVal val="0"/>
                                          </p:val>
                                        </p:tav>
                                        <p:tav tm="100000">
                                          <p:val>
                                            <p:strVal val="#ppt_w"/>
                                          </p:val>
                                        </p:tav>
                                      </p:tavLst>
                                    </p:anim>
                                    <p:anim calcmode="lin" valueType="num">
                                      <p:cBhvr>
                                        <p:cTn id="8" dur="370" fill="hold"/>
                                        <p:tgtEl>
                                          <p:spTgt spid="2"/>
                                        </p:tgtEl>
                                        <p:attrNameLst>
                                          <p:attrName>ppt_h</p:attrName>
                                        </p:attrNameLst>
                                      </p:cBhvr>
                                      <p:tavLst>
                                        <p:tav tm="0">
                                          <p:val>
                                            <p:fltVal val="0"/>
                                          </p:val>
                                        </p:tav>
                                        <p:tav tm="100000">
                                          <p:val>
                                            <p:strVal val="#ppt_h"/>
                                          </p:val>
                                        </p:tav>
                                      </p:tavLst>
                                    </p:anim>
                                    <p:animEffect transition="in" filter="fade">
                                      <p:cBhvr>
                                        <p:cTn id="9" dur="370"/>
                                        <p:tgtEl>
                                          <p:spTgt spid="2"/>
                                        </p:tgtEl>
                                      </p:cBhvr>
                                    </p:animEffect>
                                  </p:childTnLst>
                                </p:cTn>
                              </p:par>
                            </p:childTnLst>
                          </p:cTn>
                        </p:par>
                        <p:par>
                          <p:cTn id="10" fill="hold">
                            <p:stCondLst>
                              <p:cond delay="370"/>
                            </p:stCondLst>
                            <p:childTnLst>
                              <p:par>
                                <p:cTn id="11" presetID="22" presetClass="entr" presetSubtype="4"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370"/>
                                        <p:tgtEl>
                                          <p:spTgt spid="4"/>
                                        </p:tgtEl>
                                      </p:cBhvr>
                                    </p:animEffect>
                                  </p:childTnLst>
                                </p:cTn>
                              </p:par>
                            </p:childTnLst>
                          </p:cTn>
                        </p:par>
                        <p:par>
                          <p:cTn id="14" fill="hold">
                            <p:stCondLst>
                              <p:cond delay="740"/>
                            </p:stCondLst>
                            <p:childTnLst>
                              <p:par>
                                <p:cTn id="15" presetID="16" presetClass="entr" presetSubtype="37"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arn(outVertical)">
                                      <p:cBhvr>
                                        <p:cTn id="17" dur="370"/>
                                        <p:tgtEl>
                                          <p:spTgt spid="33"/>
                                        </p:tgtEl>
                                      </p:cBhvr>
                                    </p:animEffect>
                                  </p:childTnLst>
                                </p:cTn>
                              </p:par>
                            </p:childTnLst>
                          </p:cTn>
                        </p:par>
                        <p:par>
                          <p:cTn id="18" fill="hold">
                            <p:stCondLst>
                              <p:cond delay="1110"/>
                            </p:stCondLst>
                            <p:childTnLst>
                              <p:par>
                                <p:cTn id="19" presetID="53" presetClass="entr" presetSubtype="16"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70" fill="hold"/>
                                        <p:tgtEl>
                                          <p:spTgt spid="8"/>
                                        </p:tgtEl>
                                        <p:attrNameLst>
                                          <p:attrName>ppt_w</p:attrName>
                                        </p:attrNameLst>
                                      </p:cBhvr>
                                      <p:tavLst>
                                        <p:tav tm="0">
                                          <p:val>
                                            <p:fltVal val="0"/>
                                          </p:val>
                                        </p:tav>
                                        <p:tav tm="100000">
                                          <p:val>
                                            <p:strVal val="#ppt_w"/>
                                          </p:val>
                                        </p:tav>
                                      </p:tavLst>
                                    </p:anim>
                                    <p:anim calcmode="lin" valueType="num">
                                      <p:cBhvr>
                                        <p:cTn id="22" dur="370" fill="hold"/>
                                        <p:tgtEl>
                                          <p:spTgt spid="8"/>
                                        </p:tgtEl>
                                        <p:attrNameLst>
                                          <p:attrName>ppt_h</p:attrName>
                                        </p:attrNameLst>
                                      </p:cBhvr>
                                      <p:tavLst>
                                        <p:tav tm="0">
                                          <p:val>
                                            <p:fltVal val="0"/>
                                          </p:val>
                                        </p:tav>
                                        <p:tav tm="100000">
                                          <p:val>
                                            <p:strVal val="#ppt_h"/>
                                          </p:val>
                                        </p:tav>
                                      </p:tavLst>
                                    </p:anim>
                                    <p:animEffect transition="in" filter="fade">
                                      <p:cBhvr>
                                        <p:cTn id="23" dur="370"/>
                                        <p:tgtEl>
                                          <p:spTgt spid="8"/>
                                        </p:tgtEl>
                                      </p:cBhvr>
                                    </p:animEffect>
                                  </p:childTnLst>
                                </p:cTn>
                              </p:par>
                            </p:childTnLst>
                          </p:cTn>
                        </p:par>
                        <p:par>
                          <p:cTn id="24" fill="hold">
                            <p:stCondLst>
                              <p:cond delay="1480"/>
                            </p:stCondLst>
                            <p:childTnLst>
                              <p:par>
                                <p:cTn id="25" presetID="22" presetClass="entr" presetSubtype="4"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370"/>
                                        <p:tgtEl>
                                          <p:spTgt spid="13"/>
                                        </p:tgtEl>
                                      </p:cBhvr>
                                    </p:animEffect>
                                  </p:childTnLst>
                                </p:cTn>
                              </p:par>
                            </p:childTnLst>
                          </p:cTn>
                        </p:par>
                        <p:par>
                          <p:cTn id="28" fill="hold">
                            <p:stCondLst>
                              <p:cond delay="1850"/>
                            </p:stCondLst>
                            <p:childTnLst>
                              <p:par>
                                <p:cTn id="29" presetID="16" presetClass="entr" presetSubtype="37"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arn(outVertical)">
                                      <p:cBhvr>
                                        <p:cTn id="31" dur="370"/>
                                        <p:tgtEl>
                                          <p:spTgt spid="30"/>
                                        </p:tgtEl>
                                      </p:cBhvr>
                                    </p:animEffect>
                                  </p:childTnLst>
                                </p:cTn>
                              </p:par>
                            </p:childTnLst>
                          </p:cTn>
                        </p:par>
                        <p:par>
                          <p:cTn id="32" fill="hold">
                            <p:stCondLst>
                              <p:cond delay="222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370" fill="hold"/>
                                        <p:tgtEl>
                                          <p:spTgt spid="10"/>
                                        </p:tgtEl>
                                        <p:attrNameLst>
                                          <p:attrName>ppt_w</p:attrName>
                                        </p:attrNameLst>
                                      </p:cBhvr>
                                      <p:tavLst>
                                        <p:tav tm="0">
                                          <p:val>
                                            <p:fltVal val="0"/>
                                          </p:val>
                                        </p:tav>
                                        <p:tav tm="100000">
                                          <p:val>
                                            <p:strVal val="#ppt_w"/>
                                          </p:val>
                                        </p:tav>
                                      </p:tavLst>
                                    </p:anim>
                                    <p:anim calcmode="lin" valueType="num">
                                      <p:cBhvr>
                                        <p:cTn id="36" dur="370" fill="hold"/>
                                        <p:tgtEl>
                                          <p:spTgt spid="10"/>
                                        </p:tgtEl>
                                        <p:attrNameLst>
                                          <p:attrName>ppt_h</p:attrName>
                                        </p:attrNameLst>
                                      </p:cBhvr>
                                      <p:tavLst>
                                        <p:tav tm="0">
                                          <p:val>
                                            <p:fltVal val="0"/>
                                          </p:val>
                                        </p:tav>
                                        <p:tav tm="100000">
                                          <p:val>
                                            <p:strVal val="#ppt_h"/>
                                          </p:val>
                                        </p:tav>
                                      </p:tavLst>
                                    </p:anim>
                                    <p:animEffect transition="in" filter="fade">
                                      <p:cBhvr>
                                        <p:cTn id="37" dur="370"/>
                                        <p:tgtEl>
                                          <p:spTgt spid="10"/>
                                        </p:tgtEl>
                                      </p:cBhvr>
                                    </p:animEffect>
                                  </p:childTnLst>
                                </p:cTn>
                              </p:par>
                            </p:childTnLst>
                          </p:cTn>
                        </p:par>
                        <p:par>
                          <p:cTn id="38" fill="hold">
                            <p:stCondLst>
                              <p:cond delay="2590"/>
                            </p:stCondLst>
                            <p:childTnLst>
                              <p:par>
                                <p:cTn id="39" presetID="22" presetClass="entr" presetSubtype="4"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down)">
                                      <p:cBhvr>
                                        <p:cTn id="41" dur="370"/>
                                        <p:tgtEl>
                                          <p:spTgt spid="14"/>
                                        </p:tgtEl>
                                      </p:cBhvr>
                                    </p:animEffect>
                                  </p:childTnLst>
                                </p:cTn>
                              </p:par>
                            </p:childTnLst>
                          </p:cTn>
                        </p:par>
                        <p:par>
                          <p:cTn id="42" fill="hold">
                            <p:stCondLst>
                              <p:cond delay="2960"/>
                            </p:stCondLst>
                            <p:childTnLst>
                              <p:par>
                                <p:cTn id="43" presetID="16" presetClass="entr" presetSubtype="37" fill="hold" grpId="0" nodeType="after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barn(outVertical)">
                                      <p:cBhvr>
                                        <p:cTn id="45" dur="37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10" grpId="0" animBg="1"/>
      <p:bldP spid="30" grpId="0" animBg="1"/>
      <p:bldP spid="31"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9856"/>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B608232-61D2-45CE-BC8F-1B0F6CC8A939}"/>
              </a:ext>
            </a:extLst>
          </p:cNvPr>
          <p:cNvSpPr/>
          <p:nvPr/>
        </p:nvSpPr>
        <p:spPr>
          <a:xfrm>
            <a:off x="-100208" y="5032487"/>
            <a:ext cx="13494707" cy="480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Oval 1">
            <a:extLst>
              <a:ext uri="{FF2B5EF4-FFF2-40B4-BE49-F238E27FC236}">
                <a16:creationId xmlns:a16="http://schemas.microsoft.com/office/drawing/2014/main" id="{D5956283-6581-4CD2-BC51-514DE0A61701}"/>
              </a:ext>
            </a:extLst>
          </p:cNvPr>
          <p:cNvSpPr/>
          <p:nvPr/>
        </p:nvSpPr>
        <p:spPr>
          <a:xfrm>
            <a:off x="2605675" y="4796639"/>
            <a:ext cx="1054274" cy="952500"/>
          </a:xfrm>
          <a:prstGeom prst="ellipse">
            <a:avLst/>
          </a:prstGeom>
          <a:solidFill>
            <a:schemeClr val="accent4">
              <a:lumMod val="20000"/>
              <a:lumOff val="80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lumMod val="95000"/>
                    <a:lumOff val="5000"/>
                  </a:schemeClr>
                </a:solidFill>
                <a:latin typeface="Bebas Neue" panose="020B0606020202050201" pitchFamily="34" charset="0"/>
              </a:rPr>
              <a:t>4</a:t>
            </a:r>
            <a:endParaRPr lang="id-ID" dirty="0">
              <a:solidFill>
                <a:schemeClr val="tx1">
                  <a:lumMod val="95000"/>
                  <a:lumOff val="5000"/>
                </a:schemeClr>
              </a:solidFill>
              <a:latin typeface="Bebas Neue" panose="020B0606020202050201" pitchFamily="34" charset="0"/>
            </a:endParaRPr>
          </a:p>
        </p:txBody>
      </p:sp>
      <p:sp>
        <p:nvSpPr>
          <p:cNvPr id="8" name="Oval 7">
            <a:extLst>
              <a:ext uri="{FF2B5EF4-FFF2-40B4-BE49-F238E27FC236}">
                <a16:creationId xmlns:a16="http://schemas.microsoft.com/office/drawing/2014/main" id="{1C362C0D-A78B-4D9F-904C-F1A2D650A610}"/>
              </a:ext>
            </a:extLst>
          </p:cNvPr>
          <p:cNvSpPr/>
          <p:nvPr/>
        </p:nvSpPr>
        <p:spPr>
          <a:xfrm>
            <a:off x="5348875" y="4796639"/>
            <a:ext cx="1054274" cy="952500"/>
          </a:xfrm>
          <a:prstGeom prst="ellipse">
            <a:avLst/>
          </a:prstGeom>
          <a:solidFill>
            <a:schemeClr val="accent4">
              <a:lumMod val="20000"/>
              <a:lumOff val="80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lumMod val="95000"/>
                    <a:lumOff val="5000"/>
                  </a:schemeClr>
                </a:solidFill>
                <a:latin typeface="Bebas Neue" panose="020B0606020202050201" pitchFamily="34" charset="0"/>
              </a:rPr>
              <a:t>5</a:t>
            </a:r>
            <a:endParaRPr lang="id-ID" dirty="0">
              <a:solidFill>
                <a:schemeClr val="tx1">
                  <a:lumMod val="95000"/>
                  <a:lumOff val="5000"/>
                </a:schemeClr>
              </a:solidFill>
              <a:latin typeface="Bebas Neue" panose="020B0606020202050201" pitchFamily="34" charset="0"/>
            </a:endParaRPr>
          </a:p>
        </p:txBody>
      </p:sp>
      <p:sp>
        <p:nvSpPr>
          <p:cNvPr id="10" name="Oval 9">
            <a:extLst>
              <a:ext uri="{FF2B5EF4-FFF2-40B4-BE49-F238E27FC236}">
                <a16:creationId xmlns:a16="http://schemas.microsoft.com/office/drawing/2014/main" id="{D8217F3A-08D1-4192-8252-BDD7F6B898F6}"/>
              </a:ext>
            </a:extLst>
          </p:cNvPr>
          <p:cNvSpPr/>
          <p:nvPr/>
        </p:nvSpPr>
        <p:spPr>
          <a:xfrm>
            <a:off x="8092075" y="4796639"/>
            <a:ext cx="1054274" cy="952500"/>
          </a:xfrm>
          <a:prstGeom prst="ellipse">
            <a:avLst/>
          </a:prstGeom>
          <a:solidFill>
            <a:schemeClr val="accent4">
              <a:lumMod val="20000"/>
              <a:lumOff val="80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lumMod val="95000"/>
                    <a:lumOff val="5000"/>
                  </a:schemeClr>
                </a:solidFill>
                <a:latin typeface="Bebas Neue" panose="020B0606020202050201" pitchFamily="34" charset="0"/>
              </a:rPr>
              <a:t>6</a:t>
            </a:r>
            <a:endParaRPr lang="id-ID" dirty="0">
              <a:solidFill>
                <a:schemeClr val="tx1">
                  <a:lumMod val="95000"/>
                  <a:lumOff val="5000"/>
                </a:schemeClr>
              </a:solidFill>
              <a:latin typeface="Bebas Neue" panose="020B0606020202050201" pitchFamily="34" charset="0"/>
            </a:endParaRPr>
          </a:p>
        </p:txBody>
      </p:sp>
      <p:cxnSp>
        <p:nvCxnSpPr>
          <p:cNvPr id="4" name="Straight Arrow Connector 3">
            <a:extLst>
              <a:ext uri="{FF2B5EF4-FFF2-40B4-BE49-F238E27FC236}">
                <a16:creationId xmlns:a16="http://schemas.microsoft.com/office/drawing/2014/main" id="{C9360E43-4045-468D-B741-3ED0B6C09A62}"/>
              </a:ext>
            </a:extLst>
          </p:cNvPr>
          <p:cNvCxnSpPr>
            <a:cxnSpLocks/>
            <a:stCxn id="2" idx="0"/>
          </p:cNvCxnSpPr>
          <p:nvPr/>
        </p:nvCxnSpPr>
        <p:spPr>
          <a:xfrm flipV="1">
            <a:off x="3132812" y="3938678"/>
            <a:ext cx="0" cy="85796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6C4BE97-C03F-43A5-8E43-D95B9F278269}"/>
              </a:ext>
            </a:extLst>
          </p:cNvPr>
          <p:cNvCxnSpPr>
            <a:cxnSpLocks/>
          </p:cNvCxnSpPr>
          <p:nvPr/>
        </p:nvCxnSpPr>
        <p:spPr>
          <a:xfrm flipV="1">
            <a:off x="5926899" y="3102693"/>
            <a:ext cx="0" cy="1693949"/>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5D3805F-A110-41E0-9A6C-79CD4B47CFC4}"/>
              </a:ext>
            </a:extLst>
          </p:cNvPr>
          <p:cNvCxnSpPr>
            <a:cxnSpLocks/>
          </p:cNvCxnSpPr>
          <p:nvPr/>
        </p:nvCxnSpPr>
        <p:spPr>
          <a:xfrm flipV="1">
            <a:off x="8670099" y="2257810"/>
            <a:ext cx="0" cy="253883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079A3E8E-17B9-4B97-83AE-A748209014FA}"/>
              </a:ext>
            </a:extLst>
          </p:cNvPr>
          <p:cNvSpPr/>
          <p:nvPr/>
        </p:nvSpPr>
        <p:spPr>
          <a:xfrm>
            <a:off x="3840654" y="2257809"/>
            <a:ext cx="3805161" cy="652616"/>
          </a:xfrm>
          <a:prstGeom prst="roundRect">
            <a:avLst>
              <a:gd name="adj" fmla="val 3245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latin typeface="Bebas Neue" panose="020B0606020202050201" pitchFamily="34" charset="0"/>
              </a:rPr>
              <a:t>instal</a:t>
            </a:r>
            <a:endParaRPr lang="id-ID" sz="3600" dirty="0">
              <a:latin typeface="Bebas Neue" panose="020B0606020202050201" pitchFamily="34" charset="0"/>
            </a:endParaRPr>
          </a:p>
        </p:txBody>
      </p:sp>
      <p:sp>
        <p:nvSpPr>
          <p:cNvPr id="31" name="Rectangle: Rounded Corners 30">
            <a:extLst>
              <a:ext uri="{FF2B5EF4-FFF2-40B4-BE49-F238E27FC236}">
                <a16:creationId xmlns:a16="http://schemas.microsoft.com/office/drawing/2014/main" id="{D709DC49-2402-4166-AB59-6356CB400630}"/>
              </a:ext>
            </a:extLst>
          </p:cNvPr>
          <p:cNvSpPr/>
          <p:nvPr/>
        </p:nvSpPr>
        <p:spPr>
          <a:xfrm>
            <a:off x="6583853" y="1369345"/>
            <a:ext cx="3805161" cy="652616"/>
          </a:xfrm>
          <a:prstGeom prst="roundRect">
            <a:avLst>
              <a:gd name="adj" fmla="val 3245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latin typeface="Bebas Neue" panose="020B0606020202050201" pitchFamily="34" charset="0"/>
              </a:rPr>
              <a:t>Pertahankan</a:t>
            </a:r>
            <a:endParaRPr lang="id-ID" sz="3600" dirty="0">
              <a:latin typeface="Bebas Neue" panose="020B0606020202050201" pitchFamily="34" charset="0"/>
            </a:endParaRPr>
          </a:p>
        </p:txBody>
      </p:sp>
      <p:sp>
        <p:nvSpPr>
          <p:cNvPr id="33" name="Rectangle: Rounded Corners 32">
            <a:extLst>
              <a:ext uri="{FF2B5EF4-FFF2-40B4-BE49-F238E27FC236}">
                <a16:creationId xmlns:a16="http://schemas.microsoft.com/office/drawing/2014/main" id="{126BAAED-477F-4FA0-B5AB-DF4721B8905A}"/>
              </a:ext>
            </a:extLst>
          </p:cNvPr>
          <p:cNvSpPr/>
          <p:nvPr/>
        </p:nvSpPr>
        <p:spPr>
          <a:xfrm>
            <a:off x="1097453" y="3102692"/>
            <a:ext cx="3805161" cy="652616"/>
          </a:xfrm>
          <a:prstGeom prst="roundRect">
            <a:avLst>
              <a:gd name="adj" fmla="val 32456"/>
            </a:avLst>
          </a:prstGeom>
          <a:solidFill>
            <a:srgbClr val="FFC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latin typeface="Bebas Neue" panose="020B0606020202050201" pitchFamily="34" charset="0"/>
              </a:rPr>
              <a:t>Kembangkan</a:t>
            </a:r>
            <a:endParaRPr lang="id-ID" sz="3600" dirty="0">
              <a:latin typeface="Bebas Neue" panose="020B0606020202050201" pitchFamily="34" charset="0"/>
            </a:endParaRPr>
          </a:p>
        </p:txBody>
      </p:sp>
    </p:spTree>
    <p:extLst>
      <p:ext uri="{BB962C8B-B14F-4D97-AF65-F5344CB8AC3E}">
        <p14:creationId xmlns:p14="http://schemas.microsoft.com/office/powerpoint/2010/main" val="373000477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70" fill="hold"/>
                                        <p:tgtEl>
                                          <p:spTgt spid="2"/>
                                        </p:tgtEl>
                                        <p:attrNameLst>
                                          <p:attrName>ppt_w</p:attrName>
                                        </p:attrNameLst>
                                      </p:cBhvr>
                                      <p:tavLst>
                                        <p:tav tm="0">
                                          <p:val>
                                            <p:fltVal val="0"/>
                                          </p:val>
                                        </p:tav>
                                        <p:tav tm="100000">
                                          <p:val>
                                            <p:strVal val="#ppt_w"/>
                                          </p:val>
                                        </p:tav>
                                      </p:tavLst>
                                    </p:anim>
                                    <p:anim calcmode="lin" valueType="num">
                                      <p:cBhvr>
                                        <p:cTn id="8" dur="370" fill="hold"/>
                                        <p:tgtEl>
                                          <p:spTgt spid="2"/>
                                        </p:tgtEl>
                                        <p:attrNameLst>
                                          <p:attrName>ppt_h</p:attrName>
                                        </p:attrNameLst>
                                      </p:cBhvr>
                                      <p:tavLst>
                                        <p:tav tm="0">
                                          <p:val>
                                            <p:fltVal val="0"/>
                                          </p:val>
                                        </p:tav>
                                        <p:tav tm="100000">
                                          <p:val>
                                            <p:strVal val="#ppt_h"/>
                                          </p:val>
                                        </p:tav>
                                      </p:tavLst>
                                    </p:anim>
                                    <p:animEffect transition="in" filter="fade">
                                      <p:cBhvr>
                                        <p:cTn id="9" dur="370"/>
                                        <p:tgtEl>
                                          <p:spTgt spid="2"/>
                                        </p:tgtEl>
                                      </p:cBhvr>
                                    </p:animEffect>
                                  </p:childTnLst>
                                </p:cTn>
                              </p:par>
                            </p:childTnLst>
                          </p:cTn>
                        </p:par>
                        <p:par>
                          <p:cTn id="10" fill="hold">
                            <p:stCondLst>
                              <p:cond delay="370"/>
                            </p:stCondLst>
                            <p:childTnLst>
                              <p:par>
                                <p:cTn id="11" presetID="22" presetClass="entr" presetSubtype="4"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370"/>
                                        <p:tgtEl>
                                          <p:spTgt spid="4"/>
                                        </p:tgtEl>
                                      </p:cBhvr>
                                    </p:animEffect>
                                  </p:childTnLst>
                                </p:cTn>
                              </p:par>
                            </p:childTnLst>
                          </p:cTn>
                        </p:par>
                        <p:par>
                          <p:cTn id="14" fill="hold">
                            <p:stCondLst>
                              <p:cond delay="740"/>
                            </p:stCondLst>
                            <p:childTnLst>
                              <p:par>
                                <p:cTn id="15" presetID="16" presetClass="entr" presetSubtype="37"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arn(outVertical)">
                                      <p:cBhvr>
                                        <p:cTn id="17" dur="370"/>
                                        <p:tgtEl>
                                          <p:spTgt spid="33"/>
                                        </p:tgtEl>
                                      </p:cBhvr>
                                    </p:animEffect>
                                  </p:childTnLst>
                                </p:cTn>
                              </p:par>
                            </p:childTnLst>
                          </p:cTn>
                        </p:par>
                        <p:par>
                          <p:cTn id="18" fill="hold">
                            <p:stCondLst>
                              <p:cond delay="1110"/>
                            </p:stCondLst>
                            <p:childTnLst>
                              <p:par>
                                <p:cTn id="19" presetID="53" presetClass="entr" presetSubtype="16"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70" fill="hold"/>
                                        <p:tgtEl>
                                          <p:spTgt spid="8"/>
                                        </p:tgtEl>
                                        <p:attrNameLst>
                                          <p:attrName>ppt_w</p:attrName>
                                        </p:attrNameLst>
                                      </p:cBhvr>
                                      <p:tavLst>
                                        <p:tav tm="0">
                                          <p:val>
                                            <p:fltVal val="0"/>
                                          </p:val>
                                        </p:tav>
                                        <p:tav tm="100000">
                                          <p:val>
                                            <p:strVal val="#ppt_w"/>
                                          </p:val>
                                        </p:tav>
                                      </p:tavLst>
                                    </p:anim>
                                    <p:anim calcmode="lin" valueType="num">
                                      <p:cBhvr>
                                        <p:cTn id="22" dur="370" fill="hold"/>
                                        <p:tgtEl>
                                          <p:spTgt spid="8"/>
                                        </p:tgtEl>
                                        <p:attrNameLst>
                                          <p:attrName>ppt_h</p:attrName>
                                        </p:attrNameLst>
                                      </p:cBhvr>
                                      <p:tavLst>
                                        <p:tav tm="0">
                                          <p:val>
                                            <p:fltVal val="0"/>
                                          </p:val>
                                        </p:tav>
                                        <p:tav tm="100000">
                                          <p:val>
                                            <p:strVal val="#ppt_h"/>
                                          </p:val>
                                        </p:tav>
                                      </p:tavLst>
                                    </p:anim>
                                    <p:animEffect transition="in" filter="fade">
                                      <p:cBhvr>
                                        <p:cTn id="23" dur="370"/>
                                        <p:tgtEl>
                                          <p:spTgt spid="8"/>
                                        </p:tgtEl>
                                      </p:cBhvr>
                                    </p:animEffect>
                                  </p:childTnLst>
                                </p:cTn>
                              </p:par>
                            </p:childTnLst>
                          </p:cTn>
                        </p:par>
                        <p:par>
                          <p:cTn id="24" fill="hold">
                            <p:stCondLst>
                              <p:cond delay="1480"/>
                            </p:stCondLst>
                            <p:childTnLst>
                              <p:par>
                                <p:cTn id="25" presetID="22" presetClass="entr" presetSubtype="4"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370"/>
                                        <p:tgtEl>
                                          <p:spTgt spid="13"/>
                                        </p:tgtEl>
                                      </p:cBhvr>
                                    </p:animEffect>
                                  </p:childTnLst>
                                </p:cTn>
                              </p:par>
                            </p:childTnLst>
                          </p:cTn>
                        </p:par>
                        <p:par>
                          <p:cTn id="28" fill="hold">
                            <p:stCondLst>
                              <p:cond delay="1850"/>
                            </p:stCondLst>
                            <p:childTnLst>
                              <p:par>
                                <p:cTn id="29" presetID="16" presetClass="entr" presetSubtype="37"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arn(outVertical)">
                                      <p:cBhvr>
                                        <p:cTn id="31" dur="370"/>
                                        <p:tgtEl>
                                          <p:spTgt spid="30"/>
                                        </p:tgtEl>
                                      </p:cBhvr>
                                    </p:animEffect>
                                  </p:childTnLst>
                                </p:cTn>
                              </p:par>
                            </p:childTnLst>
                          </p:cTn>
                        </p:par>
                        <p:par>
                          <p:cTn id="32" fill="hold">
                            <p:stCondLst>
                              <p:cond delay="222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370" fill="hold"/>
                                        <p:tgtEl>
                                          <p:spTgt spid="10"/>
                                        </p:tgtEl>
                                        <p:attrNameLst>
                                          <p:attrName>ppt_w</p:attrName>
                                        </p:attrNameLst>
                                      </p:cBhvr>
                                      <p:tavLst>
                                        <p:tav tm="0">
                                          <p:val>
                                            <p:fltVal val="0"/>
                                          </p:val>
                                        </p:tav>
                                        <p:tav tm="100000">
                                          <p:val>
                                            <p:strVal val="#ppt_w"/>
                                          </p:val>
                                        </p:tav>
                                      </p:tavLst>
                                    </p:anim>
                                    <p:anim calcmode="lin" valueType="num">
                                      <p:cBhvr>
                                        <p:cTn id="36" dur="370" fill="hold"/>
                                        <p:tgtEl>
                                          <p:spTgt spid="10"/>
                                        </p:tgtEl>
                                        <p:attrNameLst>
                                          <p:attrName>ppt_h</p:attrName>
                                        </p:attrNameLst>
                                      </p:cBhvr>
                                      <p:tavLst>
                                        <p:tav tm="0">
                                          <p:val>
                                            <p:fltVal val="0"/>
                                          </p:val>
                                        </p:tav>
                                        <p:tav tm="100000">
                                          <p:val>
                                            <p:strVal val="#ppt_h"/>
                                          </p:val>
                                        </p:tav>
                                      </p:tavLst>
                                    </p:anim>
                                    <p:animEffect transition="in" filter="fade">
                                      <p:cBhvr>
                                        <p:cTn id="37" dur="370"/>
                                        <p:tgtEl>
                                          <p:spTgt spid="10"/>
                                        </p:tgtEl>
                                      </p:cBhvr>
                                    </p:animEffect>
                                  </p:childTnLst>
                                </p:cTn>
                              </p:par>
                            </p:childTnLst>
                          </p:cTn>
                        </p:par>
                        <p:par>
                          <p:cTn id="38" fill="hold">
                            <p:stCondLst>
                              <p:cond delay="2590"/>
                            </p:stCondLst>
                            <p:childTnLst>
                              <p:par>
                                <p:cTn id="39" presetID="22" presetClass="entr" presetSubtype="4"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down)">
                                      <p:cBhvr>
                                        <p:cTn id="41" dur="370"/>
                                        <p:tgtEl>
                                          <p:spTgt spid="14"/>
                                        </p:tgtEl>
                                      </p:cBhvr>
                                    </p:animEffect>
                                  </p:childTnLst>
                                </p:cTn>
                              </p:par>
                            </p:childTnLst>
                          </p:cTn>
                        </p:par>
                        <p:par>
                          <p:cTn id="42" fill="hold">
                            <p:stCondLst>
                              <p:cond delay="2960"/>
                            </p:stCondLst>
                            <p:childTnLst>
                              <p:par>
                                <p:cTn id="43" presetID="16" presetClass="entr" presetSubtype="37" fill="hold" grpId="0" nodeType="after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barn(outVertical)">
                                      <p:cBhvr>
                                        <p:cTn id="45" dur="37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10" grpId="0" animBg="1"/>
      <p:bldP spid="30" grpId="0" animBg="1"/>
      <p:bldP spid="31" grpId="0" animBg="1"/>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FEEFF"/>
        </a:solidFill>
        <a:effectLst/>
      </p:bgPr>
    </p:bg>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703F7DDB-7F66-4892-AABF-659DEB05E275}"/>
              </a:ext>
            </a:extLst>
          </p:cNvPr>
          <p:cNvSpPr/>
          <p:nvPr/>
        </p:nvSpPr>
        <p:spPr>
          <a:xfrm>
            <a:off x="1717586" y="1249985"/>
            <a:ext cx="8314355" cy="4390886"/>
          </a:xfrm>
          <a:prstGeom prst="roundRect">
            <a:avLst>
              <a:gd name="adj" fmla="val 2151"/>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35" name="Straight Connector 34">
            <a:extLst>
              <a:ext uri="{FF2B5EF4-FFF2-40B4-BE49-F238E27FC236}">
                <a16:creationId xmlns:a16="http://schemas.microsoft.com/office/drawing/2014/main" id="{46543B3E-BED3-4713-86C4-D20888926EBB}"/>
              </a:ext>
            </a:extLst>
          </p:cNvPr>
          <p:cNvCxnSpPr>
            <a:cxnSpLocks/>
          </p:cNvCxnSpPr>
          <p:nvPr/>
        </p:nvCxnSpPr>
        <p:spPr>
          <a:xfrm>
            <a:off x="1717586" y="1752242"/>
            <a:ext cx="83143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08B7F193-1D9F-4CCB-87FA-70DC522C3DF6}"/>
              </a:ext>
            </a:extLst>
          </p:cNvPr>
          <p:cNvSpPr/>
          <p:nvPr/>
        </p:nvSpPr>
        <p:spPr>
          <a:xfrm>
            <a:off x="1922351" y="1399514"/>
            <a:ext cx="203200" cy="203200"/>
          </a:xfrm>
          <a:prstGeom prst="ellipse">
            <a:avLst/>
          </a:prstGeom>
          <a:solidFill>
            <a:srgbClr val="F76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Oval 36">
            <a:extLst>
              <a:ext uri="{FF2B5EF4-FFF2-40B4-BE49-F238E27FC236}">
                <a16:creationId xmlns:a16="http://schemas.microsoft.com/office/drawing/2014/main" id="{1F8F98B1-3A74-4FEF-9DEA-8492BB83D9FB}"/>
              </a:ext>
            </a:extLst>
          </p:cNvPr>
          <p:cNvSpPr/>
          <p:nvPr/>
        </p:nvSpPr>
        <p:spPr>
          <a:xfrm>
            <a:off x="2268426" y="1399514"/>
            <a:ext cx="203200" cy="203200"/>
          </a:xfrm>
          <a:prstGeom prst="ellipse">
            <a:avLst/>
          </a:prstGeom>
          <a:solidFill>
            <a:srgbClr val="FCB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Oval 37">
            <a:extLst>
              <a:ext uri="{FF2B5EF4-FFF2-40B4-BE49-F238E27FC236}">
                <a16:creationId xmlns:a16="http://schemas.microsoft.com/office/drawing/2014/main" id="{1664328D-CA55-4782-8E10-32CA5E5CE9B2}"/>
              </a:ext>
            </a:extLst>
          </p:cNvPr>
          <p:cNvSpPr/>
          <p:nvPr/>
        </p:nvSpPr>
        <p:spPr>
          <a:xfrm>
            <a:off x="2614501" y="1399514"/>
            <a:ext cx="203200" cy="203200"/>
          </a:xfrm>
          <a:prstGeom prst="ellipse">
            <a:avLst/>
          </a:prstGeom>
          <a:solidFill>
            <a:srgbClr val="3CC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Rectangle 38">
            <a:extLst>
              <a:ext uri="{FF2B5EF4-FFF2-40B4-BE49-F238E27FC236}">
                <a16:creationId xmlns:a16="http://schemas.microsoft.com/office/drawing/2014/main" id="{7F0D1BFF-BCCD-43F7-A8CE-7BCE37F2F4EE}"/>
              </a:ext>
            </a:extLst>
          </p:cNvPr>
          <p:cNvSpPr/>
          <p:nvPr/>
        </p:nvSpPr>
        <p:spPr>
          <a:xfrm>
            <a:off x="0" y="6167865"/>
            <a:ext cx="12192000" cy="206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Rectangle 39">
            <a:extLst>
              <a:ext uri="{FF2B5EF4-FFF2-40B4-BE49-F238E27FC236}">
                <a16:creationId xmlns:a16="http://schemas.microsoft.com/office/drawing/2014/main" id="{50D41E3A-4E84-45C1-A127-D6E547C8CBE7}"/>
              </a:ext>
            </a:extLst>
          </p:cNvPr>
          <p:cNvSpPr/>
          <p:nvPr/>
        </p:nvSpPr>
        <p:spPr>
          <a:xfrm>
            <a:off x="0" y="5829039"/>
            <a:ext cx="5203065" cy="189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Rectangle 40">
            <a:extLst>
              <a:ext uri="{FF2B5EF4-FFF2-40B4-BE49-F238E27FC236}">
                <a16:creationId xmlns:a16="http://schemas.microsoft.com/office/drawing/2014/main" id="{8158B1C2-0E23-4B83-BA5C-359D26488E6D}"/>
              </a:ext>
            </a:extLst>
          </p:cNvPr>
          <p:cNvSpPr/>
          <p:nvPr/>
        </p:nvSpPr>
        <p:spPr>
          <a:xfrm>
            <a:off x="6988935" y="782392"/>
            <a:ext cx="5203065" cy="189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Rectangle 41">
            <a:extLst>
              <a:ext uri="{FF2B5EF4-FFF2-40B4-BE49-F238E27FC236}">
                <a16:creationId xmlns:a16="http://schemas.microsoft.com/office/drawing/2014/main" id="{51693B39-C00A-4517-8AD5-3D96254248D4}"/>
              </a:ext>
            </a:extLst>
          </p:cNvPr>
          <p:cNvSpPr/>
          <p:nvPr/>
        </p:nvSpPr>
        <p:spPr>
          <a:xfrm>
            <a:off x="4069725" y="484141"/>
            <a:ext cx="8122276" cy="189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TextBox 42">
            <a:extLst>
              <a:ext uri="{FF2B5EF4-FFF2-40B4-BE49-F238E27FC236}">
                <a16:creationId xmlns:a16="http://schemas.microsoft.com/office/drawing/2014/main" id="{F4DCF815-7E55-4626-BC4B-A5789B87E817}"/>
              </a:ext>
            </a:extLst>
          </p:cNvPr>
          <p:cNvSpPr txBox="1"/>
          <p:nvPr/>
        </p:nvSpPr>
        <p:spPr>
          <a:xfrm>
            <a:off x="3194899" y="1247940"/>
            <a:ext cx="5359728" cy="523220"/>
          </a:xfrm>
          <a:prstGeom prst="rect">
            <a:avLst/>
          </a:prstGeom>
          <a:noFill/>
        </p:spPr>
        <p:txBody>
          <a:bodyPr wrap="square" rtlCol="0">
            <a:spAutoFit/>
          </a:bodyPr>
          <a:lstStyle/>
          <a:p>
            <a:pPr algn="ctr"/>
            <a:r>
              <a:rPr lang="id-ID" sz="2800" dirty="0">
                <a:latin typeface="Agency FB" panose="020B0503020202020204" pitchFamily="34" charset="0"/>
              </a:rPr>
              <a:t>NOTIFICATION</a:t>
            </a:r>
          </a:p>
        </p:txBody>
      </p:sp>
      <p:sp>
        <p:nvSpPr>
          <p:cNvPr id="47" name="Rectangle 46">
            <a:extLst>
              <a:ext uri="{FF2B5EF4-FFF2-40B4-BE49-F238E27FC236}">
                <a16:creationId xmlns:a16="http://schemas.microsoft.com/office/drawing/2014/main" id="{F9B2D350-40A4-4299-BCF3-2A176C97EACE}"/>
              </a:ext>
            </a:extLst>
          </p:cNvPr>
          <p:cNvSpPr/>
          <p:nvPr/>
        </p:nvSpPr>
        <p:spPr>
          <a:xfrm>
            <a:off x="4514850" y="3028950"/>
            <a:ext cx="2671763" cy="1343025"/>
          </a:xfrm>
          <a:prstGeom prst="rect">
            <a:avLst/>
          </a:prstGeom>
          <a:solidFill>
            <a:schemeClr val="tx1">
              <a:lumMod val="65000"/>
              <a:lumOff val="3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Isosceles Triangle 1">
            <a:extLst>
              <a:ext uri="{FF2B5EF4-FFF2-40B4-BE49-F238E27FC236}">
                <a16:creationId xmlns:a16="http://schemas.microsoft.com/office/drawing/2014/main" id="{CA88CDE6-8629-4215-B671-CB2465A23001}"/>
              </a:ext>
            </a:extLst>
          </p:cNvPr>
          <p:cNvSpPr/>
          <p:nvPr/>
        </p:nvSpPr>
        <p:spPr>
          <a:xfrm rot="16200000">
            <a:off x="5843129" y="2934810"/>
            <a:ext cx="1579919" cy="1542411"/>
          </a:xfrm>
          <a:prstGeom prst="triangle">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4" name="Isosceles Triangle 43">
            <a:extLst>
              <a:ext uri="{FF2B5EF4-FFF2-40B4-BE49-F238E27FC236}">
                <a16:creationId xmlns:a16="http://schemas.microsoft.com/office/drawing/2014/main" id="{87D56EC0-78AF-496A-9C3A-DFB28E5EF99C}"/>
              </a:ext>
            </a:extLst>
          </p:cNvPr>
          <p:cNvSpPr/>
          <p:nvPr/>
        </p:nvSpPr>
        <p:spPr>
          <a:xfrm rot="5400000" flipH="1">
            <a:off x="4300719" y="2934809"/>
            <a:ext cx="1579917" cy="1542409"/>
          </a:xfrm>
          <a:prstGeom prst="triangle">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Isosceles Triangle 2">
            <a:extLst>
              <a:ext uri="{FF2B5EF4-FFF2-40B4-BE49-F238E27FC236}">
                <a16:creationId xmlns:a16="http://schemas.microsoft.com/office/drawing/2014/main" id="{A95A709A-656B-445A-86D9-EC83F88AD02B}"/>
              </a:ext>
            </a:extLst>
          </p:cNvPr>
          <p:cNvSpPr/>
          <p:nvPr/>
        </p:nvSpPr>
        <p:spPr>
          <a:xfrm>
            <a:off x="4316419" y="3350759"/>
            <a:ext cx="3090930" cy="1145216"/>
          </a:xfrm>
          <a:prstGeom prst="triangle">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Isosceles Triangle 44">
            <a:extLst>
              <a:ext uri="{FF2B5EF4-FFF2-40B4-BE49-F238E27FC236}">
                <a16:creationId xmlns:a16="http://schemas.microsoft.com/office/drawing/2014/main" id="{E868928C-22F4-4DD4-BD5C-395430C90882}"/>
              </a:ext>
            </a:extLst>
          </p:cNvPr>
          <p:cNvSpPr/>
          <p:nvPr/>
        </p:nvSpPr>
        <p:spPr>
          <a:xfrm flipV="1">
            <a:off x="4316419" y="2897138"/>
            <a:ext cx="3090930" cy="1145216"/>
          </a:xfrm>
          <a:prstGeom prst="triangle">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Oval 45">
            <a:extLst>
              <a:ext uri="{FF2B5EF4-FFF2-40B4-BE49-F238E27FC236}">
                <a16:creationId xmlns:a16="http://schemas.microsoft.com/office/drawing/2014/main" id="{B04600D9-72B3-4049-B944-0E64A84D8FED}"/>
              </a:ext>
            </a:extLst>
          </p:cNvPr>
          <p:cNvSpPr/>
          <p:nvPr/>
        </p:nvSpPr>
        <p:spPr>
          <a:xfrm>
            <a:off x="6988935" y="2497209"/>
            <a:ext cx="742950" cy="742950"/>
          </a:xfrm>
          <a:prstGeom prst="ellipse">
            <a:avLst/>
          </a:prstGeom>
          <a:solidFill>
            <a:srgbClr val="F76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a:t>1</a:t>
            </a:r>
            <a:endParaRPr lang="id-ID" dirty="0"/>
          </a:p>
        </p:txBody>
      </p:sp>
      <p:pic>
        <p:nvPicPr>
          <p:cNvPr id="48" name="Graphic 47" descr="Cursor">
            <a:extLst>
              <a:ext uri="{FF2B5EF4-FFF2-40B4-BE49-F238E27FC236}">
                <a16:creationId xmlns:a16="http://schemas.microsoft.com/office/drawing/2014/main" id="{14FA9221-0E6C-4CF9-9CF1-AD61F4A8D9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597" y="7208737"/>
            <a:ext cx="914400" cy="914400"/>
          </a:xfrm>
          <a:prstGeom prst="rect">
            <a:avLst/>
          </a:prstGeom>
        </p:spPr>
      </p:pic>
    </p:spTree>
    <p:extLst>
      <p:ext uri="{BB962C8B-B14F-4D97-AF65-F5344CB8AC3E}">
        <p14:creationId xmlns:p14="http://schemas.microsoft.com/office/powerpoint/2010/main" val="241109910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500" fill="hold"/>
                                        <p:tgtEl>
                                          <p:spTgt spid="44"/>
                                        </p:tgtEl>
                                        <p:attrNameLst>
                                          <p:attrName>ppt_x</p:attrName>
                                        </p:attrNameLst>
                                      </p:cBhvr>
                                      <p:tavLst>
                                        <p:tav tm="0">
                                          <p:val>
                                            <p:strVal val="#ppt_x"/>
                                          </p:val>
                                        </p:tav>
                                        <p:tav tm="100000">
                                          <p:val>
                                            <p:strVal val="#ppt_x"/>
                                          </p:val>
                                        </p:tav>
                                      </p:tavLst>
                                    </p:anim>
                                    <p:anim calcmode="lin" valueType="num">
                                      <p:cBhvr additive="base">
                                        <p:cTn id="12" dur="500" fill="hold"/>
                                        <p:tgtEl>
                                          <p:spTgt spid="4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fill="hold"/>
                                        <p:tgtEl>
                                          <p:spTgt spid="47"/>
                                        </p:tgtEl>
                                        <p:attrNameLst>
                                          <p:attrName>ppt_x</p:attrName>
                                        </p:attrNameLst>
                                      </p:cBhvr>
                                      <p:tavLst>
                                        <p:tav tm="0">
                                          <p:val>
                                            <p:strVal val="#ppt_x"/>
                                          </p:val>
                                        </p:tav>
                                        <p:tav tm="100000">
                                          <p:val>
                                            <p:strVal val="#ppt_x"/>
                                          </p:val>
                                        </p:tav>
                                      </p:tavLst>
                                    </p:anim>
                                    <p:anim calcmode="lin" valueType="num">
                                      <p:cBhvr additive="base">
                                        <p:cTn id="24" dur="500" fill="hold"/>
                                        <p:tgtEl>
                                          <p:spTgt spid="47"/>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46"/>
                                        </p:tgtEl>
                                        <p:attrNameLst>
                                          <p:attrName>style.visibility</p:attrName>
                                        </p:attrNameLst>
                                      </p:cBhvr>
                                      <p:to>
                                        <p:strVal val="visible"/>
                                      </p:to>
                                    </p:set>
                                    <p:anim calcmode="lin" valueType="num">
                                      <p:cBhvr>
                                        <p:cTn id="28" dur="500" fill="hold"/>
                                        <p:tgtEl>
                                          <p:spTgt spid="46"/>
                                        </p:tgtEl>
                                        <p:attrNameLst>
                                          <p:attrName>ppt_w</p:attrName>
                                        </p:attrNameLst>
                                      </p:cBhvr>
                                      <p:tavLst>
                                        <p:tav tm="0">
                                          <p:val>
                                            <p:fltVal val="0"/>
                                          </p:val>
                                        </p:tav>
                                        <p:tav tm="100000">
                                          <p:val>
                                            <p:strVal val="#ppt_w"/>
                                          </p:val>
                                        </p:tav>
                                      </p:tavLst>
                                    </p:anim>
                                    <p:anim calcmode="lin" valueType="num">
                                      <p:cBhvr>
                                        <p:cTn id="29" dur="500" fill="hold"/>
                                        <p:tgtEl>
                                          <p:spTgt spid="46"/>
                                        </p:tgtEl>
                                        <p:attrNameLst>
                                          <p:attrName>ppt_h</p:attrName>
                                        </p:attrNameLst>
                                      </p:cBhvr>
                                      <p:tavLst>
                                        <p:tav tm="0">
                                          <p:val>
                                            <p:fltVal val="0"/>
                                          </p:val>
                                        </p:tav>
                                        <p:tav tm="100000">
                                          <p:val>
                                            <p:strVal val="#ppt_h"/>
                                          </p:val>
                                        </p:tav>
                                      </p:tavLst>
                                    </p:anim>
                                    <p:animEffect transition="in" filter="fade">
                                      <p:cBhvr>
                                        <p:cTn id="30" dur="500"/>
                                        <p:tgtEl>
                                          <p:spTgt spid="46"/>
                                        </p:tgtEl>
                                      </p:cBhvr>
                                    </p:animEffect>
                                  </p:childTnLst>
                                </p:cTn>
                              </p:par>
                            </p:childTnLst>
                          </p:cTn>
                        </p:par>
                        <p:par>
                          <p:cTn id="31" fill="hold">
                            <p:stCondLst>
                              <p:cond delay="1000"/>
                            </p:stCondLst>
                            <p:childTnLst>
                              <p:par>
                                <p:cTn id="32" presetID="42" presetClass="path" presetSubtype="0" accel="50000" decel="50000" fill="hold" nodeType="afterEffect">
                                  <p:stCondLst>
                                    <p:cond delay="0"/>
                                  </p:stCondLst>
                                  <p:childTnLst>
                                    <p:animMotion origin="layout" path="M 1.11022E-16 -4.07407E-6 L -0.31523 -0.48148 " pathEditMode="relative" rAng="0" ptsTypes="AA">
                                      <p:cBhvr>
                                        <p:cTn id="33" dur="2000" fill="hold"/>
                                        <p:tgtEl>
                                          <p:spTgt spid="48"/>
                                        </p:tgtEl>
                                        <p:attrNameLst>
                                          <p:attrName>ppt_x</p:attrName>
                                          <p:attrName>ppt_y</p:attrName>
                                        </p:attrNameLst>
                                      </p:cBhvr>
                                      <p:rCtr x="-15768" y="-24074"/>
                                    </p:animMotion>
                                  </p:childTnLst>
                                  <p:subTnLst>
                                    <p:set>
                                      <p:cBhvr override="childStyle">
                                        <p:cTn dur="1" fill="hold" display="0" masterRel="sameClick" afterEffect="1">
                                          <p:stCondLst>
                                            <p:cond evt="end" delay="0">
                                              <p:tn val="32"/>
                                            </p:cond>
                                          </p:stCondLst>
                                        </p:cTn>
                                        <p:tgtEl>
                                          <p:spTgt spid="48"/>
                                        </p:tgtEl>
                                        <p:attrNameLst>
                                          <p:attrName>style.visibility</p:attrName>
                                        </p:attrNameLst>
                                      </p:cBhvr>
                                      <p:to>
                                        <p:strVal val="hidden"/>
                                      </p:to>
                                    </p:set>
                                  </p:subTnLst>
                                </p:cTn>
                              </p:par>
                              <p:par>
                                <p:cTn id="34" presetID="1" presetClass="exit" presetSubtype="0" fill="hold" grpId="1" nodeType="withEffect">
                                  <p:stCondLst>
                                    <p:cond delay="1500"/>
                                  </p:stCondLst>
                                  <p:childTnLst>
                                    <p:set>
                                      <p:cBhvr>
                                        <p:cTn id="35" dur="1" fill="hold">
                                          <p:stCondLst>
                                            <p:cond delay="0"/>
                                          </p:stCondLst>
                                        </p:cTn>
                                        <p:tgtEl>
                                          <p:spTgt spid="46"/>
                                        </p:tgtEl>
                                        <p:attrNameLst>
                                          <p:attrName>style.visibility</p:attrName>
                                        </p:attrNameLst>
                                      </p:cBhvr>
                                      <p:to>
                                        <p:strVal val="hidden"/>
                                      </p:to>
                                    </p:set>
                                  </p:childTnLst>
                                </p:cTn>
                              </p:par>
                              <p:par>
                                <p:cTn id="36" presetID="26" presetClass="emph" presetSubtype="0" fill="hold" grpId="1" nodeType="withEffect">
                                  <p:stCondLst>
                                    <p:cond delay="1500"/>
                                  </p:stCondLst>
                                  <p:childTnLst>
                                    <p:animEffect transition="out" filter="fade">
                                      <p:cBhvr>
                                        <p:cTn id="37" dur="500" tmFilter="0, 0; .2, .5; .8, .5; 1, 0"/>
                                        <p:tgtEl>
                                          <p:spTgt spid="2"/>
                                        </p:tgtEl>
                                      </p:cBhvr>
                                    </p:animEffect>
                                    <p:animScale>
                                      <p:cBhvr>
                                        <p:cTn id="38" dur="250" autoRev="1" fill="hold"/>
                                        <p:tgtEl>
                                          <p:spTgt spid="2"/>
                                        </p:tgtEl>
                                      </p:cBhvr>
                                      <p:by x="105000" y="105000"/>
                                    </p:animScale>
                                  </p:childTnLst>
                                </p:cTn>
                              </p:par>
                              <p:par>
                                <p:cTn id="39" presetID="26" presetClass="emph" presetSubtype="0" fill="hold" grpId="1" nodeType="withEffect">
                                  <p:stCondLst>
                                    <p:cond delay="1500"/>
                                  </p:stCondLst>
                                  <p:childTnLst>
                                    <p:animEffect transition="out" filter="fade">
                                      <p:cBhvr>
                                        <p:cTn id="40" dur="500" tmFilter="0, 0; .2, .5; .8, .5; 1, 0"/>
                                        <p:tgtEl>
                                          <p:spTgt spid="44"/>
                                        </p:tgtEl>
                                      </p:cBhvr>
                                    </p:animEffect>
                                    <p:animScale>
                                      <p:cBhvr>
                                        <p:cTn id="41" dur="250" autoRev="1" fill="hold"/>
                                        <p:tgtEl>
                                          <p:spTgt spid="44"/>
                                        </p:tgtEl>
                                      </p:cBhvr>
                                      <p:by x="105000" y="105000"/>
                                    </p:animScale>
                                  </p:childTnLst>
                                </p:cTn>
                              </p:par>
                              <p:par>
                                <p:cTn id="42" presetID="26" presetClass="emph" presetSubtype="0" fill="hold" grpId="1" nodeType="withEffect">
                                  <p:stCondLst>
                                    <p:cond delay="1500"/>
                                  </p:stCondLst>
                                  <p:childTnLst>
                                    <p:animEffect transition="out" filter="fade">
                                      <p:cBhvr>
                                        <p:cTn id="43" dur="500" tmFilter="0, 0; .2, .5; .8, .5; 1, 0"/>
                                        <p:tgtEl>
                                          <p:spTgt spid="3"/>
                                        </p:tgtEl>
                                      </p:cBhvr>
                                    </p:animEffect>
                                    <p:animScale>
                                      <p:cBhvr>
                                        <p:cTn id="44" dur="250" autoRev="1" fill="hold"/>
                                        <p:tgtEl>
                                          <p:spTgt spid="3"/>
                                        </p:tgtEl>
                                      </p:cBhvr>
                                      <p:by x="105000" y="105000"/>
                                    </p:animScale>
                                  </p:childTnLst>
                                </p:cTn>
                              </p:par>
                              <p:par>
                                <p:cTn id="45" presetID="26" presetClass="emph" presetSubtype="0" fill="hold" grpId="1" nodeType="withEffect">
                                  <p:stCondLst>
                                    <p:cond delay="1500"/>
                                  </p:stCondLst>
                                  <p:childTnLst>
                                    <p:animEffect transition="out" filter="fade">
                                      <p:cBhvr>
                                        <p:cTn id="46" dur="500" tmFilter="0, 0; .2, .5; .8, .5; 1, 0"/>
                                        <p:tgtEl>
                                          <p:spTgt spid="45"/>
                                        </p:tgtEl>
                                      </p:cBhvr>
                                    </p:animEffect>
                                    <p:animScale>
                                      <p:cBhvr>
                                        <p:cTn id="47" dur="250" autoRev="1" fill="hold"/>
                                        <p:tgtEl>
                                          <p:spTgt spid="45"/>
                                        </p:tgtEl>
                                      </p:cBhvr>
                                      <p:by x="105000" y="105000"/>
                                    </p:animScale>
                                  </p:childTnLst>
                                </p:cTn>
                              </p:par>
                              <p:par>
                                <p:cTn id="48" presetID="26" presetClass="emph" presetSubtype="0" fill="hold" grpId="1" nodeType="withEffect">
                                  <p:stCondLst>
                                    <p:cond delay="1500"/>
                                  </p:stCondLst>
                                  <p:childTnLst>
                                    <p:animEffect transition="out" filter="fade">
                                      <p:cBhvr>
                                        <p:cTn id="49" dur="500" tmFilter="0, 0; .2, .5; .8, .5; 1, 0"/>
                                        <p:tgtEl>
                                          <p:spTgt spid="47"/>
                                        </p:tgtEl>
                                      </p:cBhvr>
                                    </p:animEffect>
                                    <p:animScale>
                                      <p:cBhvr>
                                        <p:cTn id="50" dur="250" autoRev="1" fill="hold"/>
                                        <p:tgtEl>
                                          <p:spTgt spid="4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2" grpId="0" animBg="1"/>
      <p:bldP spid="2" grpId="1" animBg="1"/>
      <p:bldP spid="44" grpId="0" animBg="1"/>
      <p:bldP spid="44" grpId="1" animBg="1"/>
      <p:bldP spid="3" grpId="0" animBg="1"/>
      <p:bldP spid="3" grpId="1" animBg="1"/>
      <p:bldP spid="45" grpId="0" animBg="1"/>
      <p:bldP spid="45" grpId="1" animBg="1"/>
      <p:bldP spid="46" grpId="0" animBg="1"/>
      <p:bldP spid="4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716859A-F7BB-426D-84FD-A85F61BF8CD1}"/>
              </a:ext>
            </a:extLst>
          </p:cNvPr>
          <p:cNvSpPr/>
          <p:nvPr/>
        </p:nvSpPr>
        <p:spPr>
          <a:xfrm>
            <a:off x="3065017" y="3068449"/>
            <a:ext cx="5725520" cy="2926577"/>
          </a:xfrm>
          <a:prstGeom prst="rect">
            <a:avLst/>
          </a:prstGeom>
          <a:solidFill>
            <a:schemeClr val="tx1">
              <a:lumMod val="65000"/>
              <a:lumOff val="3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7" name="Isosceles Triangle 76">
            <a:extLst>
              <a:ext uri="{FF2B5EF4-FFF2-40B4-BE49-F238E27FC236}">
                <a16:creationId xmlns:a16="http://schemas.microsoft.com/office/drawing/2014/main" id="{33FFDE27-7A04-4651-AA89-165DA79D7BB4}"/>
              </a:ext>
            </a:extLst>
          </p:cNvPr>
          <p:cNvSpPr/>
          <p:nvPr/>
        </p:nvSpPr>
        <p:spPr>
          <a:xfrm>
            <a:off x="3067311" y="947097"/>
            <a:ext cx="5725520" cy="2121354"/>
          </a:xfrm>
          <a:prstGeom prst="triangle">
            <a:avLst/>
          </a:prstGeom>
          <a:solidFill>
            <a:schemeClr val="tx1">
              <a:lumMod val="65000"/>
              <a:lumOff val="3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surat">
            <a:extLst>
              <a:ext uri="{FF2B5EF4-FFF2-40B4-BE49-F238E27FC236}">
                <a16:creationId xmlns:a16="http://schemas.microsoft.com/office/drawing/2014/main" id="{3BCBF851-4BDF-4753-9591-59A4576068E1}"/>
              </a:ext>
            </a:extLst>
          </p:cNvPr>
          <p:cNvSpPr/>
          <p:nvPr/>
        </p:nvSpPr>
        <p:spPr>
          <a:xfrm>
            <a:off x="3283691" y="3238499"/>
            <a:ext cx="5276850" cy="2533651"/>
          </a:xfrm>
          <a:prstGeom prst="roundRect">
            <a:avLst>
              <a:gd name="adj" fmla="val 9900"/>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8" name="TextBox 77">
            <a:extLst>
              <a:ext uri="{FF2B5EF4-FFF2-40B4-BE49-F238E27FC236}">
                <a16:creationId xmlns:a16="http://schemas.microsoft.com/office/drawing/2014/main" id="{08794DBD-BE5D-4B82-B12B-53047E2FE8BF}"/>
              </a:ext>
            </a:extLst>
          </p:cNvPr>
          <p:cNvSpPr txBox="1"/>
          <p:nvPr/>
        </p:nvSpPr>
        <p:spPr>
          <a:xfrm>
            <a:off x="3488367" y="3442021"/>
            <a:ext cx="4836484" cy="523220"/>
          </a:xfrm>
          <a:prstGeom prst="rect">
            <a:avLst/>
          </a:prstGeom>
          <a:noFill/>
        </p:spPr>
        <p:txBody>
          <a:bodyPr wrap="square" rtlCol="0">
            <a:spAutoFit/>
          </a:bodyPr>
          <a:lstStyle/>
          <a:p>
            <a:r>
              <a:rPr lang="id-ID" sz="2800" dirty="0">
                <a:latin typeface="Bebas Neue" panose="020B0606020202050201" pitchFamily="34" charset="0"/>
              </a:rPr>
              <a:t>add title here</a:t>
            </a:r>
          </a:p>
        </p:txBody>
      </p:sp>
      <p:sp>
        <p:nvSpPr>
          <p:cNvPr id="56" name="Isosceles Triangle 55">
            <a:extLst>
              <a:ext uri="{FF2B5EF4-FFF2-40B4-BE49-F238E27FC236}">
                <a16:creationId xmlns:a16="http://schemas.microsoft.com/office/drawing/2014/main" id="{BCD179F1-2607-4FB3-9D98-80BFB66504E9}"/>
              </a:ext>
            </a:extLst>
          </p:cNvPr>
          <p:cNvSpPr/>
          <p:nvPr/>
        </p:nvSpPr>
        <p:spPr>
          <a:xfrm rot="16200000">
            <a:off x="5898695" y="3103194"/>
            <a:ext cx="2926581" cy="2857103"/>
          </a:xfrm>
          <a:prstGeom prst="triangle">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Isosceles Triangle 56">
            <a:extLst>
              <a:ext uri="{FF2B5EF4-FFF2-40B4-BE49-F238E27FC236}">
                <a16:creationId xmlns:a16="http://schemas.microsoft.com/office/drawing/2014/main" id="{D0EAFD34-E799-4C11-A6AD-8C91D456DAD4}"/>
              </a:ext>
            </a:extLst>
          </p:cNvPr>
          <p:cNvSpPr/>
          <p:nvPr/>
        </p:nvSpPr>
        <p:spPr>
          <a:xfrm rot="5400000" flipH="1">
            <a:off x="3030278" y="3103195"/>
            <a:ext cx="2926577" cy="2857099"/>
          </a:xfrm>
          <a:prstGeom prst="triangle">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4" name="Isosceles Triangle 73">
            <a:extLst>
              <a:ext uri="{FF2B5EF4-FFF2-40B4-BE49-F238E27FC236}">
                <a16:creationId xmlns:a16="http://schemas.microsoft.com/office/drawing/2014/main" id="{A5B5BABC-6A23-4215-884D-E89E904015E9}"/>
              </a:ext>
            </a:extLst>
          </p:cNvPr>
          <p:cNvSpPr/>
          <p:nvPr/>
        </p:nvSpPr>
        <p:spPr>
          <a:xfrm>
            <a:off x="3067311" y="3873679"/>
            <a:ext cx="5725520" cy="2121354"/>
          </a:xfrm>
          <a:prstGeom prst="triangle">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5" name="Isosceles Triangle 74">
            <a:extLst>
              <a:ext uri="{FF2B5EF4-FFF2-40B4-BE49-F238E27FC236}">
                <a16:creationId xmlns:a16="http://schemas.microsoft.com/office/drawing/2014/main" id="{428BE45A-F3B8-418C-B05A-684B805D0C49}"/>
              </a:ext>
            </a:extLst>
          </p:cNvPr>
          <p:cNvSpPr/>
          <p:nvPr/>
        </p:nvSpPr>
        <p:spPr>
          <a:xfrm flipV="1">
            <a:off x="3067311" y="3068449"/>
            <a:ext cx="5725520" cy="2121354"/>
          </a:xfrm>
          <a:prstGeom prst="triangle">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47166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xit" presetSubtype="1" fill="hold" grpId="0" nodeType="afterEffect">
                                  <p:stCondLst>
                                    <p:cond delay="0"/>
                                  </p:stCondLst>
                                  <p:childTnLst>
                                    <p:anim calcmode="lin" valueType="num">
                                      <p:cBhvr>
                                        <p:cTn id="6" dur="500"/>
                                        <p:tgtEl>
                                          <p:spTgt spid="75"/>
                                        </p:tgtEl>
                                        <p:attrNameLst>
                                          <p:attrName>ppt_x</p:attrName>
                                        </p:attrNameLst>
                                      </p:cBhvr>
                                      <p:tavLst>
                                        <p:tav tm="0">
                                          <p:val>
                                            <p:strVal val="ppt_x"/>
                                          </p:val>
                                        </p:tav>
                                        <p:tav tm="100000">
                                          <p:val>
                                            <p:strVal val="ppt_x"/>
                                          </p:val>
                                        </p:tav>
                                      </p:tavLst>
                                    </p:anim>
                                    <p:anim calcmode="lin" valueType="num">
                                      <p:cBhvr>
                                        <p:cTn id="7" dur="500"/>
                                        <p:tgtEl>
                                          <p:spTgt spid="75"/>
                                        </p:tgtEl>
                                        <p:attrNameLst>
                                          <p:attrName>ppt_y</p:attrName>
                                        </p:attrNameLst>
                                      </p:cBhvr>
                                      <p:tavLst>
                                        <p:tav tm="0">
                                          <p:val>
                                            <p:strVal val="ppt_y"/>
                                          </p:val>
                                        </p:tav>
                                        <p:tav tm="100000">
                                          <p:val>
                                            <p:strVal val="ppt_y-ppt_h/2"/>
                                          </p:val>
                                        </p:tav>
                                      </p:tavLst>
                                    </p:anim>
                                    <p:anim calcmode="lin" valueType="num">
                                      <p:cBhvr>
                                        <p:cTn id="8" dur="500"/>
                                        <p:tgtEl>
                                          <p:spTgt spid="75"/>
                                        </p:tgtEl>
                                        <p:attrNameLst>
                                          <p:attrName>ppt_w</p:attrName>
                                        </p:attrNameLst>
                                      </p:cBhvr>
                                      <p:tavLst>
                                        <p:tav tm="0">
                                          <p:val>
                                            <p:strVal val="ppt_w"/>
                                          </p:val>
                                        </p:tav>
                                        <p:tav tm="100000">
                                          <p:val>
                                            <p:strVal val="ppt_w"/>
                                          </p:val>
                                        </p:tav>
                                      </p:tavLst>
                                    </p:anim>
                                    <p:anim calcmode="lin" valueType="num">
                                      <p:cBhvr>
                                        <p:cTn id="9" dur="500"/>
                                        <p:tgtEl>
                                          <p:spTgt spid="75"/>
                                        </p:tgtEl>
                                        <p:attrNameLst>
                                          <p:attrName>ppt_h</p:attrName>
                                        </p:attrNameLst>
                                      </p:cBhvr>
                                      <p:tavLst>
                                        <p:tav tm="0">
                                          <p:val>
                                            <p:strVal val="ppt_h"/>
                                          </p:val>
                                        </p:tav>
                                        <p:tav tm="100000">
                                          <p:val>
                                            <p:fltVal val="0"/>
                                          </p:val>
                                        </p:tav>
                                      </p:tavLst>
                                    </p:anim>
                                    <p:set>
                                      <p:cBhvr>
                                        <p:cTn id="10" dur="1" fill="hold">
                                          <p:stCondLst>
                                            <p:cond delay="499"/>
                                          </p:stCondLst>
                                        </p:cTn>
                                        <p:tgtEl>
                                          <p:spTgt spid="75"/>
                                        </p:tgtEl>
                                        <p:attrNameLst>
                                          <p:attrName>style.visibility</p:attrName>
                                        </p:attrNameLst>
                                      </p:cBhvr>
                                      <p:to>
                                        <p:strVal val="hidden"/>
                                      </p:to>
                                    </p:set>
                                  </p:childTnLst>
                                </p:cTn>
                              </p:par>
                            </p:childTnLst>
                          </p:cTn>
                        </p:par>
                        <p:par>
                          <p:cTn id="11" fill="hold">
                            <p:stCondLst>
                              <p:cond delay="500"/>
                            </p:stCondLst>
                            <p:childTnLst>
                              <p:par>
                                <p:cTn id="12" presetID="17" presetClass="entr" presetSubtype="4" fill="hold" grpId="0" nodeType="afterEffect">
                                  <p:stCondLst>
                                    <p:cond delay="0"/>
                                  </p:stCondLst>
                                  <p:childTnLst>
                                    <p:set>
                                      <p:cBhvr>
                                        <p:cTn id="13" dur="1" fill="hold">
                                          <p:stCondLst>
                                            <p:cond delay="0"/>
                                          </p:stCondLst>
                                        </p:cTn>
                                        <p:tgtEl>
                                          <p:spTgt spid="77"/>
                                        </p:tgtEl>
                                        <p:attrNameLst>
                                          <p:attrName>style.visibility</p:attrName>
                                        </p:attrNameLst>
                                      </p:cBhvr>
                                      <p:to>
                                        <p:strVal val="visible"/>
                                      </p:to>
                                    </p:set>
                                    <p:anim calcmode="lin" valueType="num">
                                      <p:cBhvr>
                                        <p:cTn id="14" dur="500" fill="hold"/>
                                        <p:tgtEl>
                                          <p:spTgt spid="77"/>
                                        </p:tgtEl>
                                        <p:attrNameLst>
                                          <p:attrName>ppt_x</p:attrName>
                                        </p:attrNameLst>
                                      </p:cBhvr>
                                      <p:tavLst>
                                        <p:tav tm="0">
                                          <p:val>
                                            <p:strVal val="#ppt_x"/>
                                          </p:val>
                                        </p:tav>
                                        <p:tav tm="100000">
                                          <p:val>
                                            <p:strVal val="#ppt_x"/>
                                          </p:val>
                                        </p:tav>
                                      </p:tavLst>
                                    </p:anim>
                                    <p:anim calcmode="lin" valueType="num">
                                      <p:cBhvr>
                                        <p:cTn id="15" dur="500" fill="hold"/>
                                        <p:tgtEl>
                                          <p:spTgt spid="77"/>
                                        </p:tgtEl>
                                        <p:attrNameLst>
                                          <p:attrName>ppt_y</p:attrName>
                                        </p:attrNameLst>
                                      </p:cBhvr>
                                      <p:tavLst>
                                        <p:tav tm="0">
                                          <p:val>
                                            <p:strVal val="#ppt_y+#ppt_h/2"/>
                                          </p:val>
                                        </p:tav>
                                        <p:tav tm="100000">
                                          <p:val>
                                            <p:strVal val="#ppt_y"/>
                                          </p:val>
                                        </p:tav>
                                      </p:tavLst>
                                    </p:anim>
                                    <p:anim calcmode="lin" valueType="num">
                                      <p:cBhvr>
                                        <p:cTn id="16" dur="500" fill="hold"/>
                                        <p:tgtEl>
                                          <p:spTgt spid="77"/>
                                        </p:tgtEl>
                                        <p:attrNameLst>
                                          <p:attrName>ppt_w</p:attrName>
                                        </p:attrNameLst>
                                      </p:cBhvr>
                                      <p:tavLst>
                                        <p:tav tm="0">
                                          <p:val>
                                            <p:strVal val="#ppt_w"/>
                                          </p:val>
                                        </p:tav>
                                        <p:tav tm="100000">
                                          <p:val>
                                            <p:strVal val="#ppt_w"/>
                                          </p:val>
                                        </p:tav>
                                      </p:tavLst>
                                    </p:anim>
                                    <p:anim calcmode="lin" valueType="num">
                                      <p:cBhvr>
                                        <p:cTn id="17" dur="500" fill="hold"/>
                                        <p:tgtEl>
                                          <p:spTgt spid="77"/>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64" presetClass="path" presetSubtype="0" accel="50000" decel="50000" fill="hold" grpId="0" nodeType="afterEffect">
                                  <p:stCondLst>
                                    <p:cond delay="0"/>
                                  </p:stCondLst>
                                  <p:childTnLst>
                                    <p:animMotion origin="layout" path="M 2.91667E-6 -4.44444E-6 L -0.0013 -0.1169 " pathEditMode="relative" rAng="0" ptsTypes="AA">
                                      <p:cBhvr>
                                        <p:cTn id="20" dur="2000" fill="hold"/>
                                        <p:tgtEl>
                                          <p:spTgt spid="26"/>
                                        </p:tgtEl>
                                        <p:attrNameLst>
                                          <p:attrName>ppt_x</p:attrName>
                                          <p:attrName>ppt_y</p:attrName>
                                        </p:attrNameLst>
                                      </p:cBhvr>
                                      <p:rCtr x="0" y="-7847"/>
                                    </p:animMotion>
                                  </p:childTnLst>
                                </p:cTn>
                              </p:par>
                              <p:par>
                                <p:cTn id="21" presetID="64" presetClass="path" presetSubtype="0" accel="50000" decel="50000" fill="hold" grpId="0" nodeType="withEffect">
                                  <p:stCondLst>
                                    <p:cond delay="0"/>
                                  </p:stCondLst>
                                  <p:childTnLst>
                                    <p:animMotion origin="layout" path="M 5E-6 3.7037E-6 L 5E-6 -0.12524 " pathEditMode="relative" rAng="0" ptsTypes="AA">
                                      <p:cBhvr>
                                        <p:cTn id="22" dur="2000" fill="hold"/>
                                        <p:tgtEl>
                                          <p:spTgt spid="78"/>
                                        </p:tgtEl>
                                        <p:attrNameLst>
                                          <p:attrName>ppt_x</p:attrName>
                                          <p:attrName>ppt_y</p:attrName>
                                        </p:attrNameLst>
                                      </p:cBhvr>
                                      <p:rCtr x="0" y="-62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26" grpId="0" animBg="1"/>
      <p:bldP spid="78" grpId="0"/>
      <p:bldP spid="7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716859A-F7BB-426D-84FD-A85F61BF8CD1}"/>
              </a:ext>
            </a:extLst>
          </p:cNvPr>
          <p:cNvSpPr/>
          <p:nvPr/>
        </p:nvSpPr>
        <p:spPr>
          <a:xfrm>
            <a:off x="3065017" y="8979352"/>
            <a:ext cx="5725520" cy="2926577"/>
          </a:xfrm>
          <a:prstGeom prst="rect">
            <a:avLst/>
          </a:prstGeom>
          <a:solidFill>
            <a:schemeClr val="tx1">
              <a:lumMod val="65000"/>
              <a:lumOff val="3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7" name="Isosceles Triangle 76">
            <a:extLst>
              <a:ext uri="{FF2B5EF4-FFF2-40B4-BE49-F238E27FC236}">
                <a16:creationId xmlns:a16="http://schemas.microsoft.com/office/drawing/2014/main" id="{33FFDE27-7A04-4651-AA89-165DA79D7BB4}"/>
              </a:ext>
            </a:extLst>
          </p:cNvPr>
          <p:cNvSpPr/>
          <p:nvPr/>
        </p:nvSpPr>
        <p:spPr>
          <a:xfrm>
            <a:off x="3067311" y="6858000"/>
            <a:ext cx="5725520" cy="2121354"/>
          </a:xfrm>
          <a:prstGeom prst="triangle">
            <a:avLst/>
          </a:prstGeom>
          <a:solidFill>
            <a:schemeClr val="tx1">
              <a:lumMod val="65000"/>
              <a:lumOff val="3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surat">
            <a:extLst>
              <a:ext uri="{FF2B5EF4-FFF2-40B4-BE49-F238E27FC236}">
                <a16:creationId xmlns:a16="http://schemas.microsoft.com/office/drawing/2014/main" id="{3BCBF851-4BDF-4753-9591-59A4576068E1}"/>
              </a:ext>
            </a:extLst>
          </p:cNvPr>
          <p:cNvSpPr/>
          <p:nvPr/>
        </p:nvSpPr>
        <p:spPr>
          <a:xfrm>
            <a:off x="3283691" y="895349"/>
            <a:ext cx="5276850" cy="5157423"/>
          </a:xfrm>
          <a:prstGeom prst="roundRect">
            <a:avLst>
              <a:gd name="adj" fmla="val 9900"/>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8" name="TextBox 77">
            <a:extLst>
              <a:ext uri="{FF2B5EF4-FFF2-40B4-BE49-F238E27FC236}">
                <a16:creationId xmlns:a16="http://schemas.microsoft.com/office/drawing/2014/main" id="{08794DBD-BE5D-4B82-B12B-53047E2FE8BF}"/>
              </a:ext>
            </a:extLst>
          </p:cNvPr>
          <p:cNvSpPr txBox="1"/>
          <p:nvPr/>
        </p:nvSpPr>
        <p:spPr>
          <a:xfrm>
            <a:off x="3488367" y="1098871"/>
            <a:ext cx="4836484" cy="646331"/>
          </a:xfrm>
          <a:prstGeom prst="rect">
            <a:avLst/>
          </a:prstGeom>
          <a:noFill/>
        </p:spPr>
        <p:txBody>
          <a:bodyPr wrap="square" rtlCol="0">
            <a:spAutoFit/>
          </a:bodyPr>
          <a:lstStyle/>
          <a:p>
            <a:r>
              <a:rPr lang="en-US" sz="3600" dirty="0" err="1">
                <a:latin typeface="Bebas Neue" panose="020B0606020202050201" pitchFamily="34" charset="0"/>
              </a:rPr>
              <a:t>Pemilihan</a:t>
            </a:r>
            <a:r>
              <a:rPr lang="en-US" sz="3600" dirty="0">
                <a:latin typeface="Bebas Neue" panose="020B0606020202050201" pitchFamily="34" charset="0"/>
              </a:rPr>
              <a:t> </a:t>
            </a:r>
            <a:r>
              <a:rPr lang="en-US" sz="3600" dirty="0" err="1">
                <a:latin typeface="Bebas Neue" panose="020B0606020202050201" pitchFamily="34" charset="0"/>
              </a:rPr>
              <a:t>pekerjaan</a:t>
            </a:r>
            <a:r>
              <a:rPr lang="en-US" sz="3600" dirty="0">
                <a:latin typeface="Bebas Neue" panose="020B0606020202050201" pitchFamily="34" charset="0"/>
              </a:rPr>
              <a:t> </a:t>
            </a:r>
            <a:endParaRPr lang="id-ID" sz="3600" dirty="0">
              <a:latin typeface="Bebas Neue" panose="020B0606020202050201" pitchFamily="34" charset="0"/>
            </a:endParaRPr>
          </a:p>
        </p:txBody>
      </p:sp>
      <p:sp>
        <p:nvSpPr>
          <p:cNvPr id="56" name="Isosceles Triangle 55">
            <a:extLst>
              <a:ext uri="{FF2B5EF4-FFF2-40B4-BE49-F238E27FC236}">
                <a16:creationId xmlns:a16="http://schemas.microsoft.com/office/drawing/2014/main" id="{BCD179F1-2607-4FB3-9D98-80BFB66504E9}"/>
              </a:ext>
            </a:extLst>
          </p:cNvPr>
          <p:cNvSpPr/>
          <p:nvPr/>
        </p:nvSpPr>
        <p:spPr>
          <a:xfrm rot="16200000">
            <a:off x="5898695" y="9014097"/>
            <a:ext cx="2926581" cy="2857103"/>
          </a:xfrm>
          <a:prstGeom prst="triangle">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Isosceles Triangle 56">
            <a:extLst>
              <a:ext uri="{FF2B5EF4-FFF2-40B4-BE49-F238E27FC236}">
                <a16:creationId xmlns:a16="http://schemas.microsoft.com/office/drawing/2014/main" id="{D0EAFD34-E799-4C11-A6AD-8C91D456DAD4}"/>
              </a:ext>
            </a:extLst>
          </p:cNvPr>
          <p:cNvSpPr/>
          <p:nvPr/>
        </p:nvSpPr>
        <p:spPr>
          <a:xfrm rot="5400000" flipH="1">
            <a:off x="3030278" y="9014098"/>
            <a:ext cx="2926577" cy="2857099"/>
          </a:xfrm>
          <a:prstGeom prst="triangle">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4" name="Isosceles Triangle 73">
            <a:extLst>
              <a:ext uri="{FF2B5EF4-FFF2-40B4-BE49-F238E27FC236}">
                <a16:creationId xmlns:a16="http://schemas.microsoft.com/office/drawing/2014/main" id="{A5B5BABC-6A23-4215-884D-E89E904015E9}"/>
              </a:ext>
            </a:extLst>
          </p:cNvPr>
          <p:cNvSpPr/>
          <p:nvPr/>
        </p:nvSpPr>
        <p:spPr>
          <a:xfrm>
            <a:off x="3067311" y="9784582"/>
            <a:ext cx="5725520" cy="2121354"/>
          </a:xfrm>
          <a:prstGeom prst="triangle">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29CD967A-6E30-46EB-8B9A-1306B062B821}"/>
              </a:ext>
            </a:extLst>
          </p:cNvPr>
          <p:cNvSpPr txBox="1"/>
          <p:nvPr/>
        </p:nvSpPr>
        <p:spPr>
          <a:xfrm>
            <a:off x="3488367" y="1874728"/>
            <a:ext cx="4836484" cy="3539430"/>
          </a:xfrm>
          <a:prstGeom prst="rect">
            <a:avLst/>
          </a:prstGeom>
          <a:noFill/>
        </p:spPr>
        <p:txBody>
          <a:bodyPr wrap="square" rtlCol="0">
            <a:spAutoFit/>
          </a:bodyPr>
          <a:lstStyle/>
          <a:p>
            <a:r>
              <a:rPr lang="id-ID" sz="3200" dirty="0">
                <a:latin typeface="Bebas Neue" panose="020B0604020202020204" charset="0"/>
              </a:rPr>
              <a:t>Pemilihan pekerjaan yang akan dipelajari untuk perbaikan metode oleh praktisi studi metode adalah tanggung jawab manajerial dan pemilihan dapat didasarkan pada pertimbangan teknis ekonomi dan manusia.</a:t>
            </a:r>
            <a:endParaRPr lang="en-ID" sz="3200" dirty="0">
              <a:latin typeface="Bebas Neue" panose="020B0604020202020204" charset="0"/>
            </a:endParaRPr>
          </a:p>
        </p:txBody>
      </p:sp>
    </p:spTree>
    <p:extLst>
      <p:ext uri="{BB962C8B-B14F-4D97-AF65-F5344CB8AC3E}">
        <p14:creationId xmlns:p14="http://schemas.microsoft.com/office/powerpoint/2010/main" val="669782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2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BD4FF">
            <a:alpha val="39000"/>
          </a:srgbClr>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37D667E5-6BF4-4DF2-9C8E-B69C480E9651}"/>
              </a:ext>
            </a:extLst>
          </p:cNvPr>
          <p:cNvGrpSpPr/>
          <p:nvPr/>
        </p:nvGrpSpPr>
        <p:grpSpPr>
          <a:xfrm rot="4906330">
            <a:off x="4813411" y="-2940426"/>
            <a:ext cx="4741847" cy="8570268"/>
            <a:chOff x="4202799" y="-3160211"/>
            <a:chExt cx="4741847" cy="8570268"/>
          </a:xfrm>
        </p:grpSpPr>
        <p:pic>
          <p:nvPicPr>
            <p:cNvPr id="23" name="Picture 22">
              <a:extLst>
                <a:ext uri="{FF2B5EF4-FFF2-40B4-BE49-F238E27FC236}">
                  <a16:creationId xmlns:a16="http://schemas.microsoft.com/office/drawing/2014/main" id="{AD552CE7-6E30-4529-B2AD-636306596186}"/>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719484" y="1447943"/>
              <a:ext cx="4225162" cy="3962114"/>
            </a:xfrm>
            <a:prstGeom prst="rect">
              <a:avLst/>
            </a:prstGeom>
          </p:spPr>
        </p:pic>
        <p:sp>
          <p:nvSpPr>
            <p:cNvPr id="24" name="Rectangle 23">
              <a:extLst>
                <a:ext uri="{FF2B5EF4-FFF2-40B4-BE49-F238E27FC236}">
                  <a16:creationId xmlns:a16="http://schemas.microsoft.com/office/drawing/2014/main" id="{4A26C07C-08D8-4B9B-9A33-91A5F2533452}"/>
                </a:ext>
              </a:extLst>
            </p:cNvPr>
            <p:cNvSpPr/>
            <p:nvPr/>
          </p:nvSpPr>
          <p:spPr>
            <a:xfrm rot="3087664">
              <a:off x="656799" y="525490"/>
              <a:ext cx="72000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a:extLst>
                <a:ext uri="{FF2B5EF4-FFF2-40B4-BE49-F238E27FC236}">
                  <a16:creationId xmlns:a16="http://schemas.microsoft.com/office/drawing/2014/main" id="{025BD16F-AE0B-4562-AD16-2FE73AE1F83E}"/>
                </a:ext>
              </a:extLst>
            </p:cNvPr>
            <p:cNvSpPr/>
            <p:nvPr/>
          </p:nvSpPr>
          <p:spPr>
            <a:xfrm rot="3087664">
              <a:off x="956881" y="385789"/>
              <a:ext cx="72000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1" name="Rectangle: Rounded Corners 20">
            <a:extLst>
              <a:ext uri="{FF2B5EF4-FFF2-40B4-BE49-F238E27FC236}">
                <a16:creationId xmlns:a16="http://schemas.microsoft.com/office/drawing/2014/main" id="{697A9EE2-B82F-41F7-A611-37D008EA8CB3}"/>
              </a:ext>
            </a:extLst>
          </p:cNvPr>
          <p:cNvSpPr/>
          <p:nvPr/>
        </p:nvSpPr>
        <p:spPr>
          <a:xfrm rot="21062370">
            <a:off x="626343" y="2171735"/>
            <a:ext cx="11189416" cy="263573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prstTxWarp prst="textPlain">
              <a:avLst/>
            </a:prstTxWarp>
          </a:bodyPr>
          <a:lstStyle/>
          <a:p>
            <a:pPr algn="ctr"/>
            <a:r>
              <a:rPr lang="en-US" sz="6600" dirty="0" err="1">
                <a:ln w="28575">
                  <a:solidFill>
                    <a:schemeClr val="bg1"/>
                  </a:solidFill>
                </a:ln>
                <a:solidFill>
                  <a:srgbClr val="C03C2E"/>
                </a:solidFill>
                <a:latin typeface="Bebas Neue" panose="020B0606020202050201" pitchFamily="34" charset="0"/>
              </a:rPr>
              <a:t>P</a:t>
            </a:r>
            <a:r>
              <a:rPr lang="en-US" sz="6600" dirty="0" err="1">
                <a:ln w="28575">
                  <a:solidFill>
                    <a:schemeClr val="bg1"/>
                  </a:solidFill>
                </a:ln>
                <a:solidFill>
                  <a:srgbClr val="FFC000"/>
                </a:solidFill>
                <a:latin typeface="Bebas Neue" panose="020B0606020202050201" pitchFamily="34" charset="0"/>
              </a:rPr>
              <a:t>e</a:t>
            </a:r>
            <a:r>
              <a:rPr lang="en-US" sz="6600" dirty="0" err="1">
                <a:ln w="28575">
                  <a:solidFill>
                    <a:schemeClr val="bg1"/>
                  </a:solidFill>
                </a:ln>
                <a:solidFill>
                  <a:srgbClr val="92D050"/>
                </a:solidFill>
                <a:latin typeface="Bebas Neue" panose="020B0606020202050201" pitchFamily="34" charset="0"/>
              </a:rPr>
              <a:t>n</a:t>
            </a:r>
            <a:r>
              <a:rPr lang="en-US" sz="6600" dirty="0" err="1">
                <a:ln w="28575">
                  <a:solidFill>
                    <a:schemeClr val="bg1"/>
                  </a:solidFill>
                </a:ln>
                <a:solidFill>
                  <a:srgbClr val="00B0F0"/>
                </a:solidFill>
                <a:latin typeface="Bebas Neue" panose="020B0606020202050201" pitchFamily="34" charset="0"/>
              </a:rPr>
              <a:t>g</a:t>
            </a:r>
            <a:r>
              <a:rPr lang="en-US" sz="6600" dirty="0" err="1">
                <a:ln w="28575">
                  <a:solidFill>
                    <a:schemeClr val="bg1"/>
                  </a:solidFill>
                </a:ln>
                <a:solidFill>
                  <a:srgbClr val="F7615D"/>
                </a:solidFill>
                <a:latin typeface="Bebas Neue" panose="020B0606020202050201" pitchFamily="34" charset="0"/>
              </a:rPr>
              <a:t>u</a:t>
            </a:r>
            <a:r>
              <a:rPr lang="en-US" sz="6600" dirty="0" err="1">
                <a:ln w="28575">
                  <a:solidFill>
                    <a:schemeClr val="bg1"/>
                  </a:solidFill>
                </a:ln>
                <a:solidFill>
                  <a:srgbClr val="FFFF00"/>
                </a:solidFill>
                <a:latin typeface="Bebas Neue" panose="020B0606020202050201" pitchFamily="34" charset="0"/>
              </a:rPr>
              <a:t>m</a:t>
            </a:r>
            <a:r>
              <a:rPr lang="en-US" sz="6600" dirty="0" err="1">
                <a:ln w="28575">
                  <a:solidFill>
                    <a:schemeClr val="bg1"/>
                  </a:solidFill>
                </a:ln>
                <a:solidFill>
                  <a:srgbClr val="B0DD7F"/>
                </a:solidFill>
                <a:latin typeface="Bebas Neue" panose="020B0606020202050201" pitchFamily="34" charset="0"/>
              </a:rPr>
              <a:t>p</a:t>
            </a:r>
            <a:r>
              <a:rPr lang="en-US" sz="6600" dirty="0" err="1">
                <a:ln w="28575">
                  <a:solidFill>
                    <a:schemeClr val="bg1"/>
                  </a:solidFill>
                </a:ln>
                <a:solidFill>
                  <a:srgbClr val="00B0F0"/>
                </a:solidFill>
                <a:latin typeface="Bebas Neue" panose="020B0606020202050201" pitchFamily="34" charset="0"/>
              </a:rPr>
              <a:t>u</a:t>
            </a:r>
            <a:r>
              <a:rPr lang="en-US" sz="6600" dirty="0" err="1">
                <a:ln w="28575">
                  <a:solidFill>
                    <a:schemeClr val="bg1"/>
                  </a:solidFill>
                </a:ln>
                <a:solidFill>
                  <a:srgbClr val="FF0000"/>
                </a:solidFill>
                <a:latin typeface="Bebas Neue" panose="020B0606020202050201" pitchFamily="34" charset="0"/>
              </a:rPr>
              <a:t>l</a:t>
            </a:r>
            <a:r>
              <a:rPr lang="en-US" sz="6600" dirty="0" err="1">
                <a:ln w="28575">
                  <a:solidFill>
                    <a:schemeClr val="bg1"/>
                  </a:solidFill>
                </a:ln>
                <a:solidFill>
                  <a:srgbClr val="FFFF00"/>
                </a:solidFill>
                <a:latin typeface="Bebas Neue" panose="020B0606020202050201" pitchFamily="34" charset="0"/>
              </a:rPr>
              <a:t>a</a:t>
            </a:r>
            <a:r>
              <a:rPr lang="en-US" sz="6600" dirty="0" err="1">
                <a:ln w="28575">
                  <a:solidFill>
                    <a:schemeClr val="bg1"/>
                  </a:solidFill>
                </a:ln>
                <a:solidFill>
                  <a:srgbClr val="92D050"/>
                </a:solidFill>
                <a:latin typeface="Bebas Neue" panose="020B0606020202050201" pitchFamily="34" charset="0"/>
              </a:rPr>
              <a:t>n</a:t>
            </a:r>
            <a:r>
              <a:rPr lang="en-US" sz="6600" dirty="0">
                <a:ln w="28575">
                  <a:solidFill>
                    <a:schemeClr val="bg1"/>
                  </a:solidFill>
                </a:ln>
                <a:solidFill>
                  <a:srgbClr val="92D050"/>
                </a:solidFill>
                <a:latin typeface="Bebas Neue" panose="020B0606020202050201" pitchFamily="34" charset="0"/>
              </a:rPr>
              <a:t> </a:t>
            </a:r>
            <a:r>
              <a:rPr lang="en-US" sz="6600" dirty="0">
                <a:ln w="28575">
                  <a:solidFill>
                    <a:schemeClr val="bg1"/>
                  </a:solidFill>
                </a:ln>
                <a:solidFill>
                  <a:srgbClr val="C00000"/>
                </a:solidFill>
                <a:latin typeface="Bebas Neue" panose="020B0606020202050201" pitchFamily="34" charset="0"/>
              </a:rPr>
              <a:t>d</a:t>
            </a:r>
            <a:r>
              <a:rPr lang="en-US" sz="6600" dirty="0">
                <a:ln w="28575">
                  <a:solidFill>
                    <a:schemeClr val="bg1"/>
                  </a:solidFill>
                </a:ln>
                <a:solidFill>
                  <a:srgbClr val="00B0F0"/>
                </a:solidFill>
                <a:latin typeface="Bebas Neue" panose="020B0606020202050201" pitchFamily="34" charset="0"/>
              </a:rPr>
              <a:t>a</a:t>
            </a:r>
            <a:r>
              <a:rPr lang="en-US" sz="6600" dirty="0">
                <a:ln w="28575">
                  <a:solidFill>
                    <a:schemeClr val="bg1"/>
                  </a:solidFill>
                </a:ln>
                <a:solidFill>
                  <a:srgbClr val="FFFF00"/>
                </a:solidFill>
                <a:latin typeface="Bebas Neue" panose="020B0606020202050201" pitchFamily="34" charset="0"/>
              </a:rPr>
              <a:t>n</a:t>
            </a:r>
            <a:r>
              <a:rPr lang="en-US" sz="6600" dirty="0">
                <a:ln w="28575">
                  <a:solidFill>
                    <a:schemeClr val="bg1"/>
                  </a:solidFill>
                </a:ln>
                <a:solidFill>
                  <a:srgbClr val="92D050"/>
                </a:solidFill>
                <a:latin typeface="Bebas Neue" panose="020B0606020202050201" pitchFamily="34" charset="0"/>
              </a:rPr>
              <a:t> </a:t>
            </a:r>
          </a:p>
          <a:p>
            <a:pPr algn="ctr"/>
            <a:r>
              <a:rPr lang="en-US" sz="6600" dirty="0" err="1">
                <a:ln w="28575">
                  <a:solidFill>
                    <a:schemeClr val="bg1"/>
                  </a:solidFill>
                </a:ln>
                <a:solidFill>
                  <a:srgbClr val="92D050"/>
                </a:solidFill>
                <a:latin typeface="Bebas Neue" panose="020B0606020202050201" pitchFamily="34" charset="0"/>
              </a:rPr>
              <a:t>p</a:t>
            </a:r>
            <a:r>
              <a:rPr lang="en-US" sz="6600" dirty="0" err="1">
                <a:ln w="28575">
                  <a:solidFill>
                    <a:schemeClr val="bg1"/>
                  </a:solidFill>
                </a:ln>
                <a:solidFill>
                  <a:srgbClr val="FF0000"/>
                </a:solidFill>
                <a:latin typeface="Bebas Neue" panose="020B0606020202050201" pitchFamily="34" charset="0"/>
              </a:rPr>
              <a:t>e</a:t>
            </a:r>
            <a:r>
              <a:rPr lang="en-US" sz="6600" dirty="0" err="1">
                <a:ln w="28575">
                  <a:solidFill>
                    <a:schemeClr val="bg1"/>
                  </a:solidFill>
                </a:ln>
                <a:solidFill>
                  <a:srgbClr val="00B0F0"/>
                </a:solidFill>
                <a:latin typeface="Bebas Neue" panose="020B0606020202050201" pitchFamily="34" charset="0"/>
              </a:rPr>
              <a:t>n</a:t>
            </a:r>
            <a:r>
              <a:rPr lang="en-US" sz="6600" dirty="0" err="1">
                <a:ln w="28575">
                  <a:solidFill>
                    <a:schemeClr val="bg1"/>
                  </a:solidFill>
                </a:ln>
                <a:solidFill>
                  <a:srgbClr val="FFFF00"/>
                </a:solidFill>
                <a:latin typeface="Bebas Neue" panose="020B0606020202050201" pitchFamily="34" charset="0"/>
              </a:rPr>
              <a:t>y</a:t>
            </a:r>
            <a:r>
              <a:rPr lang="en-US" sz="6600" dirty="0" err="1">
                <a:ln w="28575">
                  <a:solidFill>
                    <a:schemeClr val="bg1"/>
                  </a:solidFill>
                </a:ln>
                <a:solidFill>
                  <a:srgbClr val="92D050"/>
                </a:solidFill>
                <a:latin typeface="Bebas Neue" panose="020B0606020202050201" pitchFamily="34" charset="0"/>
              </a:rPr>
              <a:t>a</a:t>
            </a:r>
            <a:r>
              <a:rPr lang="en-US" sz="6600" dirty="0" err="1">
                <a:ln w="28575">
                  <a:solidFill>
                    <a:schemeClr val="bg1"/>
                  </a:solidFill>
                </a:ln>
                <a:solidFill>
                  <a:srgbClr val="00B0F0"/>
                </a:solidFill>
                <a:latin typeface="Bebas Neue" panose="020B0606020202050201" pitchFamily="34" charset="0"/>
              </a:rPr>
              <a:t>j</a:t>
            </a:r>
            <a:r>
              <a:rPr lang="en-US" sz="6600" dirty="0" err="1">
                <a:ln w="28575">
                  <a:solidFill>
                    <a:schemeClr val="bg1"/>
                  </a:solidFill>
                </a:ln>
                <a:solidFill>
                  <a:srgbClr val="FF0000"/>
                </a:solidFill>
                <a:latin typeface="Bebas Neue" panose="020B0606020202050201" pitchFamily="34" charset="0"/>
              </a:rPr>
              <a:t>i</a:t>
            </a:r>
            <a:r>
              <a:rPr lang="en-US" sz="6600" dirty="0" err="1">
                <a:ln w="28575">
                  <a:solidFill>
                    <a:schemeClr val="bg1"/>
                  </a:solidFill>
                </a:ln>
                <a:solidFill>
                  <a:srgbClr val="FFFF00"/>
                </a:solidFill>
                <a:latin typeface="Bebas Neue" panose="020B0606020202050201" pitchFamily="34" charset="0"/>
              </a:rPr>
              <a:t>a</a:t>
            </a:r>
            <a:r>
              <a:rPr lang="en-US" sz="6600" dirty="0" err="1">
                <a:ln w="28575">
                  <a:solidFill>
                    <a:schemeClr val="bg1"/>
                  </a:solidFill>
                </a:ln>
                <a:solidFill>
                  <a:srgbClr val="92D050"/>
                </a:solidFill>
                <a:latin typeface="Bebas Neue" panose="020B0606020202050201" pitchFamily="34" charset="0"/>
              </a:rPr>
              <a:t>n</a:t>
            </a:r>
            <a:r>
              <a:rPr lang="id-ID" sz="6600" dirty="0">
                <a:ln w="28575">
                  <a:solidFill>
                    <a:schemeClr val="bg1"/>
                  </a:solidFill>
                </a:ln>
                <a:solidFill>
                  <a:srgbClr val="FF0000"/>
                </a:solidFill>
                <a:latin typeface="Bebas Neue" panose="020B0606020202050201" pitchFamily="34" charset="0"/>
              </a:rPr>
              <a:t> </a:t>
            </a:r>
            <a:r>
              <a:rPr lang="en-US" sz="6600" dirty="0" err="1">
                <a:ln w="28575">
                  <a:solidFill>
                    <a:schemeClr val="bg1"/>
                  </a:solidFill>
                </a:ln>
                <a:solidFill>
                  <a:srgbClr val="00B0F0"/>
                </a:solidFill>
                <a:latin typeface="Bebas Neue" panose="020B0606020202050201" pitchFamily="34" charset="0"/>
              </a:rPr>
              <a:t>f</a:t>
            </a:r>
            <a:r>
              <a:rPr lang="en-US" sz="6600" dirty="0" err="1">
                <a:ln w="28575">
                  <a:solidFill>
                    <a:schemeClr val="bg1"/>
                  </a:solidFill>
                </a:ln>
                <a:solidFill>
                  <a:srgbClr val="C03C2E"/>
                </a:solidFill>
                <a:latin typeface="Bebas Neue" panose="020B0606020202050201" pitchFamily="34" charset="0"/>
              </a:rPr>
              <a:t>a</a:t>
            </a:r>
            <a:r>
              <a:rPr lang="en-US" sz="6600" dirty="0" err="1">
                <a:ln w="28575">
                  <a:solidFill>
                    <a:schemeClr val="bg1"/>
                  </a:solidFill>
                </a:ln>
                <a:solidFill>
                  <a:srgbClr val="FFC000"/>
                </a:solidFill>
                <a:latin typeface="Bebas Neue" panose="020B0606020202050201" pitchFamily="34" charset="0"/>
              </a:rPr>
              <a:t>k</a:t>
            </a:r>
            <a:r>
              <a:rPr lang="en-US" sz="6600" dirty="0" err="1">
                <a:ln w="28575">
                  <a:solidFill>
                    <a:schemeClr val="bg1"/>
                  </a:solidFill>
                </a:ln>
                <a:solidFill>
                  <a:srgbClr val="B0DD7F"/>
                </a:solidFill>
                <a:latin typeface="Bebas Neue" panose="020B0606020202050201" pitchFamily="34" charset="0"/>
              </a:rPr>
              <a:t>t</a:t>
            </a:r>
            <a:r>
              <a:rPr lang="en-US" sz="6600" dirty="0" err="1">
                <a:ln w="28575">
                  <a:solidFill>
                    <a:schemeClr val="bg1"/>
                  </a:solidFill>
                </a:ln>
                <a:solidFill>
                  <a:srgbClr val="00B0F0"/>
                </a:solidFill>
                <a:latin typeface="Bebas Neue" panose="020B0606020202050201" pitchFamily="34" charset="0"/>
              </a:rPr>
              <a:t>a</a:t>
            </a:r>
            <a:endParaRPr lang="id-ID" sz="6600" dirty="0">
              <a:ln w="28575">
                <a:solidFill>
                  <a:schemeClr val="bg1"/>
                </a:solidFill>
              </a:ln>
              <a:solidFill>
                <a:srgbClr val="C03C2E"/>
              </a:solidFill>
              <a:latin typeface="Bebas Neue" panose="020B0606020202050201" pitchFamily="34" charset="0"/>
            </a:endParaRPr>
          </a:p>
        </p:txBody>
      </p:sp>
      <p:sp>
        <p:nvSpPr>
          <p:cNvPr id="15" name="Rectangle 14">
            <a:extLst>
              <a:ext uri="{FF2B5EF4-FFF2-40B4-BE49-F238E27FC236}">
                <a16:creationId xmlns:a16="http://schemas.microsoft.com/office/drawing/2014/main" id="{B483E9E9-4BEE-4A69-8F63-FBC6926074F5}"/>
              </a:ext>
            </a:extLst>
          </p:cNvPr>
          <p:cNvSpPr/>
          <p:nvPr/>
        </p:nvSpPr>
        <p:spPr>
          <a:xfrm rot="21132772">
            <a:off x="-6505223" y="-5054733"/>
            <a:ext cx="19491551" cy="34039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ectangle 15">
            <a:extLst>
              <a:ext uri="{FF2B5EF4-FFF2-40B4-BE49-F238E27FC236}">
                <a16:creationId xmlns:a16="http://schemas.microsoft.com/office/drawing/2014/main" id="{D1E496C1-7EEA-4DD4-8920-4B0A7082E565}"/>
              </a:ext>
            </a:extLst>
          </p:cNvPr>
          <p:cNvSpPr/>
          <p:nvPr/>
        </p:nvSpPr>
        <p:spPr>
          <a:xfrm rot="21132772">
            <a:off x="-2695224" y="8813667"/>
            <a:ext cx="19491551" cy="34039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a:extLst>
              <a:ext uri="{FF2B5EF4-FFF2-40B4-BE49-F238E27FC236}">
                <a16:creationId xmlns:a16="http://schemas.microsoft.com/office/drawing/2014/main" id="{1AC0AD8E-1B0A-4573-8B50-63661346E61B}"/>
              </a:ext>
            </a:extLst>
          </p:cNvPr>
          <p:cNvSpPr/>
          <p:nvPr/>
        </p:nvSpPr>
        <p:spPr>
          <a:xfrm rot="21132772">
            <a:off x="-6505223" y="-5054733"/>
            <a:ext cx="19491551" cy="340396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a:extLst>
              <a:ext uri="{FF2B5EF4-FFF2-40B4-BE49-F238E27FC236}">
                <a16:creationId xmlns:a16="http://schemas.microsoft.com/office/drawing/2014/main" id="{96B9DAEE-8FFA-410E-A3DD-8D3D99CF29A0}"/>
              </a:ext>
            </a:extLst>
          </p:cNvPr>
          <p:cNvSpPr/>
          <p:nvPr/>
        </p:nvSpPr>
        <p:spPr>
          <a:xfrm rot="21132772">
            <a:off x="-2695224" y="8813667"/>
            <a:ext cx="19491551" cy="340396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a:extLst>
              <a:ext uri="{FF2B5EF4-FFF2-40B4-BE49-F238E27FC236}">
                <a16:creationId xmlns:a16="http://schemas.microsoft.com/office/drawing/2014/main" id="{40881A3E-B4DA-46FD-9508-D6078C0B3F40}"/>
              </a:ext>
            </a:extLst>
          </p:cNvPr>
          <p:cNvSpPr/>
          <p:nvPr/>
        </p:nvSpPr>
        <p:spPr>
          <a:xfrm rot="21132772">
            <a:off x="-6505225" y="-5054734"/>
            <a:ext cx="19491551" cy="34039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9732265A-F92D-4578-8F06-005B4552C0E1}"/>
              </a:ext>
            </a:extLst>
          </p:cNvPr>
          <p:cNvSpPr/>
          <p:nvPr/>
        </p:nvSpPr>
        <p:spPr>
          <a:xfrm rot="21132772">
            <a:off x="-2695226" y="8813666"/>
            <a:ext cx="19491551" cy="34039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a:extLst>
              <a:ext uri="{FF2B5EF4-FFF2-40B4-BE49-F238E27FC236}">
                <a16:creationId xmlns:a16="http://schemas.microsoft.com/office/drawing/2014/main" id="{F587078C-1497-4ECD-8B1F-034762107C92}"/>
              </a:ext>
            </a:extLst>
          </p:cNvPr>
          <p:cNvSpPr/>
          <p:nvPr/>
        </p:nvSpPr>
        <p:spPr>
          <a:xfrm rot="21132772">
            <a:off x="-6505224" y="-5054734"/>
            <a:ext cx="19491551" cy="3403964"/>
          </a:xfrm>
          <a:prstGeom prst="rect">
            <a:avLst/>
          </a:prstGeom>
          <a:solidFill>
            <a:srgbClr val="C0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a:extLst>
              <a:ext uri="{FF2B5EF4-FFF2-40B4-BE49-F238E27FC236}">
                <a16:creationId xmlns:a16="http://schemas.microsoft.com/office/drawing/2014/main" id="{EA18CFF6-18F5-46FC-A658-DCBC6A0AEF58}"/>
              </a:ext>
            </a:extLst>
          </p:cNvPr>
          <p:cNvSpPr/>
          <p:nvPr/>
        </p:nvSpPr>
        <p:spPr>
          <a:xfrm rot="21132772">
            <a:off x="-2695225" y="8813666"/>
            <a:ext cx="19491551" cy="3403964"/>
          </a:xfrm>
          <a:prstGeom prst="rect">
            <a:avLst/>
          </a:prstGeom>
          <a:solidFill>
            <a:srgbClr val="C0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 name="Group 3">
            <a:extLst>
              <a:ext uri="{FF2B5EF4-FFF2-40B4-BE49-F238E27FC236}">
                <a16:creationId xmlns:a16="http://schemas.microsoft.com/office/drawing/2014/main" id="{B1F464DF-D90A-49B3-B4DC-76FCCD9394D9}"/>
              </a:ext>
            </a:extLst>
          </p:cNvPr>
          <p:cNvGrpSpPr/>
          <p:nvPr/>
        </p:nvGrpSpPr>
        <p:grpSpPr>
          <a:xfrm>
            <a:off x="12465922" y="-5517840"/>
            <a:ext cx="19344475" cy="5349589"/>
            <a:chOff x="12465922" y="-5517840"/>
            <a:chExt cx="19344475" cy="5349589"/>
          </a:xfrm>
        </p:grpSpPr>
        <p:sp>
          <p:nvSpPr>
            <p:cNvPr id="17" name="Arrow: Right 16">
              <a:extLst>
                <a:ext uri="{FF2B5EF4-FFF2-40B4-BE49-F238E27FC236}">
                  <a16:creationId xmlns:a16="http://schemas.microsoft.com/office/drawing/2014/main" id="{598A33F4-5734-465F-98FA-D698245DBB73}"/>
                </a:ext>
              </a:extLst>
            </p:cNvPr>
            <p:cNvSpPr/>
            <p:nvPr/>
          </p:nvSpPr>
          <p:spPr>
            <a:xfrm rot="10330971">
              <a:off x="12465922" y="-5517840"/>
              <a:ext cx="19344475" cy="5349589"/>
            </a:xfrm>
            <a:prstGeom prst="rightArrow">
              <a:avLst>
                <a:gd name="adj1" fmla="val 50000"/>
                <a:gd name="adj2" fmla="val 72417"/>
              </a:avLst>
            </a:prstGeom>
            <a:solidFill>
              <a:srgbClr val="FFFF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dirty="0">
                <a:solidFill>
                  <a:schemeClr val="bg1"/>
                </a:solidFill>
                <a:latin typeface="Bebas Neue" panose="020B0606020202050201" pitchFamily="34" charset="0"/>
              </a:endParaRPr>
            </a:p>
          </p:txBody>
        </p:sp>
        <p:sp>
          <p:nvSpPr>
            <p:cNvPr id="18" name="Rectangle: Rounded Corners 17">
              <a:extLst>
                <a:ext uri="{FF2B5EF4-FFF2-40B4-BE49-F238E27FC236}">
                  <a16:creationId xmlns:a16="http://schemas.microsoft.com/office/drawing/2014/main" id="{7869B1F8-0187-4BC8-8BFB-E0A7407EB356}"/>
                </a:ext>
              </a:extLst>
            </p:cNvPr>
            <p:cNvSpPr/>
            <p:nvPr/>
          </p:nvSpPr>
          <p:spPr>
            <a:xfrm rot="21133746">
              <a:off x="16346850" y="-4269093"/>
              <a:ext cx="15062550" cy="222028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Plain">
                <a:avLst/>
              </a:prstTxWarp>
            </a:bodyPr>
            <a:lstStyle/>
            <a:p>
              <a:pPr algn="ctr"/>
              <a:r>
                <a:rPr lang="id-ID" sz="19900" dirty="0">
                  <a:solidFill>
                    <a:schemeClr val="bg1"/>
                  </a:solidFill>
                  <a:latin typeface="Bebas Neue" panose="020B0606020202050201" pitchFamily="34" charset="0"/>
                </a:rPr>
                <a:t>topictopic</a:t>
              </a:r>
            </a:p>
          </p:txBody>
        </p:sp>
      </p:grpSp>
      <p:grpSp>
        <p:nvGrpSpPr>
          <p:cNvPr id="3" name="Group 2">
            <a:extLst>
              <a:ext uri="{FF2B5EF4-FFF2-40B4-BE49-F238E27FC236}">
                <a16:creationId xmlns:a16="http://schemas.microsoft.com/office/drawing/2014/main" id="{06F1E7E5-7051-4198-94FA-0FF8C4CF1FF1}"/>
              </a:ext>
            </a:extLst>
          </p:cNvPr>
          <p:cNvGrpSpPr/>
          <p:nvPr/>
        </p:nvGrpSpPr>
        <p:grpSpPr>
          <a:xfrm>
            <a:off x="-19608140" y="6889201"/>
            <a:ext cx="19344475" cy="4197899"/>
            <a:chOff x="-19608140" y="6889201"/>
            <a:chExt cx="19344475" cy="5349589"/>
          </a:xfrm>
        </p:grpSpPr>
        <p:sp>
          <p:nvSpPr>
            <p:cNvPr id="19" name="Arrow: Right 18">
              <a:extLst>
                <a:ext uri="{FF2B5EF4-FFF2-40B4-BE49-F238E27FC236}">
                  <a16:creationId xmlns:a16="http://schemas.microsoft.com/office/drawing/2014/main" id="{EA565F74-C6FA-4FCD-ABBF-B458D3E88598}"/>
                </a:ext>
              </a:extLst>
            </p:cNvPr>
            <p:cNvSpPr/>
            <p:nvPr/>
          </p:nvSpPr>
          <p:spPr>
            <a:xfrm rot="21156679">
              <a:off x="-19608140" y="6889201"/>
              <a:ext cx="19344475" cy="5349589"/>
            </a:xfrm>
            <a:prstGeom prst="rightArrow">
              <a:avLst>
                <a:gd name="adj1" fmla="val 50000"/>
                <a:gd name="adj2" fmla="val 72417"/>
              </a:avLst>
            </a:prstGeom>
            <a:solidFill>
              <a:srgbClr val="00B0F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Rounded Corners 19">
              <a:extLst>
                <a:ext uri="{FF2B5EF4-FFF2-40B4-BE49-F238E27FC236}">
                  <a16:creationId xmlns:a16="http://schemas.microsoft.com/office/drawing/2014/main" id="{8A74AF0A-2871-4BB4-BE31-59E042EBF0E1}"/>
                </a:ext>
              </a:extLst>
            </p:cNvPr>
            <p:cNvSpPr/>
            <p:nvPr/>
          </p:nvSpPr>
          <p:spPr>
            <a:xfrm rot="21133746">
              <a:off x="-19284063" y="8675302"/>
              <a:ext cx="15062550" cy="222028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Plain">
                <a:avLst/>
              </a:prstTxWarp>
            </a:bodyPr>
            <a:lstStyle/>
            <a:p>
              <a:pPr algn="ctr"/>
              <a:r>
                <a:rPr lang="id-ID" sz="19900" dirty="0">
                  <a:solidFill>
                    <a:schemeClr val="bg1"/>
                  </a:solidFill>
                  <a:latin typeface="Bebas Neue" panose="020B0606020202050201" pitchFamily="34" charset="0"/>
                </a:rPr>
                <a:t>topictopic</a:t>
              </a:r>
            </a:p>
          </p:txBody>
        </p:sp>
      </p:grpSp>
    </p:spTree>
    <p:extLst>
      <p:ext uri="{BB962C8B-B14F-4D97-AF65-F5344CB8AC3E}">
        <p14:creationId xmlns:p14="http://schemas.microsoft.com/office/powerpoint/2010/main" val="195561297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accel="31000" decel="33000" autoRev="1" fill="hold" nodeType="withEffect">
                                  <p:stCondLst>
                                    <p:cond delay="0"/>
                                  </p:stCondLst>
                                  <p:childTnLst>
                                    <p:animRot by="-4800000">
                                      <p:cBhvr>
                                        <p:cTn id="6" dur="750" fill="hold"/>
                                        <p:tgtEl>
                                          <p:spTgt spid="22"/>
                                        </p:tgtEl>
                                        <p:attrNameLst>
                                          <p:attrName>r</p:attrName>
                                        </p:attrNameLst>
                                      </p:cBhvr>
                                    </p:animRot>
                                  </p:childTnLst>
                                </p:cTn>
                              </p:par>
                              <p:par>
                                <p:cTn id="7" presetID="42" presetClass="path" presetSubtype="0" accel="50000" decel="50000" fill="hold" nodeType="withEffect">
                                  <p:stCondLst>
                                    <p:cond delay="0"/>
                                  </p:stCondLst>
                                  <p:childTnLst>
                                    <p:animMotion origin="layout" path="M 3.95833E-6 1.85185E-6 L 1.32083 -0.30324 " pathEditMode="relative" rAng="0" ptsTypes="AA">
                                      <p:cBhvr>
                                        <p:cTn id="8" dur="500" fill="hold"/>
                                        <p:tgtEl>
                                          <p:spTgt spid="3"/>
                                        </p:tgtEl>
                                        <p:attrNameLst>
                                          <p:attrName>ppt_x</p:attrName>
                                          <p:attrName>ppt_y</p:attrName>
                                        </p:attrNameLst>
                                      </p:cBhvr>
                                      <p:rCtr x="66042" y="-15162"/>
                                    </p:animMotion>
                                  </p:childTnLst>
                                </p:cTn>
                              </p:par>
                              <p:par>
                                <p:cTn id="9" presetID="42" presetClass="path" presetSubtype="0" accel="50000" decel="50000" fill="hold" nodeType="withEffect">
                                  <p:stCondLst>
                                    <p:cond delay="0"/>
                                  </p:stCondLst>
                                  <p:childTnLst>
                                    <p:animMotion origin="layout" path="M 4.79167E-6 3.33333E-6 L -1.42201 0.36157 " pathEditMode="relative" rAng="0" ptsTypes="AA">
                                      <p:cBhvr>
                                        <p:cTn id="10" dur="500" fill="hold"/>
                                        <p:tgtEl>
                                          <p:spTgt spid="4"/>
                                        </p:tgtEl>
                                        <p:attrNameLst>
                                          <p:attrName>ppt_x</p:attrName>
                                          <p:attrName>ppt_y</p:attrName>
                                        </p:attrNameLst>
                                      </p:cBhvr>
                                      <p:rCtr x="-71107" y="18079"/>
                                    </p:animMotion>
                                  </p:childTnLst>
                                </p:cTn>
                              </p:par>
                              <p:par>
                                <p:cTn id="11" presetID="42" presetClass="path" presetSubtype="0" accel="50000" decel="50000" fill="hold" grpId="0" nodeType="withEffect">
                                  <p:stCondLst>
                                    <p:cond delay="0"/>
                                  </p:stCondLst>
                                  <p:childTnLst>
                                    <p:animMotion origin="layout" path="M 0.18737 0.76111 L 0.14674 0.27222 " pathEditMode="relative" rAng="0" ptsTypes="AA">
                                      <p:cBhvr>
                                        <p:cTn id="12" dur="1000" fill="hold"/>
                                        <p:tgtEl>
                                          <p:spTgt spid="13"/>
                                        </p:tgtEl>
                                        <p:attrNameLst>
                                          <p:attrName>ppt_x</p:attrName>
                                          <p:attrName>ppt_y</p:attrName>
                                        </p:attrNameLst>
                                      </p:cBhvr>
                                      <p:rCtr x="-2031" y="-24444"/>
                                    </p:animMotion>
                                  </p:childTnLst>
                                </p:cTn>
                              </p:par>
                              <p:par>
                                <p:cTn id="13" presetID="42" presetClass="path" presetSubtype="0" accel="50000" decel="50000" fill="hold" grpId="0" nodeType="withEffect">
                                  <p:stCondLst>
                                    <p:cond delay="0"/>
                                  </p:stCondLst>
                                  <p:childTnLst>
                                    <p:animMotion origin="layout" path="M -0.07826 -0.75 L -0.04076 -0.26111 " pathEditMode="relative" rAng="0" ptsTypes="AA">
                                      <p:cBhvr>
                                        <p:cTn id="14" dur="1000" fill="hold"/>
                                        <p:tgtEl>
                                          <p:spTgt spid="7"/>
                                        </p:tgtEl>
                                        <p:attrNameLst>
                                          <p:attrName>ppt_x</p:attrName>
                                          <p:attrName>ppt_y</p:attrName>
                                        </p:attrNameLst>
                                      </p:cBhvr>
                                      <p:rCtr x="1875" y="24444"/>
                                    </p:animMotion>
                                  </p:childTnLst>
                                </p:cTn>
                              </p:par>
                              <p:par>
                                <p:cTn id="15" presetID="42" presetClass="path" presetSubtype="0" accel="50000" decel="50000" fill="hold" grpId="0" nodeType="withEffect">
                                  <p:stCondLst>
                                    <p:cond delay="250"/>
                                  </p:stCondLst>
                                  <p:childTnLst>
                                    <p:animMotion origin="layout" path="M 0.18737 0.76111 L 0.14674 0.27222 " pathEditMode="relative" rAng="0" ptsTypes="AA">
                                      <p:cBhvr>
                                        <p:cTn id="16" dur="1000" fill="hold"/>
                                        <p:tgtEl>
                                          <p:spTgt spid="8"/>
                                        </p:tgtEl>
                                        <p:attrNameLst>
                                          <p:attrName>ppt_x</p:attrName>
                                          <p:attrName>ppt_y</p:attrName>
                                        </p:attrNameLst>
                                      </p:cBhvr>
                                      <p:rCtr x="-2031" y="-24444"/>
                                    </p:animMotion>
                                  </p:childTnLst>
                                </p:cTn>
                              </p:par>
                              <p:par>
                                <p:cTn id="17" presetID="42" presetClass="path" presetSubtype="0" accel="50000" decel="50000" fill="hold" grpId="0" nodeType="withEffect">
                                  <p:stCondLst>
                                    <p:cond delay="250"/>
                                  </p:stCondLst>
                                  <p:childTnLst>
                                    <p:animMotion origin="layout" path="M -0.07826 -0.75 L -0.04076 -0.26111 " pathEditMode="relative" rAng="0" ptsTypes="AA">
                                      <p:cBhvr>
                                        <p:cTn id="18" dur="1000" fill="hold"/>
                                        <p:tgtEl>
                                          <p:spTgt spid="9"/>
                                        </p:tgtEl>
                                        <p:attrNameLst>
                                          <p:attrName>ppt_x</p:attrName>
                                          <p:attrName>ppt_y</p:attrName>
                                        </p:attrNameLst>
                                      </p:cBhvr>
                                      <p:rCtr x="1875" y="24444"/>
                                    </p:animMotion>
                                  </p:childTnLst>
                                </p:cTn>
                              </p:par>
                              <p:par>
                                <p:cTn id="19" presetID="42" presetClass="path" presetSubtype="0" accel="50000" decel="50000" fill="hold" grpId="0" nodeType="withEffect">
                                  <p:stCondLst>
                                    <p:cond delay="500"/>
                                  </p:stCondLst>
                                  <p:childTnLst>
                                    <p:animMotion origin="layout" path="M 0.18737 0.76111 L 0.14674 0.27222 " pathEditMode="relative" rAng="0" ptsTypes="AA">
                                      <p:cBhvr>
                                        <p:cTn id="20" dur="1000" fill="hold"/>
                                        <p:tgtEl>
                                          <p:spTgt spid="10"/>
                                        </p:tgtEl>
                                        <p:attrNameLst>
                                          <p:attrName>ppt_x</p:attrName>
                                          <p:attrName>ppt_y</p:attrName>
                                        </p:attrNameLst>
                                      </p:cBhvr>
                                      <p:rCtr x="-2031" y="-24444"/>
                                    </p:animMotion>
                                  </p:childTnLst>
                                </p:cTn>
                              </p:par>
                              <p:par>
                                <p:cTn id="21" presetID="42" presetClass="path" presetSubtype="0" accel="50000" decel="50000" fill="hold" grpId="0" nodeType="withEffect">
                                  <p:stCondLst>
                                    <p:cond delay="500"/>
                                  </p:stCondLst>
                                  <p:childTnLst>
                                    <p:animMotion origin="layout" path="M -0.07826 -0.75 L -0.04076 -0.26111 " pathEditMode="relative" rAng="0" ptsTypes="AA">
                                      <p:cBhvr>
                                        <p:cTn id="22" dur="1000" fill="hold"/>
                                        <p:tgtEl>
                                          <p:spTgt spid="14"/>
                                        </p:tgtEl>
                                        <p:attrNameLst>
                                          <p:attrName>ppt_x</p:attrName>
                                          <p:attrName>ppt_y</p:attrName>
                                        </p:attrNameLst>
                                      </p:cBhvr>
                                      <p:rCtr x="1875" y="24444"/>
                                    </p:animMotion>
                                  </p:childTnLst>
                                </p:cTn>
                              </p:par>
                              <p:par>
                                <p:cTn id="23" presetID="42" presetClass="path" presetSubtype="0" accel="50000" decel="50000" fill="hold" grpId="0" nodeType="withEffect">
                                  <p:stCondLst>
                                    <p:cond delay="750"/>
                                  </p:stCondLst>
                                  <p:childTnLst>
                                    <p:animMotion origin="layout" path="M 0.18737 0.76111 L 0.14674 0.27222 " pathEditMode="relative" rAng="0" ptsTypes="AA">
                                      <p:cBhvr>
                                        <p:cTn id="24" dur="1000" fill="hold"/>
                                        <p:tgtEl>
                                          <p:spTgt spid="15"/>
                                        </p:tgtEl>
                                        <p:attrNameLst>
                                          <p:attrName>ppt_x</p:attrName>
                                          <p:attrName>ppt_y</p:attrName>
                                        </p:attrNameLst>
                                      </p:cBhvr>
                                      <p:rCtr x="-2031" y="-24444"/>
                                    </p:animMotion>
                                  </p:childTnLst>
                                </p:cTn>
                              </p:par>
                              <p:par>
                                <p:cTn id="25" presetID="42" presetClass="path" presetSubtype="0" accel="50000" decel="50000" fill="hold" grpId="0" nodeType="withEffect">
                                  <p:stCondLst>
                                    <p:cond delay="750"/>
                                  </p:stCondLst>
                                  <p:childTnLst>
                                    <p:animMotion origin="layout" path="M -0.07826 -0.75 L -0.04076 -0.26111 " pathEditMode="relative" rAng="0" ptsTypes="AA">
                                      <p:cBhvr>
                                        <p:cTn id="26" dur="1000" fill="hold"/>
                                        <p:tgtEl>
                                          <p:spTgt spid="16"/>
                                        </p:tgtEl>
                                        <p:attrNameLst>
                                          <p:attrName>ppt_x</p:attrName>
                                          <p:attrName>ppt_y</p:attrName>
                                        </p:attrNameLst>
                                      </p:cBhvr>
                                      <p:rCtr x="1875" y="24444"/>
                                    </p:animMotion>
                                  </p:childTnLst>
                                </p:cTn>
                              </p:par>
                              <p:par>
                                <p:cTn id="27" presetID="42" presetClass="path" presetSubtype="0" accel="50000" decel="50000" fill="hold" nodeType="withEffect">
                                  <p:stCondLst>
                                    <p:cond delay="750"/>
                                  </p:stCondLst>
                                  <p:childTnLst>
                                    <p:animMotion origin="layout" path="M 1.32083 -0.30324 L 1.5931 -0.36065 " pathEditMode="relative" rAng="0" ptsTypes="AA">
                                      <p:cBhvr>
                                        <p:cTn id="28" dur="2000" fill="hold"/>
                                        <p:tgtEl>
                                          <p:spTgt spid="3"/>
                                        </p:tgtEl>
                                        <p:attrNameLst>
                                          <p:attrName>ppt_x</p:attrName>
                                          <p:attrName>ppt_y</p:attrName>
                                        </p:attrNameLst>
                                      </p:cBhvr>
                                      <p:rCtr x="13607" y="-2870"/>
                                    </p:animMotion>
                                  </p:childTnLst>
                                </p:cTn>
                              </p:par>
                              <p:par>
                                <p:cTn id="29" presetID="42" presetClass="path" presetSubtype="0" accel="50000" decel="50000" fill="hold" nodeType="withEffect">
                                  <p:stCondLst>
                                    <p:cond delay="750"/>
                                  </p:stCondLst>
                                  <p:childTnLst>
                                    <p:animMotion origin="layout" path="M -1.42201 0.36158 L -1.64701 0.41458 " pathEditMode="relative" rAng="0" ptsTypes="AA">
                                      <p:cBhvr>
                                        <p:cTn id="30" dur="2000" fill="hold"/>
                                        <p:tgtEl>
                                          <p:spTgt spid="4"/>
                                        </p:tgtEl>
                                        <p:attrNameLst>
                                          <p:attrName>ppt_x</p:attrName>
                                          <p:attrName>ppt_y</p:attrName>
                                        </p:attrNameLst>
                                      </p:cBhvr>
                                      <p:rCtr x="-10443" y="2523"/>
                                    </p:animMotion>
                                  </p:childTnLst>
                                </p:cTn>
                              </p:par>
                              <p:par>
                                <p:cTn id="31" presetID="16" presetClass="entr" presetSubtype="42" fill="hold" grpId="0" nodeType="withEffect">
                                  <p:stCondLst>
                                    <p:cond delay="750"/>
                                  </p:stCondLst>
                                  <p:childTnLst>
                                    <p:set>
                                      <p:cBhvr>
                                        <p:cTn id="32" dur="1" fill="hold">
                                          <p:stCondLst>
                                            <p:cond delay="0"/>
                                          </p:stCondLst>
                                        </p:cTn>
                                        <p:tgtEl>
                                          <p:spTgt spid="21"/>
                                        </p:tgtEl>
                                        <p:attrNameLst>
                                          <p:attrName>style.visibility</p:attrName>
                                        </p:attrNameLst>
                                      </p:cBhvr>
                                      <p:to>
                                        <p:strVal val="visible"/>
                                      </p:to>
                                    </p:set>
                                    <p:animEffect transition="in" filter="barn(outHorizontal)">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5" grpId="0" animBg="1"/>
      <p:bldP spid="16" grpId="0" animBg="1"/>
      <p:bldP spid="10" grpId="0" animBg="1"/>
      <p:bldP spid="14" grpId="0" animBg="1"/>
      <p:bldP spid="8" grpId="0" animBg="1"/>
      <p:bldP spid="9" grpId="0" animBg="1"/>
      <p:bldP spid="13"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BD4FF">
            <a:alpha val="39000"/>
          </a:srgb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587078C-1497-4ECD-8B1F-034762107C92}"/>
              </a:ext>
            </a:extLst>
          </p:cNvPr>
          <p:cNvSpPr/>
          <p:nvPr/>
        </p:nvSpPr>
        <p:spPr>
          <a:xfrm>
            <a:off x="0" y="1636295"/>
            <a:ext cx="12192000" cy="4668252"/>
          </a:xfrm>
          <a:prstGeom prst="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extBox 10">
            <a:extLst>
              <a:ext uri="{FF2B5EF4-FFF2-40B4-BE49-F238E27FC236}">
                <a16:creationId xmlns:a16="http://schemas.microsoft.com/office/drawing/2014/main" id="{96FC3B38-D619-4E08-9C96-E02D04E96896}"/>
              </a:ext>
            </a:extLst>
          </p:cNvPr>
          <p:cNvSpPr txBox="1"/>
          <p:nvPr/>
        </p:nvSpPr>
        <p:spPr>
          <a:xfrm>
            <a:off x="565902" y="1857704"/>
            <a:ext cx="11133221" cy="3436390"/>
          </a:xfrm>
          <a:prstGeom prst="rect">
            <a:avLst/>
          </a:prstGeom>
          <a:noFill/>
        </p:spPr>
        <p:txBody>
          <a:bodyPr wrap="square">
            <a:spAutoFit/>
          </a:bodyPr>
          <a:lstStyle/>
          <a:p>
            <a:pPr algn="ctr">
              <a:lnSpc>
                <a:spcPct val="115000"/>
              </a:lnSpc>
              <a:spcAft>
                <a:spcPts val="1000"/>
              </a:spcAft>
            </a:pPr>
            <a:r>
              <a:rPr lang="id-ID" sz="3200" dirty="0" err="1">
                <a:effectLst/>
                <a:latin typeface="Agency FB" panose="020B0503020202020204" pitchFamily="34" charset="0"/>
                <a:ea typeface="Calibri" panose="020F0502020204030204" pitchFamily="34" charset="0"/>
                <a:cs typeface="Times New Roman" panose="02020603050405020304" pitchFamily="18" charset="0"/>
              </a:rPr>
              <a:t>Pencataan</a:t>
            </a:r>
            <a:r>
              <a:rPr lang="id-ID" sz="3200" dirty="0">
                <a:effectLst/>
                <a:latin typeface="Agency FB" panose="020B0503020202020204" pitchFamily="34" charset="0"/>
                <a:ea typeface="Calibri" panose="020F0502020204030204" pitchFamily="34" charset="0"/>
                <a:cs typeface="Times New Roman" panose="02020603050405020304" pitchFamily="18" charset="0"/>
              </a:rPr>
              <a:t> sistematis adalah langkah paling penting dalam perbaikan metode. Metode </a:t>
            </a:r>
            <a:r>
              <a:rPr lang="id-ID" sz="3200" dirty="0" err="1">
                <a:effectLst/>
                <a:latin typeface="Agency FB" panose="020B0503020202020204" pitchFamily="34" charset="0"/>
                <a:ea typeface="Calibri" panose="020F0502020204030204" pitchFamily="34" charset="0"/>
                <a:cs typeface="Times New Roman" panose="02020603050405020304" pitchFamily="18" charset="0"/>
              </a:rPr>
              <a:t>pencataan</a:t>
            </a:r>
            <a:r>
              <a:rPr lang="id-ID" sz="3200" dirty="0">
                <a:effectLst/>
                <a:latin typeface="Agency FB" panose="020B0503020202020204" pitchFamily="34" charset="0"/>
                <a:ea typeface="Calibri" panose="020F0502020204030204" pitchFamily="34" charset="0"/>
                <a:cs typeface="Times New Roman" panose="02020603050405020304" pitchFamily="18" charset="0"/>
              </a:rPr>
              <a:t> merupakan langkah persiapan menuju pemeriksaan kritis. Keberhasilan pemeriksaan kritis sebagian besar tergantung pada seberapa benar, tepat dan dalam bentuk </a:t>
            </a:r>
            <a:r>
              <a:rPr lang="id-ID" sz="3200" dirty="0" err="1">
                <a:effectLst/>
                <a:latin typeface="Agency FB" panose="020B0503020202020204" pitchFamily="34" charset="0"/>
                <a:ea typeface="Calibri" panose="020F0502020204030204" pitchFamily="34" charset="0"/>
                <a:cs typeface="Times New Roman" panose="02020603050405020304" pitchFamily="18" charset="0"/>
              </a:rPr>
              <a:t>komperehensif</a:t>
            </a:r>
            <a:r>
              <a:rPr lang="id-ID" sz="3200" dirty="0">
                <a:effectLst/>
                <a:latin typeface="Agency FB" panose="020B0503020202020204" pitchFamily="34" charset="0"/>
                <a:ea typeface="Calibri" panose="020F0502020204030204" pitchFamily="34" charset="0"/>
                <a:cs typeface="Times New Roman" panose="02020603050405020304" pitchFamily="18" charset="0"/>
              </a:rPr>
              <a:t> fakta-fakta yang </a:t>
            </a:r>
            <a:r>
              <a:rPr lang="id-ID" sz="3200" dirty="0" err="1">
                <a:effectLst/>
                <a:latin typeface="Agency FB" panose="020B0503020202020204" pitchFamily="34" charset="0"/>
                <a:ea typeface="Calibri" panose="020F0502020204030204" pitchFamily="34" charset="0"/>
                <a:cs typeface="Times New Roman" panose="02020603050405020304" pitchFamily="18" charset="0"/>
              </a:rPr>
              <a:t>yang</a:t>
            </a:r>
            <a:r>
              <a:rPr lang="id-ID" sz="3200" dirty="0">
                <a:effectLst/>
                <a:latin typeface="Agency FB" panose="020B0503020202020204" pitchFamily="34" charset="0"/>
                <a:ea typeface="Calibri" panose="020F0502020204030204" pitchFamily="34" charset="0"/>
                <a:cs typeface="Times New Roman" panose="02020603050405020304" pitchFamily="18" charset="0"/>
              </a:rPr>
              <a:t> berkaitan dengan metode yang diteliti. Kemudian kegiatan yang merupakan tugas dalam studi metode dicatat menggunakan simbol-simbol tertentu dan konvensi grafik.</a:t>
            </a:r>
            <a:endParaRPr lang="en-ID" sz="3200" dirty="0">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4B76786-A43D-4BB4-A26D-1BC2875323FD}"/>
              </a:ext>
            </a:extLst>
          </p:cNvPr>
          <p:cNvSpPr/>
          <p:nvPr/>
        </p:nvSpPr>
        <p:spPr>
          <a:xfrm>
            <a:off x="2813657" y="553453"/>
            <a:ext cx="6564685" cy="88652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Plain">
              <a:avLst/>
            </a:prstTxWarp>
          </a:bodyPr>
          <a:lstStyle/>
          <a:p>
            <a:pPr algn="ctr"/>
            <a:r>
              <a:rPr lang="en-US" sz="6600" dirty="0" err="1">
                <a:ln>
                  <a:solidFill>
                    <a:schemeClr val="bg1"/>
                  </a:solidFill>
                </a:ln>
                <a:solidFill>
                  <a:schemeClr val="bg1"/>
                </a:solidFill>
                <a:latin typeface="Bebas Neue" panose="020B0606020202050201" pitchFamily="34" charset="0"/>
              </a:rPr>
              <a:t>Pengumpulan</a:t>
            </a:r>
            <a:r>
              <a:rPr lang="en-US" sz="6600" dirty="0">
                <a:ln>
                  <a:solidFill>
                    <a:schemeClr val="bg1"/>
                  </a:solidFill>
                </a:ln>
                <a:solidFill>
                  <a:schemeClr val="bg1"/>
                </a:solidFill>
                <a:latin typeface="Bebas Neue" panose="020B0606020202050201" pitchFamily="34" charset="0"/>
              </a:rPr>
              <a:t> dan </a:t>
            </a:r>
            <a:r>
              <a:rPr lang="en-US" sz="6600" dirty="0" err="1">
                <a:ln>
                  <a:solidFill>
                    <a:schemeClr val="bg1"/>
                  </a:solidFill>
                </a:ln>
                <a:solidFill>
                  <a:schemeClr val="bg1"/>
                </a:solidFill>
                <a:latin typeface="Bebas Neue" panose="020B0606020202050201" pitchFamily="34" charset="0"/>
              </a:rPr>
              <a:t>penyajian</a:t>
            </a:r>
            <a:r>
              <a:rPr lang="en-US" sz="6600" dirty="0">
                <a:ln>
                  <a:solidFill>
                    <a:schemeClr val="bg1"/>
                  </a:solidFill>
                </a:ln>
                <a:solidFill>
                  <a:schemeClr val="bg1"/>
                </a:solidFill>
                <a:latin typeface="Bebas Neue" panose="020B0606020202050201" pitchFamily="34" charset="0"/>
              </a:rPr>
              <a:t> </a:t>
            </a:r>
            <a:r>
              <a:rPr lang="en-US" sz="6600" dirty="0" err="1">
                <a:ln>
                  <a:solidFill>
                    <a:schemeClr val="bg1"/>
                  </a:solidFill>
                </a:ln>
                <a:solidFill>
                  <a:schemeClr val="bg1"/>
                </a:solidFill>
                <a:latin typeface="Bebas Neue" panose="020B0606020202050201" pitchFamily="34" charset="0"/>
              </a:rPr>
              <a:t>fakta</a:t>
            </a:r>
            <a:endParaRPr lang="id-ID" sz="6600" dirty="0">
              <a:ln>
                <a:solidFill>
                  <a:schemeClr val="bg1"/>
                </a:solidFill>
              </a:ln>
              <a:solidFill>
                <a:schemeClr val="bg1"/>
              </a:solidFill>
              <a:latin typeface="Bebas Neue" panose="020B0606020202050201" pitchFamily="34" charset="0"/>
            </a:endParaRPr>
          </a:p>
        </p:txBody>
      </p:sp>
    </p:spTree>
    <p:extLst>
      <p:ext uri="{BB962C8B-B14F-4D97-AF65-F5344CB8AC3E}">
        <p14:creationId xmlns:p14="http://schemas.microsoft.com/office/powerpoint/2010/main" val="1838552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BFEEFF"/>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98AF29A-526B-4FD8-BB98-2905C1E37007}"/>
              </a:ext>
            </a:extLst>
          </p:cNvPr>
          <p:cNvSpPr/>
          <p:nvPr/>
        </p:nvSpPr>
        <p:spPr>
          <a:xfrm>
            <a:off x="1717586" y="1247939"/>
            <a:ext cx="8314355" cy="4770398"/>
          </a:xfrm>
          <a:prstGeom prst="roundRect">
            <a:avLst>
              <a:gd name="adj" fmla="val 2151"/>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cxnSp>
        <p:nvCxnSpPr>
          <p:cNvPr id="5" name="Straight Connector 4">
            <a:extLst>
              <a:ext uri="{FF2B5EF4-FFF2-40B4-BE49-F238E27FC236}">
                <a16:creationId xmlns:a16="http://schemas.microsoft.com/office/drawing/2014/main" id="{5CD70379-6D2E-4A7E-A0D8-273FDDB82378}"/>
              </a:ext>
            </a:extLst>
          </p:cNvPr>
          <p:cNvCxnSpPr>
            <a:cxnSpLocks/>
          </p:cNvCxnSpPr>
          <p:nvPr/>
        </p:nvCxnSpPr>
        <p:spPr>
          <a:xfrm>
            <a:off x="1717586" y="1752242"/>
            <a:ext cx="83143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DF4604CF-7C8C-492F-B2FF-BBB846C22474}"/>
              </a:ext>
            </a:extLst>
          </p:cNvPr>
          <p:cNvSpPr/>
          <p:nvPr/>
        </p:nvSpPr>
        <p:spPr>
          <a:xfrm>
            <a:off x="1922351" y="1399514"/>
            <a:ext cx="203200" cy="203200"/>
          </a:xfrm>
          <a:prstGeom prst="ellipse">
            <a:avLst/>
          </a:prstGeom>
          <a:solidFill>
            <a:srgbClr val="F76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Oval 7">
            <a:extLst>
              <a:ext uri="{FF2B5EF4-FFF2-40B4-BE49-F238E27FC236}">
                <a16:creationId xmlns:a16="http://schemas.microsoft.com/office/drawing/2014/main" id="{0780A14D-C7F2-469A-97DC-A2A1FD5FE85E}"/>
              </a:ext>
            </a:extLst>
          </p:cNvPr>
          <p:cNvSpPr/>
          <p:nvPr/>
        </p:nvSpPr>
        <p:spPr>
          <a:xfrm>
            <a:off x="2268426" y="1399514"/>
            <a:ext cx="203200" cy="203200"/>
          </a:xfrm>
          <a:prstGeom prst="ellipse">
            <a:avLst/>
          </a:prstGeom>
          <a:solidFill>
            <a:srgbClr val="FCB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Oval 8">
            <a:extLst>
              <a:ext uri="{FF2B5EF4-FFF2-40B4-BE49-F238E27FC236}">
                <a16:creationId xmlns:a16="http://schemas.microsoft.com/office/drawing/2014/main" id="{1602C64A-AE6D-4C71-A99C-994E63003A28}"/>
              </a:ext>
            </a:extLst>
          </p:cNvPr>
          <p:cNvSpPr/>
          <p:nvPr/>
        </p:nvSpPr>
        <p:spPr>
          <a:xfrm>
            <a:off x="2614501" y="1399514"/>
            <a:ext cx="203200" cy="203200"/>
          </a:xfrm>
          <a:prstGeom prst="ellipse">
            <a:avLst/>
          </a:prstGeom>
          <a:solidFill>
            <a:srgbClr val="3CC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3">
            <a:extLst>
              <a:ext uri="{FF2B5EF4-FFF2-40B4-BE49-F238E27FC236}">
                <a16:creationId xmlns:a16="http://schemas.microsoft.com/office/drawing/2014/main" id="{972CC820-102B-4EA8-BAD4-787C8999FCE8}"/>
              </a:ext>
            </a:extLst>
          </p:cNvPr>
          <p:cNvSpPr/>
          <p:nvPr/>
        </p:nvSpPr>
        <p:spPr>
          <a:xfrm>
            <a:off x="4586493" y="1928353"/>
            <a:ext cx="1166191" cy="1166191"/>
          </a:xfrm>
          <a:prstGeom prst="ellipse">
            <a:avLst/>
          </a:prstGeom>
          <a:solidFill>
            <a:srgbClr val="F7615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 name="Oval 9">
            <a:extLst>
              <a:ext uri="{FF2B5EF4-FFF2-40B4-BE49-F238E27FC236}">
                <a16:creationId xmlns:a16="http://schemas.microsoft.com/office/drawing/2014/main" id="{2AD460C4-A7FB-4C28-BED6-F9DE9B13202E}"/>
              </a:ext>
            </a:extLst>
          </p:cNvPr>
          <p:cNvSpPr/>
          <p:nvPr/>
        </p:nvSpPr>
        <p:spPr>
          <a:xfrm>
            <a:off x="4586494" y="1947270"/>
            <a:ext cx="1166191" cy="116619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Oval 11">
            <a:extLst>
              <a:ext uri="{FF2B5EF4-FFF2-40B4-BE49-F238E27FC236}">
                <a16:creationId xmlns:a16="http://schemas.microsoft.com/office/drawing/2014/main" id="{2F02B470-1195-4481-B7E6-AC7DFA219A44}"/>
              </a:ext>
            </a:extLst>
          </p:cNvPr>
          <p:cNvSpPr/>
          <p:nvPr/>
        </p:nvSpPr>
        <p:spPr>
          <a:xfrm>
            <a:off x="6095998" y="1947270"/>
            <a:ext cx="1166191" cy="116619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Oval 12">
            <a:extLst>
              <a:ext uri="{FF2B5EF4-FFF2-40B4-BE49-F238E27FC236}">
                <a16:creationId xmlns:a16="http://schemas.microsoft.com/office/drawing/2014/main" id="{8C16717E-BB62-4914-9C9E-6A81315B4B87}"/>
              </a:ext>
            </a:extLst>
          </p:cNvPr>
          <p:cNvSpPr/>
          <p:nvPr/>
        </p:nvSpPr>
        <p:spPr>
          <a:xfrm>
            <a:off x="4586493" y="3260347"/>
            <a:ext cx="1166191" cy="116619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13">
            <a:extLst>
              <a:ext uri="{FF2B5EF4-FFF2-40B4-BE49-F238E27FC236}">
                <a16:creationId xmlns:a16="http://schemas.microsoft.com/office/drawing/2014/main" id="{36420063-2704-443C-B1DF-8D91F8EC790A}"/>
              </a:ext>
            </a:extLst>
          </p:cNvPr>
          <p:cNvSpPr/>
          <p:nvPr/>
        </p:nvSpPr>
        <p:spPr>
          <a:xfrm>
            <a:off x="6095998" y="3256794"/>
            <a:ext cx="1166191" cy="116619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2" name="TextBox 21">
            <a:extLst>
              <a:ext uri="{FF2B5EF4-FFF2-40B4-BE49-F238E27FC236}">
                <a16:creationId xmlns:a16="http://schemas.microsoft.com/office/drawing/2014/main" id="{C3A57B34-9852-42A1-9564-3308C875A226}"/>
              </a:ext>
            </a:extLst>
          </p:cNvPr>
          <p:cNvSpPr txBox="1"/>
          <p:nvPr/>
        </p:nvSpPr>
        <p:spPr>
          <a:xfrm>
            <a:off x="2553736" y="2278234"/>
            <a:ext cx="1861101" cy="523220"/>
          </a:xfrm>
          <a:prstGeom prst="rect">
            <a:avLst/>
          </a:prstGeom>
          <a:noFill/>
        </p:spPr>
        <p:txBody>
          <a:bodyPr wrap="square" rtlCol="0">
            <a:spAutoFit/>
          </a:bodyPr>
          <a:lstStyle/>
          <a:p>
            <a:pPr algn="r"/>
            <a:r>
              <a:rPr lang="en-US" sz="2800" dirty="0">
                <a:solidFill>
                  <a:srgbClr val="F7615D"/>
                </a:solidFill>
                <a:latin typeface="Bebas Neue" panose="020B0606020202050201" pitchFamily="34" charset="0"/>
              </a:rPr>
              <a:t>OPERATION</a:t>
            </a:r>
            <a:endParaRPr lang="id-ID" sz="2800" dirty="0">
              <a:solidFill>
                <a:srgbClr val="F7615D"/>
              </a:solidFill>
              <a:latin typeface="Bebas Neue" panose="020B0606020202050201" pitchFamily="34" charset="0"/>
            </a:endParaRPr>
          </a:p>
        </p:txBody>
      </p:sp>
      <p:sp>
        <p:nvSpPr>
          <p:cNvPr id="4" name="Rectangle 3">
            <a:extLst>
              <a:ext uri="{FF2B5EF4-FFF2-40B4-BE49-F238E27FC236}">
                <a16:creationId xmlns:a16="http://schemas.microsoft.com/office/drawing/2014/main" id="{B33E79DF-EA9A-4FB8-BFAD-B5870762C2B9}"/>
              </a:ext>
            </a:extLst>
          </p:cNvPr>
          <p:cNvSpPr/>
          <p:nvPr/>
        </p:nvSpPr>
        <p:spPr>
          <a:xfrm>
            <a:off x="0" y="6167865"/>
            <a:ext cx="12192000" cy="206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Rectangle 37">
            <a:extLst>
              <a:ext uri="{FF2B5EF4-FFF2-40B4-BE49-F238E27FC236}">
                <a16:creationId xmlns:a16="http://schemas.microsoft.com/office/drawing/2014/main" id="{EF1598B6-BF9E-42C1-8E26-68339824EF9A}"/>
              </a:ext>
            </a:extLst>
          </p:cNvPr>
          <p:cNvSpPr/>
          <p:nvPr/>
        </p:nvSpPr>
        <p:spPr>
          <a:xfrm>
            <a:off x="1" y="5829039"/>
            <a:ext cx="1603331" cy="189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Rectangle 38">
            <a:extLst>
              <a:ext uri="{FF2B5EF4-FFF2-40B4-BE49-F238E27FC236}">
                <a16:creationId xmlns:a16="http://schemas.microsoft.com/office/drawing/2014/main" id="{D9E8585C-E4EE-4E2D-A2CA-E2C479BEAAE5}"/>
              </a:ext>
            </a:extLst>
          </p:cNvPr>
          <p:cNvSpPr/>
          <p:nvPr/>
        </p:nvSpPr>
        <p:spPr>
          <a:xfrm>
            <a:off x="6988935" y="782392"/>
            <a:ext cx="5203065" cy="189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Rectangle 39">
            <a:extLst>
              <a:ext uri="{FF2B5EF4-FFF2-40B4-BE49-F238E27FC236}">
                <a16:creationId xmlns:a16="http://schemas.microsoft.com/office/drawing/2014/main" id="{7FD89D7E-A6C1-4E85-8662-E6BDC93634A4}"/>
              </a:ext>
            </a:extLst>
          </p:cNvPr>
          <p:cNvSpPr/>
          <p:nvPr/>
        </p:nvSpPr>
        <p:spPr>
          <a:xfrm>
            <a:off x="4069725" y="484141"/>
            <a:ext cx="8122276" cy="189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TextBox 40">
            <a:extLst>
              <a:ext uri="{FF2B5EF4-FFF2-40B4-BE49-F238E27FC236}">
                <a16:creationId xmlns:a16="http://schemas.microsoft.com/office/drawing/2014/main" id="{9C91128A-7D7C-4D96-994A-FEA3363BE7E0}"/>
              </a:ext>
            </a:extLst>
          </p:cNvPr>
          <p:cNvSpPr txBox="1"/>
          <p:nvPr/>
        </p:nvSpPr>
        <p:spPr>
          <a:xfrm>
            <a:off x="3194899" y="1247940"/>
            <a:ext cx="5359728" cy="523220"/>
          </a:xfrm>
          <a:prstGeom prst="rect">
            <a:avLst/>
          </a:prstGeom>
          <a:noFill/>
        </p:spPr>
        <p:txBody>
          <a:bodyPr wrap="square" rtlCol="0">
            <a:spAutoFit/>
          </a:bodyPr>
          <a:lstStyle/>
          <a:p>
            <a:pPr algn="ctr"/>
            <a:r>
              <a:rPr lang="en-US" sz="2800" dirty="0">
                <a:latin typeface="Agency FB" panose="020B0503020202020204" pitchFamily="34" charset="0"/>
              </a:rPr>
              <a:t>METODE STUDI SIMBOL</a:t>
            </a:r>
            <a:r>
              <a:rPr lang="id-ID" sz="2800" dirty="0">
                <a:latin typeface="Agency FB" panose="020B0503020202020204" pitchFamily="34" charset="0"/>
              </a:rPr>
              <a:t> </a:t>
            </a:r>
          </a:p>
        </p:txBody>
      </p:sp>
      <p:sp>
        <p:nvSpPr>
          <p:cNvPr id="27" name="Oval 26">
            <a:extLst>
              <a:ext uri="{FF2B5EF4-FFF2-40B4-BE49-F238E27FC236}">
                <a16:creationId xmlns:a16="http://schemas.microsoft.com/office/drawing/2014/main" id="{1C302C6B-2C1C-4BED-ACE8-7BC5F17B61A6}"/>
              </a:ext>
            </a:extLst>
          </p:cNvPr>
          <p:cNvSpPr/>
          <p:nvPr/>
        </p:nvSpPr>
        <p:spPr>
          <a:xfrm>
            <a:off x="4955275" y="2335337"/>
            <a:ext cx="428625" cy="333375"/>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28" name="Rectangle 27">
            <a:extLst>
              <a:ext uri="{FF2B5EF4-FFF2-40B4-BE49-F238E27FC236}">
                <a16:creationId xmlns:a16="http://schemas.microsoft.com/office/drawing/2014/main" id="{19787571-5389-4512-9781-E4496307CCD6}"/>
              </a:ext>
            </a:extLst>
          </p:cNvPr>
          <p:cNvSpPr/>
          <p:nvPr/>
        </p:nvSpPr>
        <p:spPr>
          <a:xfrm>
            <a:off x="4902888" y="3653915"/>
            <a:ext cx="533400" cy="3238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30" name="Oval 29">
            <a:extLst>
              <a:ext uri="{FF2B5EF4-FFF2-40B4-BE49-F238E27FC236}">
                <a16:creationId xmlns:a16="http://schemas.microsoft.com/office/drawing/2014/main" id="{3FED10FE-8C0F-45A9-8698-01E31843E757}"/>
              </a:ext>
            </a:extLst>
          </p:cNvPr>
          <p:cNvSpPr/>
          <p:nvPr/>
        </p:nvSpPr>
        <p:spPr>
          <a:xfrm>
            <a:off x="5341246" y="4277814"/>
            <a:ext cx="1166191" cy="116619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Right Arrow 2">
            <a:extLst>
              <a:ext uri="{FF2B5EF4-FFF2-40B4-BE49-F238E27FC236}">
                <a16:creationId xmlns:a16="http://schemas.microsoft.com/office/drawing/2014/main" id="{F3FE5D1E-3B71-4B9C-BE08-C74A36530084}"/>
              </a:ext>
            </a:extLst>
          </p:cNvPr>
          <p:cNvSpPr/>
          <p:nvPr/>
        </p:nvSpPr>
        <p:spPr>
          <a:xfrm>
            <a:off x="6293330" y="3754164"/>
            <a:ext cx="771525" cy="171450"/>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32" name="Chord 31">
            <a:extLst>
              <a:ext uri="{FF2B5EF4-FFF2-40B4-BE49-F238E27FC236}">
                <a16:creationId xmlns:a16="http://schemas.microsoft.com/office/drawing/2014/main" id="{0C295372-6182-40F8-8B84-0EC7FD965A0F}"/>
              </a:ext>
            </a:extLst>
          </p:cNvPr>
          <p:cNvSpPr/>
          <p:nvPr/>
        </p:nvSpPr>
        <p:spPr>
          <a:xfrm rot="19707970" flipH="1">
            <a:off x="6469542" y="2275851"/>
            <a:ext cx="419100" cy="476250"/>
          </a:xfrm>
          <a:prstGeom prst="chord">
            <a:avLst>
              <a:gd name="adj1" fmla="val 1345453"/>
              <a:gd name="adj2" fmla="val 1620000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dirty="0"/>
          </a:p>
        </p:txBody>
      </p:sp>
      <p:sp>
        <p:nvSpPr>
          <p:cNvPr id="33" name="Flowchart: Merge 32">
            <a:extLst>
              <a:ext uri="{FF2B5EF4-FFF2-40B4-BE49-F238E27FC236}">
                <a16:creationId xmlns:a16="http://schemas.microsoft.com/office/drawing/2014/main" id="{F32835B3-7480-46C4-A2C2-EC714842C787}"/>
              </a:ext>
            </a:extLst>
          </p:cNvPr>
          <p:cNvSpPr/>
          <p:nvPr/>
        </p:nvSpPr>
        <p:spPr>
          <a:xfrm>
            <a:off x="5633828" y="4755506"/>
            <a:ext cx="581025" cy="352425"/>
          </a:xfrm>
          <a:prstGeom prst="flowChartMerg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dirty="0"/>
          </a:p>
        </p:txBody>
      </p:sp>
    </p:spTree>
    <p:extLst>
      <p:ext uri="{BB962C8B-B14F-4D97-AF65-F5344CB8AC3E}">
        <p14:creationId xmlns:p14="http://schemas.microsoft.com/office/powerpoint/2010/main" val="3294647186"/>
      </p:ext>
    </p:extLst>
  </p:cSld>
  <p:clrMapOvr>
    <a:masterClrMapping/>
  </p:clrMapOvr>
  <mc:AlternateContent xmlns:mc="http://schemas.openxmlformats.org/markup-compatibility/2006" xmlns:p14="http://schemas.microsoft.com/office/powerpoint/2010/main">
    <mc:Choice Requires="p14">
      <p:transition spd="slow" p14:dur="1200" advTm="0">
        <p14:prism dir="u"/>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BFEEFF"/>
        </a:solidFill>
        <a:effectLst/>
      </p:bgPr>
    </p:bg>
    <p:spTree>
      <p:nvGrpSpPr>
        <p:cNvPr id="1" name=""/>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7ACAE9CA-8790-4D7D-B4D9-39D7E234E2DA}"/>
              </a:ext>
            </a:extLst>
          </p:cNvPr>
          <p:cNvSpPr/>
          <p:nvPr/>
        </p:nvSpPr>
        <p:spPr>
          <a:xfrm>
            <a:off x="1717586" y="1249985"/>
            <a:ext cx="8314355" cy="4768352"/>
          </a:xfrm>
          <a:prstGeom prst="roundRect">
            <a:avLst>
              <a:gd name="adj" fmla="val 2151"/>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cxnSp>
        <p:nvCxnSpPr>
          <p:cNvPr id="29" name="Straight Connector 28">
            <a:extLst>
              <a:ext uri="{FF2B5EF4-FFF2-40B4-BE49-F238E27FC236}">
                <a16:creationId xmlns:a16="http://schemas.microsoft.com/office/drawing/2014/main" id="{0228BDEC-56A5-4DBC-9F8F-713B1A994EC1}"/>
              </a:ext>
            </a:extLst>
          </p:cNvPr>
          <p:cNvCxnSpPr>
            <a:cxnSpLocks/>
          </p:cNvCxnSpPr>
          <p:nvPr/>
        </p:nvCxnSpPr>
        <p:spPr>
          <a:xfrm>
            <a:off x="1717586" y="1752242"/>
            <a:ext cx="83143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952BDD1A-5A1E-49F8-B626-1AF3119C7473}"/>
              </a:ext>
            </a:extLst>
          </p:cNvPr>
          <p:cNvSpPr/>
          <p:nvPr/>
        </p:nvSpPr>
        <p:spPr>
          <a:xfrm>
            <a:off x="1922351" y="1399514"/>
            <a:ext cx="203200" cy="203200"/>
          </a:xfrm>
          <a:prstGeom prst="ellipse">
            <a:avLst/>
          </a:prstGeom>
          <a:solidFill>
            <a:srgbClr val="F76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Oval 30">
            <a:extLst>
              <a:ext uri="{FF2B5EF4-FFF2-40B4-BE49-F238E27FC236}">
                <a16:creationId xmlns:a16="http://schemas.microsoft.com/office/drawing/2014/main" id="{360AC616-1977-480C-BD21-24F8BA964D34}"/>
              </a:ext>
            </a:extLst>
          </p:cNvPr>
          <p:cNvSpPr/>
          <p:nvPr/>
        </p:nvSpPr>
        <p:spPr>
          <a:xfrm>
            <a:off x="2268426" y="1399514"/>
            <a:ext cx="203200" cy="203200"/>
          </a:xfrm>
          <a:prstGeom prst="ellipse">
            <a:avLst/>
          </a:prstGeom>
          <a:solidFill>
            <a:srgbClr val="FCB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Oval 31">
            <a:extLst>
              <a:ext uri="{FF2B5EF4-FFF2-40B4-BE49-F238E27FC236}">
                <a16:creationId xmlns:a16="http://schemas.microsoft.com/office/drawing/2014/main" id="{5AD44360-6309-4B61-8EA9-CCC3D7E746A9}"/>
              </a:ext>
            </a:extLst>
          </p:cNvPr>
          <p:cNvSpPr/>
          <p:nvPr/>
        </p:nvSpPr>
        <p:spPr>
          <a:xfrm>
            <a:off x="2614501" y="1399514"/>
            <a:ext cx="203200" cy="203200"/>
          </a:xfrm>
          <a:prstGeom prst="ellipse">
            <a:avLst/>
          </a:prstGeom>
          <a:solidFill>
            <a:srgbClr val="3CC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Rectangle 32">
            <a:extLst>
              <a:ext uri="{FF2B5EF4-FFF2-40B4-BE49-F238E27FC236}">
                <a16:creationId xmlns:a16="http://schemas.microsoft.com/office/drawing/2014/main" id="{B8881A12-5872-4661-84C2-74EB761429F0}"/>
              </a:ext>
            </a:extLst>
          </p:cNvPr>
          <p:cNvSpPr/>
          <p:nvPr/>
        </p:nvSpPr>
        <p:spPr>
          <a:xfrm>
            <a:off x="0" y="6167865"/>
            <a:ext cx="12192000" cy="206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Rectangle 33">
            <a:extLst>
              <a:ext uri="{FF2B5EF4-FFF2-40B4-BE49-F238E27FC236}">
                <a16:creationId xmlns:a16="http://schemas.microsoft.com/office/drawing/2014/main" id="{C538C6C7-DEF1-467B-BCED-EF440A38FF60}"/>
              </a:ext>
            </a:extLst>
          </p:cNvPr>
          <p:cNvSpPr/>
          <p:nvPr/>
        </p:nvSpPr>
        <p:spPr>
          <a:xfrm>
            <a:off x="12969" y="5812285"/>
            <a:ext cx="1577836" cy="206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Rectangle 34">
            <a:extLst>
              <a:ext uri="{FF2B5EF4-FFF2-40B4-BE49-F238E27FC236}">
                <a16:creationId xmlns:a16="http://schemas.microsoft.com/office/drawing/2014/main" id="{5705EC8D-4187-4863-8B15-A443336E3AA6}"/>
              </a:ext>
            </a:extLst>
          </p:cNvPr>
          <p:cNvSpPr/>
          <p:nvPr/>
        </p:nvSpPr>
        <p:spPr>
          <a:xfrm>
            <a:off x="6988935" y="782392"/>
            <a:ext cx="5203065" cy="189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Rectangle 35">
            <a:extLst>
              <a:ext uri="{FF2B5EF4-FFF2-40B4-BE49-F238E27FC236}">
                <a16:creationId xmlns:a16="http://schemas.microsoft.com/office/drawing/2014/main" id="{5C33D777-12AD-4D40-BA95-0A4A349273F0}"/>
              </a:ext>
            </a:extLst>
          </p:cNvPr>
          <p:cNvSpPr/>
          <p:nvPr/>
        </p:nvSpPr>
        <p:spPr>
          <a:xfrm>
            <a:off x="4069725" y="484141"/>
            <a:ext cx="8122276" cy="189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TextBox 36">
            <a:extLst>
              <a:ext uri="{FF2B5EF4-FFF2-40B4-BE49-F238E27FC236}">
                <a16:creationId xmlns:a16="http://schemas.microsoft.com/office/drawing/2014/main" id="{EEAB2A24-BE8A-4280-B097-6F1CEB85D11C}"/>
              </a:ext>
            </a:extLst>
          </p:cNvPr>
          <p:cNvSpPr txBox="1"/>
          <p:nvPr/>
        </p:nvSpPr>
        <p:spPr>
          <a:xfrm>
            <a:off x="3194899" y="1247940"/>
            <a:ext cx="5359728" cy="523220"/>
          </a:xfrm>
          <a:prstGeom prst="rect">
            <a:avLst/>
          </a:prstGeom>
          <a:noFill/>
        </p:spPr>
        <p:txBody>
          <a:bodyPr wrap="square" rtlCol="0">
            <a:spAutoFit/>
          </a:bodyPr>
          <a:lstStyle/>
          <a:p>
            <a:pPr algn="ctr"/>
            <a:r>
              <a:rPr lang="en-US" sz="2800" dirty="0">
                <a:latin typeface="Agency FB" panose="020B0503020202020204" pitchFamily="34" charset="0"/>
              </a:rPr>
              <a:t>METODE STUDI SIMBOL</a:t>
            </a:r>
            <a:endParaRPr lang="id-ID" sz="2800" dirty="0">
              <a:latin typeface="Agency FB" panose="020B0503020202020204" pitchFamily="34" charset="0"/>
            </a:endParaRPr>
          </a:p>
        </p:txBody>
      </p:sp>
      <p:sp>
        <p:nvSpPr>
          <p:cNvPr id="10" name="Oval 9">
            <a:extLst>
              <a:ext uri="{FF2B5EF4-FFF2-40B4-BE49-F238E27FC236}">
                <a16:creationId xmlns:a16="http://schemas.microsoft.com/office/drawing/2014/main" id="{2AD460C4-A7FB-4C28-BED6-F9DE9B13202E}"/>
              </a:ext>
            </a:extLst>
          </p:cNvPr>
          <p:cNvSpPr/>
          <p:nvPr/>
        </p:nvSpPr>
        <p:spPr>
          <a:xfrm>
            <a:off x="4608028" y="1954687"/>
            <a:ext cx="1166191" cy="1166191"/>
          </a:xfrm>
          <a:prstGeom prst="ellipse">
            <a:avLst/>
          </a:prstGeom>
          <a:solidFill>
            <a:srgbClr val="F7615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3">
            <a:extLst>
              <a:ext uri="{FF2B5EF4-FFF2-40B4-BE49-F238E27FC236}">
                <a16:creationId xmlns:a16="http://schemas.microsoft.com/office/drawing/2014/main" id="{972CC820-102B-4EA8-BAD4-787C8999FCE8}"/>
              </a:ext>
            </a:extLst>
          </p:cNvPr>
          <p:cNvSpPr/>
          <p:nvPr/>
        </p:nvSpPr>
        <p:spPr>
          <a:xfrm>
            <a:off x="4608028" y="3297651"/>
            <a:ext cx="1166191" cy="1166191"/>
          </a:xfrm>
          <a:prstGeom prst="ellipse">
            <a:avLst/>
          </a:prstGeom>
          <a:solidFill>
            <a:srgbClr val="FCBC4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2" name="Oval 11">
            <a:extLst>
              <a:ext uri="{FF2B5EF4-FFF2-40B4-BE49-F238E27FC236}">
                <a16:creationId xmlns:a16="http://schemas.microsoft.com/office/drawing/2014/main" id="{2F02B470-1195-4481-B7E6-AC7DFA219A44}"/>
              </a:ext>
            </a:extLst>
          </p:cNvPr>
          <p:cNvSpPr/>
          <p:nvPr/>
        </p:nvSpPr>
        <p:spPr>
          <a:xfrm>
            <a:off x="6121466" y="1918928"/>
            <a:ext cx="1166191" cy="116619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Oval 12">
            <a:extLst>
              <a:ext uri="{FF2B5EF4-FFF2-40B4-BE49-F238E27FC236}">
                <a16:creationId xmlns:a16="http://schemas.microsoft.com/office/drawing/2014/main" id="{8C16717E-BB62-4914-9C9E-6A81315B4B87}"/>
              </a:ext>
            </a:extLst>
          </p:cNvPr>
          <p:cNvSpPr/>
          <p:nvPr/>
        </p:nvSpPr>
        <p:spPr>
          <a:xfrm>
            <a:off x="4623814" y="3303760"/>
            <a:ext cx="1166191" cy="116619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13">
            <a:extLst>
              <a:ext uri="{FF2B5EF4-FFF2-40B4-BE49-F238E27FC236}">
                <a16:creationId xmlns:a16="http://schemas.microsoft.com/office/drawing/2014/main" id="{36420063-2704-443C-B1DF-8D91F8EC790A}"/>
              </a:ext>
            </a:extLst>
          </p:cNvPr>
          <p:cNvSpPr/>
          <p:nvPr/>
        </p:nvSpPr>
        <p:spPr>
          <a:xfrm>
            <a:off x="6108146" y="3256793"/>
            <a:ext cx="1166191" cy="116619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C3A57B34-9852-42A1-9564-3308C875A226}"/>
              </a:ext>
            </a:extLst>
          </p:cNvPr>
          <p:cNvSpPr txBox="1"/>
          <p:nvPr/>
        </p:nvSpPr>
        <p:spPr>
          <a:xfrm>
            <a:off x="2471626" y="3646777"/>
            <a:ext cx="1861101" cy="523220"/>
          </a:xfrm>
          <a:prstGeom prst="rect">
            <a:avLst/>
          </a:prstGeom>
          <a:noFill/>
        </p:spPr>
        <p:txBody>
          <a:bodyPr wrap="square" rtlCol="0">
            <a:spAutoFit/>
          </a:bodyPr>
          <a:lstStyle/>
          <a:p>
            <a:pPr algn="r"/>
            <a:r>
              <a:rPr lang="en-US" sz="2800" dirty="0">
                <a:solidFill>
                  <a:srgbClr val="FCBC40"/>
                </a:solidFill>
                <a:latin typeface="Bebas Neue" panose="020B0606020202050201" pitchFamily="34" charset="0"/>
              </a:rPr>
              <a:t>INSPECTION</a:t>
            </a:r>
            <a:endParaRPr lang="id-ID" sz="2800" dirty="0">
              <a:solidFill>
                <a:srgbClr val="FCBC40"/>
              </a:solidFill>
              <a:latin typeface="Bebas Neue" panose="020B0606020202050201" pitchFamily="34" charset="0"/>
            </a:endParaRPr>
          </a:p>
        </p:txBody>
      </p:sp>
      <p:sp>
        <p:nvSpPr>
          <p:cNvPr id="23" name="TextBox 22">
            <a:extLst>
              <a:ext uri="{FF2B5EF4-FFF2-40B4-BE49-F238E27FC236}">
                <a16:creationId xmlns:a16="http://schemas.microsoft.com/office/drawing/2014/main" id="{FC7D77CD-00D3-44DB-8188-545CAAE010CE}"/>
              </a:ext>
            </a:extLst>
          </p:cNvPr>
          <p:cNvSpPr txBox="1"/>
          <p:nvPr/>
        </p:nvSpPr>
        <p:spPr>
          <a:xfrm>
            <a:off x="2471626" y="2271906"/>
            <a:ext cx="1861101" cy="523220"/>
          </a:xfrm>
          <a:prstGeom prst="rect">
            <a:avLst/>
          </a:prstGeom>
          <a:noFill/>
        </p:spPr>
        <p:txBody>
          <a:bodyPr wrap="square" rtlCol="0">
            <a:spAutoFit/>
          </a:bodyPr>
          <a:lstStyle/>
          <a:p>
            <a:pPr algn="r"/>
            <a:r>
              <a:rPr lang="en-US" sz="2800" dirty="0">
                <a:solidFill>
                  <a:srgbClr val="F7615D"/>
                </a:solidFill>
                <a:latin typeface="Bebas Neue" panose="020B0606020202050201" pitchFamily="34" charset="0"/>
              </a:rPr>
              <a:t>OPERATION</a:t>
            </a:r>
            <a:endParaRPr lang="id-ID" sz="2800" dirty="0">
              <a:solidFill>
                <a:srgbClr val="F7615D"/>
              </a:solidFill>
              <a:latin typeface="Bebas Neue" panose="020B0606020202050201" pitchFamily="34" charset="0"/>
            </a:endParaRPr>
          </a:p>
        </p:txBody>
      </p:sp>
      <p:sp>
        <p:nvSpPr>
          <p:cNvPr id="38" name="Oval 37">
            <a:extLst>
              <a:ext uri="{FF2B5EF4-FFF2-40B4-BE49-F238E27FC236}">
                <a16:creationId xmlns:a16="http://schemas.microsoft.com/office/drawing/2014/main" id="{0EF27282-004D-4DFE-9D03-46AB561F186C}"/>
              </a:ext>
            </a:extLst>
          </p:cNvPr>
          <p:cNvSpPr/>
          <p:nvPr/>
        </p:nvSpPr>
        <p:spPr>
          <a:xfrm>
            <a:off x="5341244" y="4347198"/>
            <a:ext cx="1166191" cy="116619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Rectangle 38">
            <a:extLst>
              <a:ext uri="{FF2B5EF4-FFF2-40B4-BE49-F238E27FC236}">
                <a16:creationId xmlns:a16="http://schemas.microsoft.com/office/drawing/2014/main" id="{CF36DF66-E502-4F18-BA49-29AD07F0173F}"/>
              </a:ext>
            </a:extLst>
          </p:cNvPr>
          <p:cNvSpPr/>
          <p:nvPr/>
        </p:nvSpPr>
        <p:spPr>
          <a:xfrm>
            <a:off x="4940209" y="3712955"/>
            <a:ext cx="533400" cy="3238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40" name="Oval 39">
            <a:extLst>
              <a:ext uri="{FF2B5EF4-FFF2-40B4-BE49-F238E27FC236}">
                <a16:creationId xmlns:a16="http://schemas.microsoft.com/office/drawing/2014/main" id="{C99FD5E2-A5E7-4661-8868-7B2DC2B942D9}"/>
              </a:ext>
            </a:extLst>
          </p:cNvPr>
          <p:cNvSpPr/>
          <p:nvPr/>
        </p:nvSpPr>
        <p:spPr>
          <a:xfrm>
            <a:off x="4955275" y="2335337"/>
            <a:ext cx="428625" cy="333375"/>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41" name="Chord 40">
            <a:extLst>
              <a:ext uri="{FF2B5EF4-FFF2-40B4-BE49-F238E27FC236}">
                <a16:creationId xmlns:a16="http://schemas.microsoft.com/office/drawing/2014/main" id="{0BEC05B5-0EAC-45E9-8E32-02CE78D02E33}"/>
              </a:ext>
            </a:extLst>
          </p:cNvPr>
          <p:cNvSpPr/>
          <p:nvPr/>
        </p:nvSpPr>
        <p:spPr>
          <a:xfrm rot="19707970" flipH="1">
            <a:off x="6469542" y="2275851"/>
            <a:ext cx="419100" cy="476250"/>
          </a:xfrm>
          <a:prstGeom prst="chord">
            <a:avLst>
              <a:gd name="adj1" fmla="val 1345453"/>
              <a:gd name="adj2" fmla="val 1620000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dirty="0"/>
          </a:p>
        </p:txBody>
      </p:sp>
      <p:sp>
        <p:nvSpPr>
          <p:cNvPr id="42" name="Right Arrow 2">
            <a:extLst>
              <a:ext uri="{FF2B5EF4-FFF2-40B4-BE49-F238E27FC236}">
                <a16:creationId xmlns:a16="http://schemas.microsoft.com/office/drawing/2014/main" id="{DD4F9E3E-F0B8-4723-BDF1-6616540903DF}"/>
              </a:ext>
            </a:extLst>
          </p:cNvPr>
          <p:cNvSpPr/>
          <p:nvPr/>
        </p:nvSpPr>
        <p:spPr>
          <a:xfrm>
            <a:off x="6293330" y="3754164"/>
            <a:ext cx="771525" cy="171450"/>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44" name="Flowchart: Merge 43">
            <a:extLst>
              <a:ext uri="{FF2B5EF4-FFF2-40B4-BE49-F238E27FC236}">
                <a16:creationId xmlns:a16="http://schemas.microsoft.com/office/drawing/2014/main" id="{685B771B-0A96-450F-8779-601BFA24896A}"/>
              </a:ext>
            </a:extLst>
          </p:cNvPr>
          <p:cNvSpPr/>
          <p:nvPr/>
        </p:nvSpPr>
        <p:spPr>
          <a:xfrm>
            <a:off x="5633828" y="4755506"/>
            <a:ext cx="581025" cy="352425"/>
          </a:xfrm>
          <a:prstGeom prst="flowChartMerg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dirty="0"/>
          </a:p>
        </p:txBody>
      </p:sp>
    </p:spTree>
    <p:extLst>
      <p:ext uri="{BB962C8B-B14F-4D97-AF65-F5344CB8AC3E}">
        <p14:creationId xmlns:p14="http://schemas.microsoft.com/office/powerpoint/2010/main" val="1266059053"/>
      </p:ext>
    </p:extLst>
  </p:cSld>
  <p:clrMapOvr>
    <a:masterClrMapping/>
  </p:clrMapOvr>
  <mc:AlternateContent xmlns:mc="http://schemas.openxmlformats.org/markup-compatibility/2006" xmlns:p159="http://schemas.microsoft.com/office/powerpoint/2015/09/main">
    <mc:Choice Requires="p159">
      <p:transition advTm="0">
        <p159:morph option="byObject"/>
      </p:transition>
    </mc:Choice>
    <mc:Fallback xmlns="">
      <p:transition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BFEEFF"/>
        </a:solidFill>
        <a:effectLst/>
      </p:bgPr>
    </p:bg>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5E5C04E9-F627-4945-8C55-2DCFA1E59E23}"/>
              </a:ext>
            </a:extLst>
          </p:cNvPr>
          <p:cNvSpPr/>
          <p:nvPr/>
        </p:nvSpPr>
        <p:spPr>
          <a:xfrm>
            <a:off x="1717586" y="1249985"/>
            <a:ext cx="8314355" cy="4785104"/>
          </a:xfrm>
          <a:prstGeom prst="roundRect">
            <a:avLst>
              <a:gd name="adj" fmla="val 2151"/>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cxnSp>
        <p:nvCxnSpPr>
          <p:cNvPr id="32" name="Straight Connector 31">
            <a:extLst>
              <a:ext uri="{FF2B5EF4-FFF2-40B4-BE49-F238E27FC236}">
                <a16:creationId xmlns:a16="http://schemas.microsoft.com/office/drawing/2014/main" id="{A2A9BBB1-E692-4C9E-A665-7CBDB61087A7}"/>
              </a:ext>
            </a:extLst>
          </p:cNvPr>
          <p:cNvCxnSpPr>
            <a:cxnSpLocks/>
          </p:cNvCxnSpPr>
          <p:nvPr/>
        </p:nvCxnSpPr>
        <p:spPr>
          <a:xfrm>
            <a:off x="1717586" y="1752242"/>
            <a:ext cx="83143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6748CCD8-48DC-48C8-BFB7-4D69818554B4}"/>
              </a:ext>
            </a:extLst>
          </p:cNvPr>
          <p:cNvSpPr/>
          <p:nvPr/>
        </p:nvSpPr>
        <p:spPr>
          <a:xfrm>
            <a:off x="1922351" y="1399514"/>
            <a:ext cx="203200" cy="203200"/>
          </a:xfrm>
          <a:prstGeom prst="ellipse">
            <a:avLst/>
          </a:prstGeom>
          <a:solidFill>
            <a:srgbClr val="F76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Oval 33">
            <a:extLst>
              <a:ext uri="{FF2B5EF4-FFF2-40B4-BE49-F238E27FC236}">
                <a16:creationId xmlns:a16="http://schemas.microsoft.com/office/drawing/2014/main" id="{84C3ABD2-E77F-4EC8-8C1C-A9A666F97F73}"/>
              </a:ext>
            </a:extLst>
          </p:cNvPr>
          <p:cNvSpPr/>
          <p:nvPr/>
        </p:nvSpPr>
        <p:spPr>
          <a:xfrm>
            <a:off x="2268426" y="1399514"/>
            <a:ext cx="203200" cy="203200"/>
          </a:xfrm>
          <a:prstGeom prst="ellipse">
            <a:avLst/>
          </a:prstGeom>
          <a:solidFill>
            <a:srgbClr val="FCB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Oval 34">
            <a:extLst>
              <a:ext uri="{FF2B5EF4-FFF2-40B4-BE49-F238E27FC236}">
                <a16:creationId xmlns:a16="http://schemas.microsoft.com/office/drawing/2014/main" id="{AA5E151B-09A7-491C-890D-2F8FA809C9BC}"/>
              </a:ext>
            </a:extLst>
          </p:cNvPr>
          <p:cNvSpPr/>
          <p:nvPr/>
        </p:nvSpPr>
        <p:spPr>
          <a:xfrm>
            <a:off x="2614501" y="1399514"/>
            <a:ext cx="203200" cy="203200"/>
          </a:xfrm>
          <a:prstGeom prst="ellipse">
            <a:avLst/>
          </a:prstGeom>
          <a:solidFill>
            <a:srgbClr val="3CC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Rectangle 35">
            <a:extLst>
              <a:ext uri="{FF2B5EF4-FFF2-40B4-BE49-F238E27FC236}">
                <a16:creationId xmlns:a16="http://schemas.microsoft.com/office/drawing/2014/main" id="{4D6FE85D-52DC-42A7-9B2A-08067CD632D2}"/>
              </a:ext>
            </a:extLst>
          </p:cNvPr>
          <p:cNvSpPr/>
          <p:nvPr/>
        </p:nvSpPr>
        <p:spPr>
          <a:xfrm>
            <a:off x="0" y="6167865"/>
            <a:ext cx="12192000" cy="206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Rectangle 36">
            <a:extLst>
              <a:ext uri="{FF2B5EF4-FFF2-40B4-BE49-F238E27FC236}">
                <a16:creationId xmlns:a16="http://schemas.microsoft.com/office/drawing/2014/main" id="{22125FB2-1BA5-40AD-9C1D-65A32634D8B0}"/>
              </a:ext>
            </a:extLst>
          </p:cNvPr>
          <p:cNvSpPr/>
          <p:nvPr/>
        </p:nvSpPr>
        <p:spPr>
          <a:xfrm>
            <a:off x="1" y="5829039"/>
            <a:ext cx="1625600" cy="206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Rectangle 37">
            <a:extLst>
              <a:ext uri="{FF2B5EF4-FFF2-40B4-BE49-F238E27FC236}">
                <a16:creationId xmlns:a16="http://schemas.microsoft.com/office/drawing/2014/main" id="{87BFB9FB-3A5D-4F8E-92B2-E16A36E06B33}"/>
              </a:ext>
            </a:extLst>
          </p:cNvPr>
          <p:cNvSpPr/>
          <p:nvPr/>
        </p:nvSpPr>
        <p:spPr>
          <a:xfrm>
            <a:off x="6988935" y="782392"/>
            <a:ext cx="5203065" cy="189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Rectangle 38">
            <a:extLst>
              <a:ext uri="{FF2B5EF4-FFF2-40B4-BE49-F238E27FC236}">
                <a16:creationId xmlns:a16="http://schemas.microsoft.com/office/drawing/2014/main" id="{46EB1E66-D2AF-43ED-B6BE-55290BB8F4EA}"/>
              </a:ext>
            </a:extLst>
          </p:cNvPr>
          <p:cNvSpPr/>
          <p:nvPr/>
        </p:nvSpPr>
        <p:spPr>
          <a:xfrm>
            <a:off x="4069725" y="484141"/>
            <a:ext cx="8122276" cy="189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TextBox 39">
            <a:extLst>
              <a:ext uri="{FF2B5EF4-FFF2-40B4-BE49-F238E27FC236}">
                <a16:creationId xmlns:a16="http://schemas.microsoft.com/office/drawing/2014/main" id="{5DA2890D-FECB-41BF-B5DE-40D2E3AD9E4B}"/>
              </a:ext>
            </a:extLst>
          </p:cNvPr>
          <p:cNvSpPr txBox="1"/>
          <p:nvPr/>
        </p:nvSpPr>
        <p:spPr>
          <a:xfrm>
            <a:off x="3194899" y="1247940"/>
            <a:ext cx="5359728" cy="523220"/>
          </a:xfrm>
          <a:prstGeom prst="rect">
            <a:avLst/>
          </a:prstGeom>
          <a:noFill/>
        </p:spPr>
        <p:txBody>
          <a:bodyPr wrap="square" rtlCol="0">
            <a:spAutoFit/>
          </a:bodyPr>
          <a:lstStyle/>
          <a:p>
            <a:pPr algn="ctr"/>
            <a:r>
              <a:rPr lang="en-US" sz="2800" dirty="0">
                <a:latin typeface="Agency FB" panose="020B0503020202020204" pitchFamily="34" charset="0"/>
              </a:rPr>
              <a:t>METODE STUDI SIMBOL</a:t>
            </a:r>
            <a:r>
              <a:rPr lang="id-ID" sz="2800" dirty="0">
                <a:latin typeface="Agency FB" panose="020B0503020202020204" pitchFamily="34" charset="0"/>
              </a:rPr>
              <a:t> </a:t>
            </a:r>
          </a:p>
        </p:txBody>
      </p:sp>
      <p:sp>
        <p:nvSpPr>
          <p:cNvPr id="10" name="Oval 9">
            <a:extLst>
              <a:ext uri="{FF2B5EF4-FFF2-40B4-BE49-F238E27FC236}">
                <a16:creationId xmlns:a16="http://schemas.microsoft.com/office/drawing/2014/main" id="{2AD460C4-A7FB-4C28-BED6-F9DE9B13202E}"/>
              </a:ext>
            </a:extLst>
          </p:cNvPr>
          <p:cNvSpPr/>
          <p:nvPr/>
        </p:nvSpPr>
        <p:spPr>
          <a:xfrm>
            <a:off x="4608030" y="1920688"/>
            <a:ext cx="1166191" cy="1166191"/>
          </a:xfrm>
          <a:prstGeom prst="ellipse">
            <a:avLst/>
          </a:prstGeom>
          <a:solidFill>
            <a:srgbClr val="F7615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3">
            <a:extLst>
              <a:ext uri="{FF2B5EF4-FFF2-40B4-BE49-F238E27FC236}">
                <a16:creationId xmlns:a16="http://schemas.microsoft.com/office/drawing/2014/main" id="{972CC820-102B-4EA8-BAD4-787C8999FCE8}"/>
              </a:ext>
            </a:extLst>
          </p:cNvPr>
          <p:cNvSpPr/>
          <p:nvPr/>
        </p:nvSpPr>
        <p:spPr>
          <a:xfrm>
            <a:off x="6094459" y="3283597"/>
            <a:ext cx="1166191" cy="1166191"/>
          </a:xfrm>
          <a:prstGeom prst="ellipse">
            <a:avLst/>
          </a:prstGeom>
          <a:solidFill>
            <a:srgbClr val="3CC34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Oval 11">
            <a:extLst>
              <a:ext uri="{FF2B5EF4-FFF2-40B4-BE49-F238E27FC236}">
                <a16:creationId xmlns:a16="http://schemas.microsoft.com/office/drawing/2014/main" id="{2F02B470-1195-4481-B7E6-AC7DFA219A44}"/>
              </a:ext>
            </a:extLst>
          </p:cNvPr>
          <p:cNvSpPr/>
          <p:nvPr/>
        </p:nvSpPr>
        <p:spPr>
          <a:xfrm>
            <a:off x="6096000" y="1931962"/>
            <a:ext cx="1166191" cy="116619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Oval 12">
            <a:extLst>
              <a:ext uri="{FF2B5EF4-FFF2-40B4-BE49-F238E27FC236}">
                <a16:creationId xmlns:a16="http://schemas.microsoft.com/office/drawing/2014/main" id="{8C16717E-BB62-4914-9C9E-6A81315B4B87}"/>
              </a:ext>
            </a:extLst>
          </p:cNvPr>
          <p:cNvSpPr/>
          <p:nvPr/>
        </p:nvSpPr>
        <p:spPr>
          <a:xfrm>
            <a:off x="4601427" y="3239030"/>
            <a:ext cx="1166191" cy="1166191"/>
          </a:xfrm>
          <a:prstGeom prst="ellipse">
            <a:avLst/>
          </a:prstGeom>
          <a:solidFill>
            <a:srgbClr val="FCBC4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13">
            <a:extLst>
              <a:ext uri="{FF2B5EF4-FFF2-40B4-BE49-F238E27FC236}">
                <a16:creationId xmlns:a16="http://schemas.microsoft.com/office/drawing/2014/main" id="{36420063-2704-443C-B1DF-8D91F8EC790A}"/>
              </a:ext>
            </a:extLst>
          </p:cNvPr>
          <p:cNvSpPr/>
          <p:nvPr/>
        </p:nvSpPr>
        <p:spPr>
          <a:xfrm>
            <a:off x="6106400" y="3285787"/>
            <a:ext cx="1166191" cy="116619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C3A57B34-9852-42A1-9564-3308C875A226}"/>
              </a:ext>
            </a:extLst>
          </p:cNvPr>
          <p:cNvSpPr txBox="1"/>
          <p:nvPr/>
        </p:nvSpPr>
        <p:spPr>
          <a:xfrm>
            <a:off x="7459521" y="3578279"/>
            <a:ext cx="1861101" cy="523220"/>
          </a:xfrm>
          <a:prstGeom prst="rect">
            <a:avLst/>
          </a:prstGeom>
          <a:noFill/>
        </p:spPr>
        <p:txBody>
          <a:bodyPr wrap="square" rtlCol="0">
            <a:spAutoFit/>
          </a:bodyPr>
          <a:lstStyle/>
          <a:p>
            <a:r>
              <a:rPr lang="en-US" sz="2800" dirty="0">
                <a:solidFill>
                  <a:srgbClr val="3CC34F"/>
                </a:solidFill>
                <a:latin typeface="Bebas Neue" panose="020B0606020202050201" pitchFamily="34" charset="0"/>
              </a:rPr>
              <a:t>TRANSPORT</a:t>
            </a:r>
            <a:endParaRPr lang="id-ID" sz="2800" dirty="0">
              <a:solidFill>
                <a:srgbClr val="3CC34F"/>
              </a:solidFill>
              <a:latin typeface="Bebas Neue" panose="020B0606020202050201" pitchFamily="34" charset="0"/>
            </a:endParaRPr>
          </a:p>
        </p:txBody>
      </p:sp>
      <p:sp>
        <p:nvSpPr>
          <p:cNvPr id="41" name="Oval 40">
            <a:extLst>
              <a:ext uri="{FF2B5EF4-FFF2-40B4-BE49-F238E27FC236}">
                <a16:creationId xmlns:a16="http://schemas.microsoft.com/office/drawing/2014/main" id="{CAF4081E-601F-4317-9019-C5DE84515D25}"/>
              </a:ext>
            </a:extLst>
          </p:cNvPr>
          <p:cNvSpPr/>
          <p:nvPr/>
        </p:nvSpPr>
        <p:spPr>
          <a:xfrm>
            <a:off x="5342234" y="4337182"/>
            <a:ext cx="1166191" cy="116619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Oval 41">
            <a:extLst>
              <a:ext uri="{FF2B5EF4-FFF2-40B4-BE49-F238E27FC236}">
                <a16:creationId xmlns:a16="http://schemas.microsoft.com/office/drawing/2014/main" id="{518C6282-E8DC-4B36-8373-335876D8D80F}"/>
              </a:ext>
            </a:extLst>
          </p:cNvPr>
          <p:cNvSpPr/>
          <p:nvPr/>
        </p:nvSpPr>
        <p:spPr>
          <a:xfrm>
            <a:off x="4955275" y="2335337"/>
            <a:ext cx="428625" cy="333375"/>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43" name="Chord 42">
            <a:extLst>
              <a:ext uri="{FF2B5EF4-FFF2-40B4-BE49-F238E27FC236}">
                <a16:creationId xmlns:a16="http://schemas.microsoft.com/office/drawing/2014/main" id="{6D7CBC91-EBCF-472B-A03C-6BBCF2E84AF9}"/>
              </a:ext>
            </a:extLst>
          </p:cNvPr>
          <p:cNvSpPr/>
          <p:nvPr/>
        </p:nvSpPr>
        <p:spPr>
          <a:xfrm rot="19707970" flipH="1">
            <a:off x="6469542" y="2275851"/>
            <a:ext cx="419100" cy="476250"/>
          </a:xfrm>
          <a:prstGeom prst="chord">
            <a:avLst>
              <a:gd name="adj1" fmla="val 1345453"/>
              <a:gd name="adj2" fmla="val 1620000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dirty="0"/>
          </a:p>
        </p:txBody>
      </p:sp>
      <p:sp>
        <p:nvSpPr>
          <p:cNvPr id="44" name="Rectangle 43">
            <a:extLst>
              <a:ext uri="{FF2B5EF4-FFF2-40B4-BE49-F238E27FC236}">
                <a16:creationId xmlns:a16="http://schemas.microsoft.com/office/drawing/2014/main" id="{5E82BB24-40A3-4AD6-9919-3DA4DF16DB5A}"/>
              </a:ext>
            </a:extLst>
          </p:cNvPr>
          <p:cNvSpPr/>
          <p:nvPr/>
        </p:nvSpPr>
        <p:spPr>
          <a:xfrm>
            <a:off x="4940209" y="3712955"/>
            <a:ext cx="533400" cy="3238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45" name="Right Arrow 2">
            <a:extLst>
              <a:ext uri="{FF2B5EF4-FFF2-40B4-BE49-F238E27FC236}">
                <a16:creationId xmlns:a16="http://schemas.microsoft.com/office/drawing/2014/main" id="{1F056E9B-7EEF-47AF-9772-02F772C85B23}"/>
              </a:ext>
            </a:extLst>
          </p:cNvPr>
          <p:cNvSpPr/>
          <p:nvPr/>
        </p:nvSpPr>
        <p:spPr>
          <a:xfrm>
            <a:off x="6293330" y="3754164"/>
            <a:ext cx="771525" cy="171450"/>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46" name="Flowchart: Merge 45">
            <a:extLst>
              <a:ext uri="{FF2B5EF4-FFF2-40B4-BE49-F238E27FC236}">
                <a16:creationId xmlns:a16="http://schemas.microsoft.com/office/drawing/2014/main" id="{C4FA1B31-BA20-4CFA-9CD0-0E6118D91815}"/>
              </a:ext>
            </a:extLst>
          </p:cNvPr>
          <p:cNvSpPr/>
          <p:nvPr/>
        </p:nvSpPr>
        <p:spPr>
          <a:xfrm>
            <a:off x="5633828" y="4755506"/>
            <a:ext cx="581025" cy="352425"/>
          </a:xfrm>
          <a:prstGeom prst="flowChartMerg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dirty="0"/>
          </a:p>
        </p:txBody>
      </p:sp>
      <p:sp>
        <p:nvSpPr>
          <p:cNvPr id="47" name="TextBox 46">
            <a:extLst>
              <a:ext uri="{FF2B5EF4-FFF2-40B4-BE49-F238E27FC236}">
                <a16:creationId xmlns:a16="http://schemas.microsoft.com/office/drawing/2014/main" id="{A4A10886-2C69-4790-868C-94F8320B52FF}"/>
              </a:ext>
            </a:extLst>
          </p:cNvPr>
          <p:cNvSpPr txBox="1"/>
          <p:nvPr/>
        </p:nvSpPr>
        <p:spPr>
          <a:xfrm>
            <a:off x="2471626" y="2271906"/>
            <a:ext cx="1861101" cy="523220"/>
          </a:xfrm>
          <a:prstGeom prst="rect">
            <a:avLst/>
          </a:prstGeom>
          <a:noFill/>
        </p:spPr>
        <p:txBody>
          <a:bodyPr wrap="square" rtlCol="0">
            <a:spAutoFit/>
          </a:bodyPr>
          <a:lstStyle/>
          <a:p>
            <a:pPr algn="r"/>
            <a:r>
              <a:rPr lang="en-US" sz="2800" dirty="0">
                <a:solidFill>
                  <a:srgbClr val="F7615D"/>
                </a:solidFill>
                <a:latin typeface="Bebas Neue" panose="020B0606020202050201" pitchFamily="34" charset="0"/>
              </a:rPr>
              <a:t>OPERATION</a:t>
            </a:r>
            <a:endParaRPr lang="id-ID" sz="2800" dirty="0">
              <a:solidFill>
                <a:srgbClr val="F7615D"/>
              </a:solidFill>
              <a:latin typeface="Bebas Neue" panose="020B0606020202050201" pitchFamily="34" charset="0"/>
            </a:endParaRPr>
          </a:p>
        </p:txBody>
      </p:sp>
      <p:sp>
        <p:nvSpPr>
          <p:cNvPr id="48" name="TextBox 47">
            <a:extLst>
              <a:ext uri="{FF2B5EF4-FFF2-40B4-BE49-F238E27FC236}">
                <a16:creationId xmlns:a16="http://schemas.microsoft.com/office/drawing/2014/main" id="{6343E6E9-C680-4BB0-9D99-104DD6FE5B4B}"/>
              </a:ext>
            </a:extLst>
          </p:cNvPr>
          <p:cNvSpPr txBox="1"/>
          <p:nvPr/>
        </p:nvSpPr>
        <p:spPr>
          <a:xfrm>
            <a:off x="2471626" y="3646777"/>
            <a:ext cx="1861101" cy="523220"/>
          </a:xfrm>
          <a:prstGeom prst="rect">
            <a:avLst/>
          </a:prstGeom>
          <a:noFill/>
        </p:spPr>
        <p:txBody>
          <a:bodyPr wrap="square" rtlCol="0">
            <a:spAutoFit/>
          </a:bodyPr>
          <a:lstStyle/>
          <a:p>
            <a:pPr algn="r"/>
            <a:r>
              <a:rPr lang="en-US" sz="2800" dirty="0">
                <a:solidFill>
                  <a:srgbClr val="FCBC40"/>
                </a:solidFill>
                <a:latin typeface="Bebas Neue" panose="020B0606020202050201" pitchFamily="34" charset="0"/>
              </a:rPr>
              <a:t>INSPECTION</a:t>
            </a:r>
            <a:endParaRPr lang="id-ID" sz="2800" dirty="0">
              <a:solidFill>
                <a:srgbClr val="FCBC40"/>
              </a:solidFill>
              <a:latin typeface="Bebas Neue" panose="020B0606020202050201" pitchFamily="34" charset="0"/>
            </a:endParaRPr>
          </a:p>
        </p:txBody>
      </p:sp>
    </p:spTree>
    <p:extLst>
      <p:ext uri="{BB962C8B-B14F-4D97-AF65-F5344CB8AC3E}">
        <p14:creationId xmlns:p14="http://schemas.microsoft.com/office/powerpoint/2010/main" val="1028291805"/>
      </p:ext>
    </p:extLst>
  </p:cSld>
  <p:clrMapOvr>
    <a:masterClrMapping/>
  </p:clrMapOvr>
  <mc:AlternateContent xmlns:mc="http://schemas.openxmlformats.org/markup-compatibility/2006" xmlns:p159="http://schemas.microsoft.com/office/powerpoint/2015/09/main">
    <mc:Choice Requires="p159">
      <p:transition advTm="0">
        <p159:morph option="byObject"/>
      </p:transition>
    </mc:Choice>
    <mc:Fallback xmlns="">
      <p:transition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DB62D4-1B74-415D-A933-5F6D22078135}"/>
              </a:ext>
            </a:extLst>
          </p:cNvPr>
          <p:cNvSpPr/>
          <p:nvPr/>
        </p:nvSpPr>
        <p:spPr>
          <a:xfrm flipV="1">
            <a:off x="0" y="3301375"/>
            <a:ext cx="12192000" cy="337606"/>
          </a:xfrm>
          <a:prstGeom prst="rect">
            <a:avLst/>
          </a:prstGeom>
          <a:solidFill>
            <a:srgbClr val="B0DD7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Tree>
    <p:extLst>
      <p:ext uri="{BB962C8B-B14F-4D97-AF65-F5344CB8AC3E}">
        <p14:creationId xmlns:p14="http://schemas.microsoft.com/office/powerpoint/2010/main" val="2321087859"/>
      </p:ext>
    </p:extLst>
  </p:cSld>
  <p:clrMapOvr>
    <a:masterClrMapping/>
  </p:clrMapOvr>
  <p:transition spd="slow" advClick="0" advTm="0">
    <p:push/>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BFEEFF"/>
        </a:solidFill>
        <a:effectLst/>
      </p:bgPr>
    </p:bg>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703F7DDB-7F66-4892-AABF-659DEB05E275}"/>
              </a:ext>
            </a:extLst>
          </p:cNvPr>
          <p:cNvSpPr/>
          <p:nvPr/>
        </p:nvSpPr>
        <p:spPr>
          <a:xfrm>
            <a:off x="1717586" y="1249985"/>
            <a:ext cx="8314355" cy="4785104"/>
          </a:xfrm>
          <a:prstGeom prst="roundRect">
            <a:avLst>
              <a:gd name="adj" fmla="val 2151"/>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cxnSp>
        <p:nvCxnSpPr>
          <p:cNvPr id="35" name="Straight Connector 34">
            <a:extLst>
              <a:ext uri="{FF2B5EF4-FFF2-40B4-BE49-F238E27FC236}">
                <a16:creationId xmlns:a16="http://schemas.microsoft.com/office/drawing/2014/main" id="{46543B3E-BED3-4713-86C4-D20888926EBB}"/>
              </a:ext>
            </a:extLst>
          </p:cNvPr>
          <p:cNvCxnSpPr>
            <a:cxnSpLocks/>
          </p:cNvCxnSpPr>
          <p:nvPr/>
        </p:nvCxnSpPr>
        <p:spPr>
          <a:xfrm>
            <a:off x="1717586" y="1752242"/>
            <a:ext cx="83143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08B7F193-1D9F-4CCB-87FA-70DC522C3DF6}"/>
              </a:ext>
            </a:extLst>
          </p:cNvPr>
          <p:cNvSpPr/>
          <p:nvPr/>
        </p:nvSpPr>
        <p:spPr>
          <a:xfrm>
            <a:off x="1922351" y="1399514"/>
            <a:ext cx="203200" cy="203200"/>
          </a:xfrm>
          <a:prstGeom prst="ellipse">
            <a:avLst/>
          </a:prstGeom>
          <a:solidFill>
            <a:srgbClr val="F76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Oval 36">
            <a:extLst>
              <a:ext uri="{FF2B5EF4-FFF2-40B4-BE49-F238E27FC236}">
                <a16:creationId xmlns:a16="http://schemas.microsoft.com/office/drawing/2014/main" id="{1F8F98B1-3A74-4FEF-9DEA-8492BB83D9FB}"/>
              </a:ext>
            </a:extLst>
          </p:cNvPr>
          <p:cNvSpPr/>
          <p:nvPr/>
        </p:nvSpPr>
        <p:spPr>
          <a:xfrm>
            <a:off x="2268426" y="1399514"/>
            <a:ext cx="203200" cy="203200"/>
          </a:xfrm>
          <a:prstGeom prst="ellipse">
            <a:avLst/>
          </a:prstGeom>
          <a:solidFill>
            <a:srgbClr val="FCB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Oval 37">
            <a:extLst>
              <a:ext uri="{FF2B5EF4-FFF2-40B4-BE49-F238E27FC236}">
                <a16:creationId xmlns:a16="http://schemas.microsoft.com/office/drawing/2014/main" id="{1664328D-CA55-4782-8E10-32CA5E5CE9B2}"/>
              </a:ext>
            </a:extLst>
          </p:cNvPr>
          <p:cNvSpPr/>
          <p:nvPr/>
        </p:nvSpPr>
        <p:spPr>
          <a:xfrm>
            <a:off x="2614501" y="1399514"/>
            <a:ext cx="203200" cy="203200"/>
          </a:xfrm>
          <a:prstGeom prst="ellipse">
            <a:avLst/>
          </a:prstGeom>
          <a:solidFill>
            <a:srgbClr val="3CC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Rectangle 38">
            <a:extLst>
              <a:ext uri="{FF2B5EF4-FFF2-40B4-BE49-F238E27FC236}">
                <a16:creationId xmlns:a16="http://schemas.microsoft.com/office/drawing/2014/main" id="{7F0D1BFF-BCCD-43F7-A8CE-7BCE37F2F4EE}"/>
              </a:ext>
            </a:extLst>
          </p:cNvPr>
          <p:cNvSpPr/>
          <p:nvPr/>
        </p:nvSpPr>
        <p:spPr>
          <a:xfrm>
            <a:off x="0" y="6167865"/>
            <a:ext cx="12192000" cy="206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Rectangle 39">
            <a:extLst>
              <a:ext uri="{FF2B5EF4-FFF2-40B4-BE49-F238E27FC236}">
                <a16:creationId xmlns:a16="http://schemas.microsoft.com/office/drawing/2014/main" id="{50D41E3A-4E84-45C1-A127-D6E547C8CBE7}"/>
              </a:ext>
            </a:extLst>
          </p:cNvPr>
          <p:cNvSpPr/>
          <p:nvPr/>
        </p:nvSpPr>
        <p:spPr>
          <a:xfrm>
            <a:off x="1" y="5829039"/>
            <a:ext cx="1536700" cy="206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Rectangle 40">
            <a:extLst>
              <a:ext uri="{FF2B5EF4-FFF2-40B4-BE49-F238E27FC236}">
                <a16:creationId xmlns:a16="http://schemas.microsoft.com/office/drawing/2014/main" id="{8158B1C2-0E23-4B83-BA5C-359D26488E6D}"/>
              </a:ext>
            </a:extLst>
          </p:cNvPr>
          <p:cNvSpPr/>
          <p:nvPr/>
        </p:nvSpPr>
        <p:spPr>
          <a:xfrm>
            <a:off x="6988935" y="782392"/>
            <a:ext cx="5203065" cy="189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Rectangle 41">
            <a:extLst>
              <a:ext uri="{FF2B5EF4-FFF2-40B4-BE49-F238E27FC236}">
                <a16:creationId xmlns:a16="http://schemas.microsoft.com/office/drawing/2014/main" id="{51693B39-C00A-4517-8AD5-3D96254248D4}"/>
              </a:ext>
            </a:extLst>
          </p:cNvPr>
          <p:cNvSpPr/>
          <p:nvPr/>
        </p:nvSpPr>
        <p:spPr>
          <a:xfrm>
            <a:off x="4069725" y="484141"/>
            <a:ext cx="8122276" cy="189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TextBox 42">
            <a:extLst>
              <a:ext uri="{FF2B5EF4-FFF2-40B4-BE49-F238E27FC236}">
                <a16:creationId xmlns:a16="http://schemas.microsoft.com/office/drawing/2014/main" id="{F4DCF815-7E55-4626-BC4B-A5789B87E817}"/>
              </a:ext>
            </a:extLst>
          </p:cNvPr>
          <p:cNvSpPr txBox="1"/>
          <p:nvPr/>
        </p:nvSpPr>
        <p:spPr>
          <a:xfrm>
            <a:off x="3194899" y="1247940"/>
            <a:ext cx="5359728" cy="523220"/>
          </a:xfrm>
          <a:prstGeom prst="rect">
            <a:avLst/>
          </a:prstGeom>
          <a:noFill/>
        </p:spPr>
        <p:txBody>
          <a:bodyPr wrap="square" rtlCol="0">
            <a:spAutoFit/>
          </a:bodyPr>
          <a:lstStyle/>
          <a:p>
            <a:pPr algn="ctr"/>
            <a:r>
              <a:rPr lang="en-US" sz="2800" dirty="0">
                <a:latin typeface="Agency FB" panose="020B0503020202020204" pitchFamily="34" charset="0"/>
              </a:rPr>
              <a:t>METODE STUDI SIMBOL</a:t>
            </a:r>
            <a:r>
              <a:rPr lang="id-ID" sz="2800" dirty="0">
                <a:latin typeface="Agency FB" panose="020B0503020202020204" pitchFamily="34" charset="0"/>
              </a:rPr>
              <a:t> </a:t>
            </a:r>
          </a:p>
        </p:txBody>
      </p:sp>
      <p:sp>
        <p:nvSpPr>
          <p:cNvPr id="10" name="Oval 9">
            <a:extLst>
              <a:ext uri="{FF2B5EF4-FFF2-40B4-BE49-F238E27FC236}">
                <a16:creationId xmlns:a16="http://schemas.microsoft.com/office/drawing/2014/main" id="{2AD460C4-A7FB-4C28-BED6-F9DE9B13202E}"/>
              </a:ext>
            </a:extLst>
          </p:cNvPr>
          <p:cNvSpPr/>
          <p:nvPr/>
        </p:nvSpPr>
        <p:spPr>
          <a:xfrm>
            <a:off x="4586491" y="1930880"/>
            <a:ext cx="1166191" cy="1166191"/>
          </a:xfrm>
          <a:prstGeom prst="ellipse">
            <a:avLst/>
          </a:prstGeom>
          <a:solidFill>
            <a:srgbClr val="F7615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4" name="Oval 23">
            <a:extLst>
              <a:ext uri="{FF2B5EF4-FFF2-40B4-BE49-F238E27FC236}">
                <a16:creationId xmlns:a16="http://schemas.microsoft.com/office/drawing/2014/main" id="{972CC820-102B-4EA8-BAD4-787C8999FCE8}"/>
              </a:ext>
            </a:extLst>
          </p:cNvPr>
          <p:cNvSpPr/>
          <p:nvPr/>
        </p:nvSpPr>
        <p:spPr>
          <a:xfrm>
            <a:off x="6121466" y="1921303"/>
            <a:ext cx="1166191" cy="1166191"/>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Oval 11">
            <a:extLst>
              <a:ext uri="{FF2B5EF4-FFF2-40B4-BE49-F238E27FC236}">
                <a16:creationId xmlns:a16="http://schemas.microsoft.com/office/drawing/2014/main" id="{2F02B470-1195-4481-B7E6-AC7DFA219A44}"/>
              </a:ext>
            </a:extLst>
          </p:cNvPr>
          <p:cNvSpPr/>
          <p:nvPr/>
        </p:nvSpPr>
        <p:spPr>
          <a:xfrm>
            <a:off x="6109722" y="1921302"/>
            <a:ext cx="1166191" cy="116619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 name="Oval 12">
            <a:extLst>
              <a:ext uri="{FF2B5EF4-FFF2-40B4-BE49-F238E27FC236}">
                <a16:creationId xmlns:a16="http://schemas.microsoft.com/office/drawing/2014/main" id="{8C16717E-BB62-4914-9C9E-6A81315B4B87}"/>
              </a:ext>
            </a:extLst>
          </p:cNvPr>
          <p:cNvSpPr/>
          <p:nvPr/>
        </p:nvSpPr>
        <p:spPr>
          <a:xfrm>
            <a:off x="4604793" y="3306976"/>
            <a:ext cx="1166191" cy="1166191"/>
          </a:xfrm>
          <a:prstGeom prst="ellipse">
            <a:avLst/>
          </a:prstGeom>
          <a:solidFill>
            <a:srgbClr val="FCBC4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13">
            <a:extLst>
              <a:ext uri="{FF2B5EF4-FFF2-40B4-BE49-F238E27FC236}">
                <a16:creationId xmlns:a16="http://schemas.microsoft.com/office/drawing/2014/main" id="{36420063-2704-443C-B1DF-8D91F8EC790A}"/>
              </a:ext>
            </a:extLst>
          </p:cNvPr>
          <p:cNvSpPr/>
          <p:nvPr/>
        </p:nvSpPr>
        <p:spPr>
          <a:xfrm>
            <a:off x="6121466" y="3289519"/>
            <a:ext cx="1166191" cy="1166191"/>
          </a:xfrm>
          <a:prstGeom prst="ellipse">
            <a:avLst/>
          </a:prstGeom>
          <a:solidFill>
            <a:srgbClr val="3CC34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C3A57B34-9852-42A1-9564-3308C875A226}"/>
              </a:ext>
            </a:extLst>
          </p:cNvPr>
          <p:cNvSpPr txBox="1"/>
          <p:nvPr/>
        </p:nvSpPr>
        <p:spPr>
          <a:xfrm>
            <a:off x="7456798" y="2214735"/>
            <a:ext cx="1861101" cy="523220"/>
          </a:xfrm>
          <a:prstGeom prst="rect">
            <a:avLst/>
          </a:prstGeom>
          <a:noFill/>
        </p:spPr>
        <p:txBody>
          <a:bodyPr wrap="square" rtlCol="0">
            <a:spAutoFit/>
          </a:bodyPr>
          <a:lstStyle/>
          <a:p>
            <a:r>
              <a:rPr lang="en-US" sz="2800" dirty="0">
                <a:solidFill>
                  <a:srgbClr val="00B0F0"/>
                </a:solidFill>
                <a:latin typeface="Bebas Neue" panose="020B0606020202050201" pitchFamily="34" charset="0"/>
              </a:rPr>
              <a:t>DELAY</a:t>
            </a:r>
            <a:endParaRPr lang="id-ID" sz="2800" dirty="0">
              <a:solidFill>
                <a:srgbClr val="00B0F0"/>
              </a:solidFill>
              <a:latin typeface="Bebas Neue" panose="020B0606020202050201" pitchFamily="34" charset="0"/>
            </a:endParaRPr>
          </a:p>
        </p:txBody>
      </p:sp>
      <p:sp>
        <p:nvSpPr>
          <p:cNvPr id="44" name="Oval 43">
            <a:extLst>
              <a:ext uri="{FF2B5EF4-FFF2-40B4-BE49-F238E27FC236}">
                <a16:creationId xmlns:a16="http://schemas.microsoft.com/office/drawing/2014/main" id="{E69CBD81-90B0-46B5-AA9D-AE6C4A2FFEB9}"/>
              </a:ext>
            </a:extLst>
          </p:cNvPr>
          <p:cNvSpPr/>
          <p:nvPr/>
        </p:nvSpPr>
        <p:spPr>
          <a:xfrm>
            <a:off x="5331380" y="4312835"/>
            <a:ext cx="1166191" cy="116619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Oval 44">
            <a:extLst>
              <a:ext uri="{FF2B5EF4-FFF2-40B4-BE49-F238E27FC236}">
                <a16:creationId xmlns:a16="http://schemas.microsoft.com/office/drawing/2014/main" id="{416C4C4D-E1D2-473C-A664-379CD0ED3A1A}"/>
              </a:ext>
            </a:extLst>
          </p:cNvPr>
          <p:cNvSpPr/>
          <p:nvPr/>
        </p:nvSpPr>
        <p:spPr>
          <a:xfrm>
            <a:off x="4955275" y="2335337"/>
            <a:ext cx="428625" cy="333375"/>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46" name="Rectangle 45">
            <a:extLst>
              <a:ext uri="{FF2B5EF4-FFF2-40B4-BE49-F238E27FC236}">
                <a16:creationId xmlns:a16="http://schemas.microsoft.com/office/drawing/2014/main" id="{2C5FD2B4-52CB-4B87-82F6-313B40012657}"/>
              </a:ext>
            </a:extLst>
          </p:cNvPr>
          <p:cNvSpPr/>
          <p:nvPr/>
        </p:nvSpPr>
        <p:spPr>
          <a:xfrm>
            <a:off x="4940209" y="3710690"/>
            <a:ext cx="533400" cy="3238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47" name="Chord 46">
            <a:extLst>
              <a:ext uri="{FF2B5EF4-FFF2-40B4-BE49-F238E27FC236}">
                <a16:creationId xmlns:a16="http://schemas.microsoft.com/office/drawing/2014/main" id="{57D27EB0-EB84-45E9-B7F8-DCB468392E17}"/>
              </a:ext>
            </a:extLst>
          </p:cNvPr>
          <p:cNvSpPr/>
          <p:nvPr/>
        </p:nvSpPr>
        <p:spPr>
          <a:xfrm rot="19707970" flipH="1">
            <a:off x="6469542" y="2275851"/>
            <a:ext cx="419100" cy="476250"/>
          </a:xfrm>
          <a:prstGeom prst="chord">
            <a:avLst>
              <a:gd name="adj1" fmla="val 1345453"/>
              <a:gd name="adj2" fmla="val 1620000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dirty="0"/>
          </a:p>
        </p:txBody>
      </p:sp>
      <p:sp>
        <p:nvSpPr>
          <p:cNvPr id="48" name="Right Arrow 2">
            <a:extLst>
              <a:ext uri="{FF2B5EF4-FFF2-40B4-BE49-F238E27FC236}">
                <a16:creationId xmlns:a16="http://schemas.microsoft.com/office/drawing/2014/main" id="{5E3E7DA5-2CAC-44E3-A977-B35B733C4A2F}"/>
              </a:ext>
            </a:extLst>
          </p:cNvPr>
          <p:cNvSpPr/>
          <p:nvPr/>
        </p:nvSpPr>
        <p:spPr>
          <a:xfrm>
            <a:off x="6293330" y="3754164"/>
            <a:ext cx="771525" cy="171450"/>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49" name="Flowchart: Merge 48">
            <a:extLst>
              <a:ext uri="{FF2B5EF4-FFF2-40B4-BE49-F238E27FC236}">
                <a16:creationId xmlns:a16="http://schemas.microsoft.com/office/drawing/2014/main" id="{96941CE3-4BD1-4FA4-A08B-95D6D3FFE0C3}"/>
              </a:ext>
            </a:extLst>
          </p:cNvPr>
          <p:cNvSpPr/>
          <p:nvPr/>
        </p:nvSpPr>
        <p:spPr>
          <a:xfrm>
            <a:off x="5633828" y="4755506"/>
            <a:ext cx="581025" cy="352425"/>
          </a:xfrm>
          <a:prstGeom prst="flowChartMerg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dirty="0"/>
          </a:p>
        </p:txBody>
      </p:sp>
      <p:sp>
        <p:nvSpPr>
          <p:cNvPr id="51" name="TextBox 50">
            <a:extLst>
              <a:ext uri="{FF2B5EF4-FFF2-40B4-BE49-F238E27FC236}">
                <a16:creationId xmlns:a16="http://schemas.microsoft.com/office/drawing/2014/main" id="{DC831B36-6F5A-40A3-8934-B32DDB048964}"/>
              </a:ext>
            </a:extLst>
          </p:cNvPr>
          <p:cNvSpPr txBox="1"/>
          <p:nvPr/>
        </p:nvSpPr>
        <p:spPr>
          <a:xfrm>
            <a:off x="2471626" y="2271906"/>
            <a:ext cx="1861101" cy="523220"/>
          </a:xfrm>
          <a:prstGeom prst="rect">
            <a:avLst/>
          </a:prstGeom>
          <a:noFill/>
        </p:spPr>
        <p:txBody>
          <a:bodyPr wrap="square" rtlCol="0">
            <a:spAutoFit/>
          </a:bodyPr>
          <a:lstStyle/>
          <a:p>
            <a:pPr algn="r"/>
            <a:r>
              <a:rPr lang="en-US" sz="2800" dirty="0">
                <a:solidFill>
                  <a:srgbClr val="F7615D"/>
                </a:solidFill>
                <a:latin typeface="Bebas Neue" panose="020B0606020202050201" pitchFamily="34" charset="0"/>
              </a:rPr>
              <a:t>OPERATION</a:t>
            </a:r>
            <a:endParaRPr lang="id-ID" sz="2800" dirty="0">
              <a:solidFill>
                <a:srgbClr val="F7615D"/>
              </a:solidFill>
              <a:latin typeface="Bebas Neue" panose="020B0606020202050201" pitchFamily="34" charset="0"/>
            </a:endParaRPr>
          </a:p>
        </p:txBody>
      </p:sp>
      <p:sp>
        <p:nvSpPr>
          <p:cNvPr id="52" name="TextBox 51">
            <a:extLst>
              <a:ext uri="{FF2B5EF4-FFF2-40B4-BE49-F238E27FC236}">
                <a16:creationId xmlns:a16="http://schemas.microsoft.com/office/drawing/2014/main" id="{BE0F999F-15F7-4606-A918-A6B7B54D9068}"/>
              </a:ext>
            </a:extLst>
          </p:cNvPr>
          <p:cNvSpPr txBox="1"/>
          <p:nvPr/>
        </p:nvSpPr>
        <p:spPr>
          <a:xfrm>
            <a:off x="2471626" y="3646777"/>
            <a:ext cx="1861101" cy="523220"/>
          </a:xfrm>
          <a:prstGeom prst="rect">
            <a:avLst/>
          </a:prstGeom>
          <a:noFill/>
        </p:spPr>
        <p:txBody>
          <a:bodyPr wrap="square" rtlCol="0">
            <a:spAutoFit/>
          </a:bodyPr>
          <a:lstStyle/>
          <a:p>
            <a:pPr algn="r"/>
            <a:r>
              <a:rPr lang="en-US" sz="2800" dirty="0">
                <a:solidFill>
                  <a:srgbClr val="FCBC40"/>
                </a:solidFill>
                <a:latin typeface="Bebas Neue" panose="020B0606020202050201" pitchFamily="34" charset="0"/>
              </a:rPr>
              <a:t>INSPECTION</a:t>
            </a:r>
            <a:endParaRPr lang="id-ID" sz="2800" dirty="0">
              <a:solidFill>
                <a:srgbClr val="FCBC40"/>
              </a:solidFill>
              <a:latin typeface="Bebas Neue" panose="020B0606020202050201" pitchFamily="34" charset="0"/>
            </a:endParaRPr>
          </a:p>
        </p:txBody>
      </p:sp>
      <p:sp>
        <p:nvSpPr>
          <p:cNvPr id="53" name="TextBox 52">
            <a:extLst>
              <a:ext uri="{FF2B5EF4-FFF2-40B4-BE49-F238E27FC236}">
                <a16:creationId xmlns:a16="http://schemas.microsoft.com/office/drawing/2014/main" id="{B5746D29-D24B-460A-81D4-BD4170C823C5}"/>
              </a:ext>
            </a:extLst>
          </p:cNvPr>
          <p:cNvSpPr txBox="1"/>
          <p:nvPr/>
        </p:nvSpPr>
        <p:spPr>
          <a:xfrm>
            <a:off x="7459521" y="3578279"/>
            <a:ext cx="1861101" cy="523220"/>
          </a:xfrm>
          <a:prstGeom prst="rect">
            <a:avLst/>
          </a:prstGeom>
          <a:noFill/>
        </p:spPr>
        <p:txBody>
          <a:bodyPr wrap="square" rtlCol="0">
            <a:spAutoFit/>
          </a:bodyPr>
          <a:lstStyle/>
          <a:p>
            <a:r>
              <a:rPr lang="en-US" sz="2800" dirty="0">
                <a:solidFill>
                  <a:srgbClr val="3CC34F"/>
                </a:solidFill>
                <a:latin typeface="Bebas Neue" panose="020B0606020202050201" pitchFamily="34" charset="0"/>
              </a:rPr>
              <a:t>TRANSPORT</a:t>
            </a:r>
            <a:endParaRPr lang="id-ID" sz="2800" dirty="0">
              <a:solidFill>
                <a:srgbClr val="3CC34F"/>
              </a:solidFill>
              <a:latin typeface="Bebas Neue" panose="020B0606020202050201" pitchFamily="34" charset="0"/>
            </a:endParaRPr>
          </a:p>
        </p:txBody>
      </p:sp>
    </p:spTree>
    <p:extLst>
      <p:ext uri="{BB962C8B-B14F-4D97-AF65-F5344CB8AC3E}">
        <p14:creationId xmlns:p14="http://schemas.microsoft.com/office/powerpoint/2010/main" val="323035389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BFEEFF"/>
        </a:solidFill>
        <a:effectLst/>
      </p:bgPr>
    </p:bg>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703F7DDB-7F66-4892-AABF-659DEB05E275}"/>
              </a:ext>
            </a:extLst>
          </p:cNvPr>
          <p:cNvSpPr/>
          <p:nvPr/>
        </p:nvSpPr>
        <p:spPr>
          <a:xfrm>
            <a:off x="1717586" y="1249985"/>
            <a:ext cx="8314355" cy="4785104"/>
          </a:xfrm>
          <a:prstGeom prst="roundRect">
            <a:avLst>
              <a:gd name="adj" fmla="val 2151"/>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cxnSp>
        <p:nvCxnSpPr>
          <p:cNvPr id="35" name="Straight Connector 34">
            <a:extLst>
              <a:ext uri="{FF2B5EF4-FFF2-40B4-BE49-F238E27FC236}">
                <a16:creationId xmlns:a16="http://schemas.microsoft.com/office/drawing/2014/main" id="{46543B3E-BED3-4713-86C4-D20888926EBB}"/>
              </a:ext>
            </a:extLst>
          </p:cNvPr>
          <p:cNvCxnSpPr>
            <a:cxnSpLocks/>
          </p:cNvCxnSpPr>
          <p:nvPr/>
        </p:nvCxnSpPr>
        <p:spPr>
          <a:xfrm>
            <a:off x="1717586" y="1752242"/>
            <a:ext cx="83143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08B7F193-1D9F-4CCB-87FA-70DC522C3DF6}"/>
              </a:ext>
            </a:extLst>
          </p:cNvPr>
          <p:cNvSpPr/>
          <p:nvPr/>
        </p:nvSpPr>
        <p:spPr>
          <a:xfrm>
            <a:off x="1922351" y="1399514"/>
            <a:ext cx="203200" cy="203200"/>
          </a:xfrm>
          <a:prstGeom prst="ellipse">
            <a:avLst/>
          </a:prstGeom>
          <a:solidFill>
            <a:srgbClr val="F76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Oval 36">
            <a:extLst>
              <a:ext uri="{FF2B5EF4-FFF2-40B4-BE49-F238E27FC236}">
                <a16:creationId xmlns:a16="http://schemas.microsoft.com/office/drawing/2014/main" id="{1F8F98B1-3A74-4FEF-9DEA-8492BB83D9FB}"/>
              </a:ext>
            </a:extLst>
          </p:cNvPr>
          <p:cNvSpPr/>
          <p:nvPr/>
        </p:nvSpPr>
        <p:spPr>
          <a:xfrm>
            <a:off x="2268426" y="1399514"/>
            <a:ext cx="203200" cy="203200"/>
          </a:xfrm>
          <a:prstGeom prst="ellipse">
            <a:avLst/>
          </a:prstGeom>
          <a:solidFill>
            <a:srgbClr val="FCB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Oval 37">
            <a:extLst>
              <a:ext uri="{FF2B5EF4-FFF2-40B4-BE49-F238E27FC236}">
                <a16:creationId xmlns:a16="http://schemas.microsoft.com/office/drawing/2014/main" id="{1664328D-CA55-4782-8E10-32CA5E5CE9B2}"/>
              </a:ext>
            </a:extLst>
          </p:cNvPr>
          <p:cNvSpPr/>
          <p:nvPr/>
        </p:nvSpPr>
        <p:spPr>
          <a:xfrm>
            <a:off x="2614501" y="1399514"/>
            <a:ext cx="203200" cy="203200"/>
          </a:xfrm>
          <a:prstGeom prst="ellipse">
            <a:avLst/>
          </a:prstGeom>
          <a:solidFill>
            <a:srgbClr val="3CC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Rectangle 38">
            <a:extLst>
              <a:ext uri="{FF2B5EF4-FFF2-40B4-BE49-F238E27FC236}">
                <a16:creationId xmlns:a16="http://schemas.microsoft.com/office/drawing/2014/main" id="{7F0D1BFF-BCCD-43F7-A8CE-7BCE37F2F4EE}"/>
              </a:ext>
            </a:extLst>
          </p:cNvPr>
          <p:cNvSpPr/>
          <p:nvPr/>
        </p:nvSpPr>
        <p:spPr>
          <a:xfrm>
            <a:off x="0" y="6167865"/>
            <a:ext cx="12192000" cy="206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Rectangle 39">
            <a:extLst>
              <a:ext uri="{FF2B5EF4-FFF2-40B4-BE49-F238E27FC236}">
                <a16:creationId xmlns:a16="http://schemas.microsoft.com/office/drawing/2014/main" id="{50D41E3A-4E84-45C1-A127-D6E547C8CBE7}"/>
              </a:ext>
            </a:extLst>
          </p:cNvPr>
          <p:cNvSpPr/>
          <p:nvPr/>
        </p:nvSpPr>
        <p:spPr>
          <a:xfrm>
            <a:off x="1" y="5829039"/>
            <a:ext cx="1536700" cy="206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Rectangle 40">
            <a:extLst>
              <a:ext uri="{FF2B5EF4-FFF2-40B4-BE49-F238E27FC236}">
                <a16:creationId xmlns:a16="http://schemas.microsoft.com/office/drawing/2014/main" id="{8158B1C2-0E23-4B83-BA5C-359D26488E6D}"/>
              </a:ext>
            </a:extLst>
          </p:cNvPr>
          <p:cNvSpPr/>
          <p:nvPr/>
        </p:nvSpPr>
        <p:spPr>
          <a:xfrm>
            <a:off x="6988935" y="782392"/>
            <a:ext cx="5203065" cy="189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Rectangle 41">
            <a:extLst>
              <a:ext uri="{FF2B5EF4-FFF2-40B4-BE49-F238E27FC236}">
                <a16:creationId xmlns:a16="http://schemas.microsoft.com/office/drawing/2014/main" id="{51693B39-C00A-4517-8AD5-3D96254248D4}"/>
              </a:ext>
            </a:extLst>
          </p:cNvPr>
          <p:cNvSpPr/>
          <p:nvPr/>
        </p:nvSpPr>
        <p:spPr>
          <a:xfrm>
            <a:off x="4069725" y="484141"/>
            <a:ext cx="8122276" cy="189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TextBox 42">
            <a:extLst>
              <a:ext uri="{FF2B5EF4-FFF2-40B4-BE49-F238E27FC236}">
                <a16:creationId xmlns:a16="http://schemas.microsoft.com/office/drawing/2014/main" id="{F4DCF815-7E55-4626-BC4B-A5789B87E817}"/>
              </a:ext>
            </a:extLst>
          </p:cNvPr>
          <p:cNvSpPr txBox="1"/>
          <p:nvPr/>
        </p:nvSpPr>
        <p:spPr>
          <a:xfrm>
            <a:off x="3194899" y="1247940"/>
            <a:ext cx="5359728" cy="523220"/>
          </a:xfrm>
          <a:prstGeom prst="rect">
            <a:avLst/>
          </a:prstGeom>
          <a:noFill/>
        </p:spPr>
        <p:txBody>
          <a:bodyPr wrap="square" rtlCol="0">
            <a:spAutoFit/>
          </a:bodyPr>
          <a:lstStyle/>
          <a:p>
            <a:pPr algn="ctr"/>
            <a:r>
              <a:rPr lang="en-US" sz="2800" dirty="0">
                <a:latin typeface="Agency FB" panose="020B0503020202020204" pitchFamily="34" charset="0"/>
              </a:rPr>
              <a:t>METODE STUDI SIMBOL</a:t>
            </a:r>
            <a:r>
              <a:rPr lang="id-ID" sz="2800" dirty="0">
                <a:latin typeface="Agency FB" panose="020B0503020202020204" pitchFamily="34" charset="0"/>
              </a:rPr>
              <a:t> </a:t>
            </a:r>
          </a:p>
        </p:txBody>
      </p:sp>
      <p:sp>
        <p:nvSpPr>
          <p:cNvPr id="10" name="Oval 9">
            <a:extLst>
              <a:ext uri="{FF2B5EF4-FFF2-40B4-BE49-F238E27FC236}">
                <a16:creationId xmlns:a16="http://schemas.microsoft.com/office/drawing/2014/main" id="{2AD460C4-A7FB-4C28-BED6-F9DE9B13202E}"/>
              </a:ext>
            </a:extLst>
          </p:cNvPr>
          <p:cNvSpPr/>
          <p:nvPr/>
        </p:nvSpPr>
        <p:spPr>
          <a:xfrm>
            <a:off x="4586491" y="1930880"/>
            <a:ext cx="1166191" cy="1166191"/>
          </a:xfrm>
          <a:prstGeom prst="ellipse">
            <a:avLst/>
          </a:prstGeom>
          <a:solidFill>
            <a:srgbClr val="F7615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4" name="Oval 23">
            <a:extLst>
              <a:ext uri="{FF2B5EF4-FFF2-40B4-BE49-F238E27FC236}">
                <a16:creationId xmlns:a16="http://schemas.microsoft.com/office/drawing/2014/main" id="{972CC820-102B-4EA8-BAD4-787C8999FCE8}"/>
              </a:ext>
            </a:extLst>
          </p:cNvPr>
          <p:cNvSpPr/>
          <p:nvPr/>
        </p:nvSpPr>
        <p:spPr>
          <a:xfrm>
            <a:off x="6121466" y="1921303"/>
            <a:ext cx="1166191" cy="1166191"/>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Oval 11">
            <a:extLst>
              <a:ext uri="{FF2B5EF4-FFF2-40B4-BE49-F238E27FC236}">
                <a16:creationId xmlns:a16="http://schemas.microsoft.com/office/drawing/2014/main" id="{2F02B470-1195-4481-B7E6-AC7DFA219A44}"/>
              </a:ext>
            </a:extLst>
          </p:cNvPr>
          <p:cNvSpPr/>
          <p:nvPr/>
        </p:nvSpPr>
        <p:spPr>
          <a:xfrm>
            <a:off x="6109722" y="1921302"/>
            <a:ext cx="1166191" cy="116619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 name="Oval 12">
            <a:extLst>
              <a:ext uri="{FF2B5EF4-FFF2-40B4-BE49-F238E27FC236}">
                <a16:creationId xmlns:a16="http://schemas.microsoft.com/office/drawing/2014/main" id="{8C16717E-BB62-4914-9C9E-6A81315B4B87}"/>
              </a:ext>
            </a:extLst>
          </p:cNvPr>
          <p:cNvSpPr/>
          <p:nvPr/>
        </p:nvSpPr>
        <p:spPr>
          <a:xfrm>
            <a:off x="4604793" y="3306976"/>
            <a:ext cx="1166191" cy="1166191"/>
          </a:xfrm>
          <a:prstGeom prst="ellipse">
            <a:avLst/>
          </a:prstGeom>
          <a:solidFill>
            <a:srgbClr val="FCBC4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13">
            <a:extLst>
              <a:ext uri="{FF2B5EF4-FFF2-40B4-BE49-F238E27FC236}">
                <a16:creationId xmlns:a16="http://schemas.microsoft.com/office/drawing/2014/main" id="{36420063-2704-443C-B1DF-8D91F8EC790A}"/>
              </a:ext>
            </a:extLst>
          </p:cNvPr>
          <p:cNvSpPr/>
          <p:nvPr/>
        </p:nvSpPr>
        <p:spPr>
          <a:xfrm>
            <a:off x="6121466" y="3289519"/>
            <a:ext cx="1166191" cy="1166191"/>
          </a:xfrm>
          <a:prstGeom prst="ellipse">
            <a:avLst/>
          </a:prstGeom>
          <a:solidFill>
            <a:srgbClr val="3CC34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4" name="Oval 43">
            <a:extLst>
              <a:ext uri="{FF2B5EF4-FFF2-40B4-BE49-F238E27FC236}">
                <a16:creationId xmlns:a16="http://schemas.microsoft.com/office/drawing/2014/main" id="{E69CBD81-90B0-46B5-AA9D-AE6C4A2FFEB9}"/>
              </a:ext>
            </a:extLst>
          </p:cNvPr>
          <p:cNvSpPr/>
          <p:nvPr/>
        </p:nvSpPr>
        <p:spPr>
          <a:xfrm>
            <a:off x="5331380" y="4312835"/>
            <a:ext cx="1166191" cy="116619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Oval 44">
            <a:extLst>
              <a:ext uri="{FF2B5EF4-FFF2-40B4-BE49-F238E27FC236}">
                <a16:creationId xmlns:a16="http://schemas.microsoft.com/office/drawing/2014/main" id="{416C4C4D-E1D2-473C-A664-379CD0ED3A1A}"/>
              </a:ext>
            </a:extLst>
          </p:cNvPr>
          <p:cNvSpPr/>
          <p:nvPr/>
        </p:nvSpPr>
        <p:spPr>
          <a:xfrm>
            <a:off x="4955275" y="2335337"/>
            <a:ext cx="428625" cy="333375"/>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46" name="Rectangle 45">
            <a:extLst>
              <a:ext uri="{FF2B5EF4-FFF2-40B4-BE49-F238E27FC236}">
                <a16:creationId xmlns:a16="http://schemas.microsoft.com/office/drawing/2014/main" id="{2C5FD2B4-52CB-4B87-82F6-313B40012657}"/>
              </a:ext>
            </a:extLst>
          </p:cNvPr>
          <p:cNvSpPr/>
          <p:nvPr/>
        </p:nvSpPr>
        <p:spPr>
          <a:xfrm>
            <a:off x="4940209" y="3710690"/>
            <a:ext cx="533400" cy="3238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47" name="Chord 46">
            <a:extLst>
              <a:ext uri="{FF2B5EF4-FFF2-40B4-BE49-F238E27FC236}">
                <a16:creationId xmlns:a16="http://schemas.microsoft.com/office/drawing/2014/main" id="{57D27EB0-EB84-45E9-B7F8-DCB468392E17}"/>
              </a:ext>
            </a:extLst>
          </p:cNvPr>
          <p:cNvSpPr/>
          <p:nvPr/>
        </p:nvSpPr>
        <p:spPr>
          <a:xfrm rot="19707970" flipH="1">
            <a:off x="6469542" y="2275851"/>
            <a:ext cx="419100" cy="476250"/>
          </a:xfrm>
          <a:prstGeom prst="chord">
            <a:avLst>
              <a:gd name="adj1" fmla="val 1345453"/>
              <a:gd name="adj2" fmla="val 1620000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dirty="0"/>
          </a:p>
        </p:txBody>
      </p:sp>
      <p:sp>
        <p:nvSpPr>
          <p:cNvPr id="48" name="Right Arrow 2">
            <a:extLst>
              <a:ext uri="{FF2B5EF4-FFF2-40B4-BE49-F238E27FC236}">
                <a16:creationId xmlns:a16="http://schemas.microsoft.com/office/drawing/2014/main" id="{5E3E7DA5-2CAC-44E3-A977-B35B733C4A2F}"/>
              </a:ext>
            </a:extLst>
          </p:cNvPr>
          <p:cNvSpPr/>
          <p:nvPr/>
        </p:nvSpPr>
        <p:spPr>
          <a:xfrm>
            <a:off x="6293330" y="3754164"/>
            <a:ext cx="771525" cy="171450"/>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27" name="Oval 26">
            <a:extLst>
              <a:ext uri="{FF2B5EF4-FFF2-40B4-BE49-F238E27FC236}">
                <a16:creationId xmlns:a16="http://schemas.microsoft.com/office/drawing/2014/main" id="{6F5F6A16-191B-42BC-86C7-17F5216925D6}"/>
              </a:ext>
            </a:extLst>
          </p:cNvPr>
          <p:cNvSpPr/>
          <p:nvPr/>
        </p:nvSpPr>
        <p:spPr>
          <a:xfrm>
            <a:off x="5344939" y="4334805"/>
            <a:ext cx="1139072" cy="1122250"/>
          </a:xfrm>
          <a:prstGeom prst="ellipse">
            <a:avLst/>
          </a:prstGeom>
          <a:solidFill>
            <a:srgbClr val="7030A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id-ID" dirty="0">
              <a:highlight>
                <a:srgbClr val="FFF2CC"/>
              </a:highlight>
            </a:endParaRPr>
          </a:p>
        </p:txBody>
      </p:sp>
      <p:sp>
        <p:nvSpPr>
          <p:cNvPr id="28" name="Flowchart: Merge 27">
            <a:extLst>
              <a:ext uri="{FF2B5EF4-FFF2-40B4-BE49-F238E27FC236}">
                <a16:creationId xmlns:a16="http://schemas.microsoft.com/office/drawing/2014/main" id="{7055C7E2-7875-47E2-A8AA-CBA0306237E4}"/>
              </a:ext>
            </a:extLst>
          </p:cNvPr>
          <p:cNvSpPr/>
          <p:nvPr/>
        </p:nvSpPr>
        <p:spPr>
          <a:xfrm>
            <a:off x="5633828" y="4755506"/>
            <a:ext cx="581025" cy="352425"/>
          </a:xfrm>
          <a:prstGeom prst="flowChartMerg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dirty="0"/>
          </a:p>
        </p:txBody>
      </p:sp>
      <p:sp>
        <p:nvSpPr>
          <p:cNvPr id="30" name="TextBox 29">
            <a:extLst>
              <a:ext uri="{FF2B5EF4-FFF2-40B4-BE49-F238E27FC236}">
                <a16:creationId xmlns:a16="http://schemas.microsoft.com/office/drawing/2014/main" id="{51388548-C6E7-49AD-9691-E4E3D98D0370}"/>
              </a:ext>
            </a:extLst>
          </p:cNvPr>
          <p:cNvSpPr txBox="1"/>
          <p:nvPr/>
        </p:nvSpPr>
        <p:spPr>
          <a:xfrm>
            <a:off x="2471626" y="2271906"/>
            <a:ext cx="1861101" cy="523220"/>
          </a:xfrm>
          <a:prstGeom prst="rect">
            <a:avLst/>
          </a:prstGeom>
          <a:noFill/>
        </p:spPr>
        <p:txBody>
          <a:bodyPr wrap="square" rtlCol="0">
            <a:spAutoFit/>
          </a:bodyPr>
          <a:lstStyle/>
          <a:p>
            <a:pPr algn="r"/>
            <a:r>
              <a:rPr lang="en-US" sz="2800" dirty="0">
                <a:solidFill>
                  <a:srgbClr val="F7615D"/>
                </a:solidFill>
                <a:latin typeface="Bebas Neue" panose="020B0606020202050201" pitchFamily="34" charset="0"/>
              </a:rPr>
              <a:t>OPERATION</a:t>
            </a:r>
            <a:endParaRPr lang="id-ID" sz="2800" dirty="0">
              <a:solidFill>
                <a:srgbClr val="F7615D"/>
              </a:solidFill>
              <a:latin typeface="Bebas Neue" panose="020B0606020202050201" pitchFamily="34" charset="0"/>
            </a:endParaRPr>
          </a:p>
        </p:txBody>
      </p:sp>
      <p:sp>
        <p:nvSpPr>
          <p:cNvPr id="31" name="TextBox 30">
            <a:extLst>
              <a:ext uri="{FF2B5EF4-FFF2-40B4-BE49-F238E27FC236}">
                <a16:creationId xmlns:a16="http://schemas.microsoft.com/office/drawing/2014/main" id="{8EA02B6A-B240-41F7-A6ED-BB14AB5A557F}"/>
              </a:ext>
            </a:extLst>
          </p:cNvPr>
          <p:cNvSpPr txBox="1"/>
          <p:nvPr/>
        </p:nvSpPr>
        <p:spPr>
          <a:xfrm>
            <a:off x="2471626" y="3646777"/>
            <a:ext cx="1861101" cy="523220"/>
          </a:xfrm>
          <a:prstGeom prst="rect">
            <a:avLst/>
          </a:prstGeom>
          <a:noFill/>
        </p:spPr>
        <p:txBody>
          <a:bodyPr wrap="square" rtlCol="0">
            <a:spAutoFit/>
          </a:bodyPr>
          <a:lstStyle/>
          <a:p>
            <a:pPr algn="r"/>
            <a:r>
              <a:rPr lang="en-US" sz="2800" dirty="0">
                <a:solidFill>
                  <a:srgbClr val="FCBC40"/>
                </a:solidFill>
                <a:latin typeface="Bebas Neue" panose="020B0606020202050201" pitchFamily="34" charset="0"/>
              </a:rPr>
              <a:t>INSPECTION</a:t>
            </a:r>
            <a:endParaRPr lang="id-ID" sz="2800" dirty="0">
              <a:solidFill>
                <a:srgbClr val="FCBC40"/>
              </a:solidFill>
              <a:latin typeface="Bebas Neue" panose="020B0606020202050201" pitchFamily="34" charset="0"/>
            </a:endParaRPr>
          </a:p>
        </p:txBody>
      </p:sp>
      <p:sp>
        <p:nvSpPr>
          <p:cNvPr id="50" name="TextBox 49">
            <a:extLst>
              <a:ext uri="{FF2B5EF4-FFF2-40B4-BE49-F238E27FC236}">
                <a16:creationId xmlns:a16="http://schemas.microsoft.com/office/drawing/2014/main" id="{4F8DAD7C-FDC2-4D7C-9928-3A462BDA1ABD}"/>
              </a:ext>
            </a:extLst>
          </p:cNvPr>
          <p:cNvSpPr txBox="1"/>
          <p:nvPr/>
        </p:nvSpPr>
        <p:spPr>
          <a:xfrm>
            <a:off x="7459521" y="3578279"/>
            <a:ext cx="1861101" cy="523220"/>
          </a:xfrm>
          <a:prstGeom prst="rect">
            <a:avLst/>
          </a:prstGeom>
          <a:noFill/>
        </p:spPr>
        <p:txBody>
          <a:bodyPr wrap="square" rtlCol="0">
            <a:spAutoFit/>
          </a:bodyPr>
          <a:lstStyle/>
          <a:p>
            <a:r>
              <a:rPr lang="en-US" sz="2800" dirty="0">
                <a:solidFill>
                  <a:srgbClr val="3CC34F"/>
                </a:solidFill>
                <a:latin typeface="Bebas Neue" panose="020B0606020202050201" pitchFamily="34" charset="0"/>
              </a:rPr>
              <a:t>TRANSPORT</a:t>
            </a:r>
            <a:endParaRPr lang="id-ID" sz="2800" dirty="0">
              <a:solidFill>
                <a:srgbClr val="3CC34F"/>
              </a:solidFill>
              <a:latin typeface="Bebas Neue" panose="020B0606020202050201" pitchFamily="34" charset="0"/>
            </a:endParaRPr>
          </a:p>
        </p:txBody>
      </p:sp>
      <p:sp>
        <p:nvSpPr>
          <p:cNvPr id="51" name="TextBox 50">
            <a:extLst>
              <a:ext uri="{FF2B5EF4-FFF2-40B4-BE49-F238E27FC236}">
                <a16:creationId xmlns:a16="http://schemas.microsoft.com/office/drawing/2014/main" id="{938F5E21-0C2A-480D-A318-B2CA05AF6DF5}"/>
              </a:ext>
            </a:extLst>
          </p:cNvPr>
          <p:cNvSpPr txBox="1"/>
          <p:nvPr/>
        </p:nvSpPr>
        <p:spPr>
          <a:xfrm>
            <a:off x="7456798" y="2214735"/>
            <a:ext cx="1861101" cy="523220"/>
          </a:xfrm>
          <a:prstGeom prst="rect">
            <a:avLst/>
          </a:prstGeom>
          <a:noFill/>
        </p:spPr>
        <p:txBody>
          <a:bodyPr wrap="square" rtlCol="0">
            <a:spAutoFit/>
          </a:bodyPr>
          <a:lstStyle/>
          <a:p>
            <a:r>
              <a:rPr lang="en-US" sz="2800" dirty="0">
                <a:solidFill>
                  <a:srgbClr val="00B0F0"/>
                </a:solidFill>
                <a:latin typeface="Bebas Neue" panose="020B0606020202050201" pitchFamily="34" charset="0"/>
              </a:rPr>
              <a:t>DELAY</a:t>
            </a:r>
            <a:endParaRPr lang="id-ID" sz="2800" dirty="0">
              <a:solidFill>
                <a:srgbClr val="00B0F0"/>
              </a:solidFill>
              <a:latin typeface="Bebas Neue" panose="020B0606020202050201" pitchFamily="34" charset="0"/>
            </a:endParaRPr>
          </a:p>
        </p:txBody>
      </p:sp>
      <p:sp>
        <p:nvSpPr>
          <p:cNvPr id="52" name="TextBox 51">
            <a:extLst>
              <a:ext uri="{FF2B5EF4-FFF2-40B4-BE49-F238E27FC236}">
                <a16:creationId xmlns:a16="http://schemas.microsoft.com/office/drawing/2014/main" id="{120A4822-6506-4BDB-9588-573608248410}"/>
              </a:ext>
            </a:extLst>
          </p:cNvPr>
          <p:cNvSpPr txBox="1"/>
          <p:nvPr/>
        </p:nvSpPr>
        <p:spPr>
          <a:xfrm>
            <a:off x="4993789" y="5521328"/>
            <a:ext cx="1861101" cy="523220"/>
          </a:xfrm>
          <a:prstGeom prst="rect">
            <a:avLst/>
          </a:prstGeom>
          <a:noFill/>
        </p:spPr>
        <p:txBody>
          <a:bodyPr wrap="square" rtlCol="0">
            <a:spAutoFit/>
          </a:bodyPr>
          <a:lstStyle/>
          <a:p>
            <a:pPr algn="ctr"/>
            <a:r>
              <a:rPr lang="en-US" sz="2800" dirty="0">
                <a:solidFill>
                  <a:srgbClr val="7030A0"/>
                </a:solidFill>
                <a:latin typeface="Bebas Neue" panose="020B0606020202050201" pitchFamily="34" charset="0"/>
              </a:rPr>
              <a:t>STORAGE</a:t>
            </a:r>
            <a:endParaRPr lang="id-ID" sz="2800" dirty="0">
              <a:solidFill>
                <a:srgbClr val="7030A0"/>
              </a:solidFill>
              <a:latin typeface="Bebas Neue" panose="020B0606020202050201" pitchFamily="34" charset="0"/>
            </a:endParaRPr>
          </a:p>
        </p:txBody>
      </p:sp>
    </p:spTree>
    <p:extLst>
      <p:ext uri="{BB962C8B-B14F-4D97-AF65-F5344CB8AC3E}">
        <p14:creationId xmlns:p14="http://schemas.microsoft.com/office/powerpoint/2010/main" val="40270034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00">
            <a:alpha val="45000"/>
          </a:srgbClr>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92097BE-70DA-4405-BFD5-0E89FA419D70}"/>
              </a:ext>
            </a:extLst>
          </p:cNvPr>
          <p:cNvGrpSpPr/>
          <p:nvPr/>
        </p:nvGrpSpPr>
        <p:grpSpPr>
          <a:xfrm>
            <a:off x="3608408" y="319086"/>
            <a:ext cx="7998492" cy="6219827"/>
            <a:chOff x="212058" y="161924"/>
            <a:chExt cx="7998492" cy="6219827"/>
          </a:xfrm>
        </p:grpSpPr>
        <p:sp>
          <p:nvSpPr>
            <p:cNvPr id="9" name="Rectangle: Rounded Corners 8">
              <a:extLst>
                <a:ext uri="{FF2B5EF4-FFF2-40B4-BE49-F238E27FC236}">
                  <a16:creationId xmlns:a16="http://schemas.microsoft.com/office/drawing/2014/main" id="{2F92210F-1ADC-415D-BD82-A3C96FBB1BE4}"/>
                </a:ext>
              </a:extLst>
            </p:cNvPr>
            <p:cNvSpPr/>
            <p:nvPr/>
          </p:nvSpPr>
          <p:spPr>
            <a:xfrm>
              <a:off x="212058" y="161924"/>
              <a:ext cx="7998492" cy="5010150"/>
            </a:xfrm>
            <a:prstGeom prst="roundRect">
              <a:avLst>
                <a:gd name="adj" fmla="val 1145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Rounded Corners 5">
              <a:extLst>
                <a:ext uri="{FF2B5EF4-FFF2-40B4-BE49-F238E27FC236}">
                  <a16:creationId xmlns:a16="http://schemas.microsoft.com/office/drawing/2014/main" id="{356751A7-DD01-4D54-84FF-FFFF0F046F6F}"/>
                </a:ext>
              </a:extLst>
            </p:cNvPr>
            <p:cNvSpPr/>
            <p:nvPr/>
          </p:nvSpPr>
          <p:spPr>
            <a:xfrm>
              <a:off x="477504" y="476249"/>
              <a:ext cx="7467600" cy="4381501"/>
            </a:xfrm>
            <a:prstGeom prst="roundRect">
              <a:avLst>
                <a:gd name="adj" fmla="val 114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Flowchart: Terminator 7">
              <a:extLst>
                <a:ext uri="{FF2B5EF4-FFF2-40B4-BE49-F238E27FC236}">
                  <a16:creationId xmlns:a16="http://schemas.microsoft.com/office/drawing/2014/main" id="{D2275366-40C5-4C18-AF4F-A1EED1FBD028}"/>
                </a:ext>
              </a:extLst>
            </p:cNvPr>
            <p:cNvSpPr/>
            <p:nvPr/>
          </p:nvSpPr>
          <p:spPr>
            <a:xfrm>
              <a:off x="2727325" y="5543550"/>
              <a:ext cx="2857500" cy="838201"/>
            </a:xfrm>
            <a:prstGeom prst="flowChartTermina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Bebas Neue" panose="020B0606020202050201" pitchFamily="34" charset="0"/>
                </a:rPr>
                <a:t>8 KONVENSI</a:t>
              </a:r>
              <a:endParaRPr lang="id-ID" sz="4400" dirty="0">
                <a:latin typeface="Bebas Neue" panose="020B0606020202050201" pitchFamily="34" charset="0"/>
              </a:endParaRPr>
            </a:p>
          </p:txBody>
        </p:sp>
      </p:grpSp>
      <p:sp>
        <p:nvSpPr>
          <p:cNvPr id="2" name="Rectangle: Rounded Corners 1">
            <a:extLst>
              <a:ext uri="{FF2B5EF4-FFF2-40B4-BE49-F238E27FC236}">
                <a16:creationId xmlns:a16="http://schemas.microsoft.com/office/drawing/2014/main" id="{4D8F05E4-E30A-4666-A71E-822D799FECCD}"/>
              </a:ext>
            </a:extLst>
          </p:cNvPr>
          <p:cNvSpPr/>
          <p:nvPr/>
        </p:nvSpPr>
        <p:spPr>
          <a:xfrm>
            <a:off x="4317100" y="3286617"/>
            <a:ext cx="2761561" cy="546320"/>
          </a:xfrm>
          <a:prstGeom prst="roundRect">
            <a:avLst>
              <a:gd name="adj" fmla="val 21184"/>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dirty="0">
                <a:solidFill>
                  <a:schemeClr val="bg1"/>
                </a:solidFill>
                <a:latin typeface="Bebas Neue" panose="020B0606020202050201" pitchFamily="34" charset="0"/>
              </a:rPr>
              <a:t>DIAGRAM STARING</a:t>
            </a:r>
            <a:endParaRPr lang="en-ID" sz="3200" dirty="0">
              <a:latin typeface="Bebas Neue" panose="020B0606020202050201" pitchFamily="34" charset="0"/>
            </a:endParaRPr>
          </a:p>
        </p:txBody>
      </p:sp>
      <p:sp>
        <p:nvSpPr>
          <p:cNvPr id="3" name="Rectangle: Rounded Corners 2">
            <a:extLst>
              <a:ext uri="{FF2B5EF4-FFF2-40B4-BE49-F238E27FC236}">
                <a16:creationId xmlns:a16="http://schemas.microsoft.com/office/drawing/2014/main" id="{0397730B-980D-40A2-9C3B-CFE3EE0B7A64}"/>
              </a:ext>
            </a:extLst>
          </p:cNvPr>
          <p:cNvSpPr/>
          <p:nvPr/>
        </p:nvSpPr>
        <p:spPr>
          <a:xfrm>
            <a:off x="4317100" y="2517725"/>
            <a:ext cx="2761562" cy="546320"/>
          </a:xfrm>
          <a:prstGeom prst="roundRect">
            <a:avLst>
              <a:gd name="adj" fmla="val 32456"/>
            </a:avLst>
          </a:prstGeom>
          <a:solidFill>
            <a:srgbClr val="FFC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dirty="0">
                <a:solidFill>
                  <a:schemeClr val="bg1"/>
                </a:solidFill>
                <a:latin typeface="Bebas Neue" panose="020B0606020202050201" pitchFamily="34" charset="0"/>
              </a:rPr>
              <a:t>BAGAN KEGIATAN GANDA</a:t>
            </a:r>
            <a:endParaRPr lang="en-ID" sz="2400" dirty="0">
              <a:latin typeface="Bebas Neue" panose="020B0606020202050201" pitchFamily="34" charset="0"/>
            </a:endParaRPr>
          </a:p>
        </p:txBody>
      </p:sp>
      <p:sp>
        <p:nvSpPr>
          <p:cNvPr id="4" name="Rectangle: Rounded Corners 3">
            <a:extLst>
              <a:ext uri="{FF2B5EF4-FFF2-40B4-BE49-F238E27FC236}">
                <a16:creationId xmlns:a16="http://schemas.microsoft.com/office/drawing/2014/main" id="{C16D72C1-6F49-415A-83D1-BE9FF7D09A78}"/>
              </a:ext>
            </a:extLst>
          </p:cNvPr>
          <p:cNvSpPr/>
          <p:nvPr/>
        </p:nvSpPr>
        <p:spPr>
          <a:xfrm>
            <a:off x="4317100" y="1740111"/>
            <a:ext cx="2761562" cy="546320"/>
          </a:xfrm>
          <a:prstGeom prst="roundRect">
            <a:avLst>
              <a:gd name="adj" fmla="val 32456"/>
            </a:avLst>
          </a:prstGeom>
          <a:solidFill>
            <a:srgbClr val="E66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dirty="0">
                <a:solidFill>
                  <a:schemeClr val="bg1"/>
                </a:solidFill>
                <a:latin typeface="Bebas Neue" panose="020B0606020202050201" pitchFamily="34" charset="0"/>
              </a:rPr>
              <a:t>DIAGRAM ALIR PROSES</a:t>
            </a:r>
            <a:endParaRPr lang="en-ID" sz="2800" dirty="0">
              <a:latin typeface="Bebas Neue" panose="020B0606020202050201" pitchFamily="34" charset="0"/>
            </a:endParaRPr>
          </a:p>
        </p:txBody>
      </p:sp>
      <p:sp>
        <p:nvSpPr>
          <p:cNvPr id="5" name="Rectangle: Rounded Corners 4">
            <a:extLst>
              <a:ext uri="{FF2B5EF4-FFF2-40B4-BE49-F238E27FC236}">
                <a16:creationId xmlns:a16="http://schemas.microsoft.com/office/drawing/2014/main" id="{0E594DDE-9D23-4D94-8639-004E1E53E45C}"/>
              </a:ext>
            </a:extLst>
          </p:cNvPr>
          <p:cNvSpPr/>
          <p:nvPr/>
        </p:nvSpPr>
        <p:spPr>
          <a:xfrm>
            <a:off x="4317100" y="1007494"/>
            <a:ext cx="2761562" cy="546320"/>
          </a:xfrm>
          <a:prstGeom prst="roundRect">
            <a:avLst>
              <a:gd name="adj" fmla="val 32456"/>
            </a:avLst>
          </a:prstGeom>
          <a:solidFill>
            <a:srgbClr val="C0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Bebas Neue" panose="020B0606020202050201" pitchFamily="34" charset="0"/>
              </a:rPr>
              <a:t>BAGAN PROSES OPERASI</a:t>
            </a:r>
            <a:endParaRPr lang="id-ID" sz="2400" dirty="0">
              <a:solidFill>
                <a:schemeClr val="bg1"/>
              </a:solidFill>
              <a:latin typeface="Bebas Neue" panose="020B0606020202050201" pitchFamily="34" charset="0"/>
            </a:endParaRPr>
          </a:p>
        </p:txBody>
      </p:sp>
      <p:sp>
        <p:nvSpPr>
          <p:cNvPr id="11" name="Rectangle: Rounded Corners 10">
            <a:extLst>
              <a:ext uri="{FF2B5EF4-FFF2-40B4-BE49-F238E27FC236}">
                <a16:creationId xmlns:a16="http://schemas.microsoft.com/office/drawing/2014/main" id="{0266E94B-3401-4D6A-9403-42B28CC80EDE}"/>
              </a:ext>
            </a:extLst>
          </p:cNvPr>
          <p:cNvSpPr/>
          <p:nvPr/>
        </p:nvSpPr>
        <p:spPr>
          <a:xfrm>
            <a:off x="8039767" y="1024403"/>
            <a:ext cx="2761561" cy="546320"/>
          </a:xfrm>
          <a:prstGeom prst="roundRect">
            <a:avLst>
              <a:gd name="adj" fmla="val 21184"/>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dirty="0">
                <a:solidFill>
                  <a:schemeClr val="bg1"/>
                </a:solidFill>
                <a:latin typeface="Bebas Neue" panose="020B0606020202050201" pitchFamily="34" charset="0"/>
              </a:rPr>
              <a:t>BAGAN PROSES 2 TANGAN</a:t>
            </a:r>
            <a:endParaRPr lang="en-ID" sz="2400" dirty="0">
              <a:latin typeface="Bebas Neue" panose="020B0606020202050201" pitchFamily="34" charset="0"/>
            </a:endParaRPr>
          </a:p>
        </p:txBody>
      </p:sp>
      <p:sp>
        <p:nvSpPr>
          <p:cNvPr id="14" name="Rectangle: Rounded Corners 13">
            <a:extLst>
              <a:ext uri="{FF2B5EF4-FFF2-40B4-BE49-F238E27FC236}">
                <a16:creationId xmlns:a16="http://schemas.microsoft.com/office/drawing/2014/main" id="{372E7E77-4E65-4B1C-946E-D4931E518926}"/>
              </a:ext>
            </a:extLst>
          </p:cNvPr>
          <p:cNvSpPr/>
          <p:nvPr/>
        </p:nvSpPr>
        <p:spPr>
          <a:xfrm>
            <a:off x="8039767" y="3294382"/>
            <a:ext cx="2761562" cy="546320"/>
          </a:xfrm>
          <a:prstGeom prst="roundRect">
            <a:avLst>
              <a:gd name="adj" fmla="val 32456"/>
            </a:avLst>
          </a:prstGeom>
          <a:solidFill>
            <a:srgbClr val="B493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Bebas Neue" panose="020B0606020202050201" pitchFamily="34" charset="0"/>
              </a:rPr>
              <a:t>STUDI MICROMOTION</a:t>
            </a:r>
            <a:endParaRPr lang="id-ID" sz="2800" dirty="0">
              <a:solidFill>
                <a:schemeClr val="bg1"/>
              </a:solidFill>
              <a:latin typeface="Bebas Neue" panose="020B0606020202050201" pitchFamily="34" charset="0"/>
            </a:endParaRPr>
          </a:p>
        </p:txBody>
      </p:sp>
      <p:sp>
        <p:nvSpPr>
          <p:cNvPr id="17" name="Rectangle: Rounded Corners 16">
            <a:extLst>
              <a:ext uri="{FF2B5EF4-FFF2-40B4-BE49-F238E27FC236}">
                <a16:creationId xmlns:a16="http://schemas.microsoft.com/office/drawing/2014/main" id="{D0B8512C-5058-49D7-84FC-A44525AD3089}"/>
              </a:ext>
            </a:extLst>
          </p:cNvPr>
          <p:cNvSpPr/>
          <p:nvPr/>
        </p:nvSpPr>
        <p:spPr>
          <a:xfrm>
            <a:off x="8039767" y="1740111"/>
            <a:ext cx="2761562" cy="546320"/>
          </a:xfrm>
          <a:prstGeom prst="roundRect">
            <a:avLst>
              <a:gd name="adj" fmla="val 32456"/>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Bebas Neue" panose="020B0606020202050201" pitchFamily="34" charset="0"/>
              </a:rPr>
              <a:t>TEMPLAT STANDAR</a:t>
            </a:r>
            <a:endParaRPr lang="id-ID" sz="3200" dirty="0">
              <a:solidFill>
                <a:schemeClr val="bg1"/>
              </a:solidFill>
              <a:latin typeface="Bebas Neue" panose="020B0606020202050201" pitchFamily="34" charset="0"/>
            </a:endParaRPr>
          </a:p>
        </p:txBody>
      </p:sp>
      <p:sp>
        <p:nvSpPr>
          <p:cNvPr id="18" name="Rectangle: Rounded Corners 17">
            <a:extLst>
              <a:ext uri="{FF2B5EF4-FFF2-40B4-BE49-F238E27FC236}">
                <a16:creationId xmlns:a16="http://schemas.microsoft.com/office/drawing/2014/main" id="{DB0D5B6B-B034-48D3-9A4C-35501266A58F}"/>
              </a:ext>
            </a:extLst>
          </p:cNvPr>
          <p:cNvSpPr/>
          <p:nvPr/>
        </p:nvSpPr>
        <p:spPr>
          <a:xfrm>
            <a:off x="8039767" y="2517725"/>
            <a:ext cx="2761562" cy="546320"/>
          </a:xfrm>
          <a:prstGeom prst="roundRect">
            <a:avLst>
              <a:gd name="adj" fmla="val 3245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Bebas Neue" panose="020B0606020202050201" pitchFamily="34" charset="0"/>
              </a:rPr>
              <a:t>MODEL TIGA DIMENSI</a:t>
            </a:r>
            <a:endParaRPr lang="id-ID" sz="2800" dirty="0">
              <a:solidFill>
                <a:schemeClr val="bg1"/>
              </a:solidFill>
              <a:latin typeface="Bebas Neue" panose="020B0606020202050201" pitchFamily="34" charset="0"/>
            </a:endParaRPr>
          </a:p>
        </p:txBody>
      </p:sp>
      <p:pic>
        <p:nvPicPr>
          <p:cNvPr id="19" name="Picture 20">
            <a:extLst>
              <a:ext uri="{FF2B5EF4-FFF2-40B4-BE49-F238E27FC236}">
                <a16:creationId xmlns:a16="http://schemas.microsoft.com/office/drawing/2014/main" id="{1B926F63-0A7D-438E-BB9E-4BF86A740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513" y="3175655"/>
            <a:ext cx="3710735" cy="4026114"/>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B2E80286-0CD6-4CDE-A88B-99EEE8EEC9BC}"/>
              </a:ext>
            </a:extLst>
          </p:cNvPr>
          <p:cNvGrpSpPr/>
          <p:nvPr/>
        </p:nvGrpSpPr>
        <p:grpSpPr>
          <a:xfrm rot="5400000" flipH="1">
            <a:off x="191692" y="1215025"/>
            <a:ext cx="3108542" cy="2142812"/>
            <a:chOff x="0" y="-21170"/>
            <a:chExt cx="9922935" cy="2142812"/>
          </a:xfrm>
        </p:grpSpPr>
        <p:sp>
          <p:nvSpPr>
            <p:cNvPr id="21" name="Trapezoid 20">
              <a:extLst>
                <a:ext uri="{FF2B5EF4-FFF2-40B4-BE49-F238E27FC236}">
                  <a16:creationId xmlns:a16="http://schemas.microsoft.com/office/drawing/2014/main" id="{1B536FAD-E4FC-4E3C-B6C0-05A97756E0FB}"/>
                </a:ext>
              </a:extLst>
            </p:cNvPr>
            <p:cNvSpPr/>
            <p:nvPr/>
          </p:nvSpPr>
          <p:spPr>
            <a:xfrm rot="5400000">
              <a:off x="3890062" y="-3911232"/>
              <a:ext cx="2142812" cy="9922935"/>
            </a:xfrm>
            <a:prstGeom prst="trapezoid">
              <a:avLst>
                <a:gd name="adj" fmla="val 28434"/>
              </a:avLst>
            </a:prstGeom>
            <a:gradFill flip="none" rotWithShape="1">
              <a:gsLst>
                <a:gs pos="0">
                  <a:schemeClr val="bg1">
                    <a:alpha val="0"/>
                  </a:schemeClr>
                </a:gs>
                <a:gs pos="100000">
                  <a:srgbClr val="FFE8B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Trapezoid 21">
              <a:extLst>
                <a:ext uri="{FF2B5EF4-FFF2-40B4-BE49-F238E27FC236}">
                  <a16:creationId xmlns:a16="http://schemas.microsoft.com/office/drawing/2014/main" id="{5078C15F-72BE-4660-8604-C08B29BD1963}"/>
                </a:ext>
              </a:extLst>
            </p:cNvPr>
            <p:cNvSpPr/>
            <p:nvPr/>
          </p:nvSpPr>
          <p:spPr>
            <a:xfrm rot="5400000">
              <a:off x="4076514" y="-3924301"/>
              <a:ext cx="1769907" cy="9922935"/>
            </a:xfrm>
            <a:prstGeom prst="trapezoid">
              <a:avLst>
                <a:gd name="adj" fmla="val 42658"/>
              </a:avLst>
            </a:prstGeom>
            <a:gradFill flip="none" rotWithShape="1">
              <a:gsLst>
                <a:gs pos="0">
                  <a:schemeClr val="bg1">
                    <a:alpha val="0"/>
                  </a:schemeClr>
                </a:gs>
                <a:gs pos="100000">
                  <a:srgbClr val="FFE59B"/>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grpSp>
        <p:nvGrpSpPr>
          <p:cNvPr id="23" name="Group 22">
            <a:extLst>
              <a:ext uri="{FF2B5EF4-FFF2-40B4-BE49-F238E27FC236}">
                <a16:creationId xmlns:a16="http://schemas.microsoft.com/office/drawing/2014/main" id="{48E388B7-9A69-4E89-B5E2-629B6E17DB05}"/>
              </a:ext>
            </a:extLst>
          </p:cNvPr>
          <p:cNvGrpSpPr/>
          <p:nvPr/>
        </p:nvGrpSpPr>
        <p:grpSpPr>
          <a:xfrm rot="5400000" flipH="1">
            <a:off x="-105558" y="-1493757"/>
            <a:ext cx="3650768" cy="1397005"/>
            <a:chOff x="9624966" y="338664"/>
            <a:chExt cx="3650768" cy="1397005"/>
          </a:xfrm>
        </p:grpSpPr>
        <p:grpSp>
          <p:nvGrpSpPr>
            <p:cNvPr id="24" name="Group 23">
              <a:extLst>
                <a:ext uri="{FF2B5EF4-FFF2-40B4-BE49-F238E27FC236}">
                  <a16:creationId xmlns:a16="http://schemas.microsoft.com/office/drawing/2014/main" id="{400C5E5D-43A5-42E1-8174-BC44884AFC62}"/>
                </a:ext>
              </a:extLst>
            </p:cNvPr>
            <p:cNvGrpSpPr/>
            <p:nvPr/>
          </p:nvGrpSpPr>
          <p:grpSpPr>
            <a:xfrm>
              <a:off x="9624966" y="338667"/>
              <a:ext cx="3650768" cy="1397002"/>
              <a:chOff x="9624966" y="338667"/>
              <a:chExt cx="3650768" cy="1397002"/>
            </a:xfrm>
          </p:grpSpPr>
          <p:sp>
            <p:nvSpPr>
              <p:cNvPr id="26" name="Rectangle 25">
                <a:extLst>
                  <a:ext uri="{FF2B5EF4-FFF2-40B4-BE49-F238E27FC236}">
                    <a16:creationId xmlns:a16="http://schemas.microsoft.com/office/drawing/2014/main" id="{0D7CCA74-44F7-4B71-87A3-E165658826C0}"/>
                  </a:ext>
                </a:extLst>
              </p:cNvPr>
              <p:cNvSpPr/>
              <p:nvPr/>
            </p:nvSpPr>
            <p:spPr>
              <a:xfrm>
                <a:off x="9922934" y="338667"/>
                <a:ext cx="270933" cy="1397000"/>
              </a:xfrm>
              <a:prstGeom prst="rect">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Trapezoid 26">
                <a:extLst>
                  <a:ext uri="{FF2B5EF4-FFF2-40B4-BE49-F238E27FC236}">
                    <a16:creationId xmlns:a16="http://schemas.microsoft.com/office/drawing/2014/main" id="{A7A56F2B-D4A7-4B5B-9ED4-7C7EA95D6F6E}"/>
                  </a:ext>
                </a:extLst>
              </p:cNvPr>
              <p:cNvSpPr/>
              <p:nvPr/>
            </p:nvSpPr>
            <p:spPr>
              <a:xfrm rot="5400000">
                <a:off x="10054166" y="478368"/>
                <a:ext cx="1397002" cy="1117600"/>
              </a:xfrm>
              <a:prstGeom prst="trapezoid">
                <a:avLst/>
              </a:prstGeom>
              <a:solidFill>
                <a:schemeClr val="bg2">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Chord 27">
                <a:extLst>
                  <a:ext uri="{FF2B5EF4-FFF2-40B4-BE49-F238E27FC236}">
                    <a16:creationId xmlns:a16="http://schemas.microsoft.com/office/drawing/2014/main" id="{7B2FD825-0801-4AC7-B6BB-41FE056DEF4B}"/>
                  </a:ext>
                </a:extLst>
              </p:cNvPr>
              <p:cNvSpPr/>
              <p:nvPr/>
            </p:nvSpPr>
            <p:spPr>
              <a:xfrm rot="4404063">
                <a:off x="9624966" y="477478"/>
                <a:ext cx="1137803" cy="1137803"/>
              </a:xfrm>
              <a:prstGeom prst="chord">
                <a:avLst>
                  <a:gd name="adj1" fmla="val 2700000"/>
                  <a:gd name="adj2" fmla="val 10093904"/>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ectangle 28">
                <a:extLst>
                  <a:ext uri="{FF2B5EF4-FFF2-40B4-BE49-F238E27FC236}">
                    <a16:creationId xmlns:a16="http://schemas.microsoft.com/office/drawing/2014/main" id="{B70CFC9A-B83F-4F76-AE56-4DFA2F0EFEE9}"/>
                  </a:ext>
                </a:extLst>
              </p:cNvPr>
              <p:cNvSpPr/>
              <p:nvPr/>
            </p:nvSpPr>
            <p:spPr>
              <a:xfrm>
                <a:off x="11311467" y="622300"/>
                <a:ext cx="1964267" cy="829734"/>
              </a:xfrm>
              <a:prstGeom prst="rect">
                <a:avLst/>
              </a:prstGeom>
              <a:solidFill>
                <a:schemeClr val="bg1">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5" name="Freeform: Shape 24">
              <a:extLst>
                <a:ext uri="{FF2B5EF4-FFF2-40B4-BE49-F238E27FC236}">
                  <a16:creationId xmlns:a16="http://schemas.microsoft.com/office/drawing/2014/main" id="{380C82E5-A0A3-422D-BB6A-2A2E6C2C0305}"/>
                </a:ext>
              </a:extLst>
            </p:cNvPr>
            <p:cNvSpPr/>
            <p:nvPr/>
          </p:nvSpPr>
          <p:spPr>
            <a:xfrm>
              <a:off x="9922934" y="338664"/>
              <a:ext cx="3352800" cy="436033"/>
            </a:xfrm>
            <a:custGeom>
              <a:avLst/>
              <a:gdLst>
                <a:gd name="connsiteX0" fmla="*/ 0 w 3352800"/>
                <a:gd name="connsiteY0" fmla="*/ 0 h 436033"/>
                <a:gd name="connsiteX1" fmla="*/ 270933 w 3352800"/>
                <a:gd name="connsiteY1" fmla="*/ 0 h 436033"/>
                <a:gd name="connsiteX2" fmla="*/ 1388533 w 3352800"/>
                <a:gd name="connsiteY2" fmla="*/ 279400 h 436033"/>
                <a:gd name="connsiteX3" fmla="*/ 1388533 w 3352800"/>
                <a:gd name="connsiteY3" fmla="*/ 283633 h 436033"/>
                <a:gd name="connsiteX4" fmla="*/ 3352800 w 3352800"/>
                <a:gd name="connsiteY4" fmla="*/ 283633 h 436033"/>
                <a:gd name="connsiteX5" fmla="*/ 3352800 w 3352800"/>
                <a:gd name="connsiteY5" fmla="*/ 436033 h 436033"/>
                <a:gd name="connsiteX6" fmla="*/ 1388533 w 3352800"/>
                <a:gd name="connsiteY6" fmla="*/ 436033 h 436033"/>
                <a:gd name="connsiteX7" fmla="*/ 1388533 w 3352800"/>
                <a:gd name="connsiteY7" fmla="*/ 431800 h 436033"/>
                <a:gd name="connsiteX8" fmla="*/ 270933 w 3352800"/>
                <a:gd name="connsiteY8" fmla="*/ 152400 h 436033"/>
                <a:gd name="connsiteX9" fmla="*/ 0 w 3352800"/>
                <a:gd name="connsiteY9" fmla="*/ 152400 h 43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52800" h="436033">
                  <a:moveTo>
                    <a:pt x="0" y="0"/>
                  </a:moveTo>
                  <a:lnTo>
                    <a:pt x="270933" y="0"/>
                  </a:lnTo>
                  <a:lnTo>
                    <a:pt x="1388533" y="279400"/>
                  </a:lnTo>
                  <a:lnTo>
                    <a:pt x="1388533" y="283633"/>
                  </a:lnTo>
                  <a:lnTo>
                    <a:pt x="3352800" y="283633"/>
                  </a:lnTo>
                  <a:lnTo>
                    <a:pt x="3352800" y="436033"/>
                  </a:lnTo>
                  <a:lnTo>
                    <a:pt x="1388533" y="436033"/>
                  </a:lnTo>
                  <a:lnTo>
                    <a:pt x="1388533" y="431800"/>
                  </a:lnTo>
                  <a:lnTo>
                    <a:pt x="270933" y="152400"/>
                  </a:lnTo>
                  <a:lnTo>
                    <a:pt x="0" y="152400"/>
                  </a:lnTo>
                  <a:close/>
                </a:path>
              </a:pathLst>
            </a:custGeom>
            <a:solidFill>
              <a:schemeClr val="tx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spTree>
    <p:extLst>
      <p:ext uri="{BB962C8B-B14F-4D97-AF65-F5344CB8AC3E}">
        <p14:creationId xmlns:p14="http://schemas.microsoft.com/office/powerpoint/2010/main" val="26355328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0" fill="hold"/>
                                        <p:tgtEl>
                                          <p:spTgt spid="19"/>
                                        </p:tgtEl>
                                        <p:attrNameLst>
                                          <p:attrName>ppt_x</p:attrName>
                                        </p:attrNameLst>
                                      </p:cBhvr>
                                      <p:tavLst>
                                        <p:tav tm="0">
                                          <p:val>
                                            <p:strVal val="#ppt_x"/>
                                          </p:val>
                                        </p:tav>
                                        <p:tav tm="100000">
                                          <p:val>
                                            <p:strVal val="#ppt_x"/>
                                          </p:val>
                                        </p:tav>
                                      </p:tavLst>
                                    </p:anim>
                                    <p:anim calcmode="lin" valueType="num">
                                      <p:cBhvr additive="base">
                                        <p:cTn id="12" dur="10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par>
                                <p:cTn id="21" presetID="2" presetClass="entr" presetSubtype="2"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1+#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25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1+#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50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1+#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75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1+#ppt_w/2"/>
                                          </p:val>
                                        </p:tav>
                                        <p:tav tm="100000">
                                          <p:val>
                                            <p:strVal val="#ppt_x"/>
                                          </p:val>
                                        </p:tav>
                                      </p:tavLst>
                                    </p:anim>
                                    <p:anim calcmode="lin" valueType="num">
                                      <p:cBhvr additive="base">
                                        <p:cTn id="36" dur="500" fill="hold"/>
                                        <p:tgtEl>
                                          <p:spTgt spid="2"/>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110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1+#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140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1+#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170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1+#ppt_w/2"/>
                                          </p:val>
                                        </p:tav>
                                        <p:tav tm="100000">
                                          <p:val>
                                            <p:strVal val="#ppt_x"/>
                                          </p:val>
                                        </p:tav>
                                      </p:tavLst>
                                    </p:anim>
                                    <p:anim calcmode="lin" valueType="num">
                                      <p:cBhvr additive="base">
                                        <p:cTn id="48" dur="500" fill="hold"/>
                                        <p:tgtEl>
                                          <p:spTgt spid="18"/>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200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1+#ppt_w/2"/>
                                          </p:val>
                                        </p:tav>
                                        <p:tav tm="100000">
                                          <p:val>
                                            <p:strVal val="#ppt_x"/>
                                          </p:val>
                                        </p:tav>
                                      </p:tavLst>
                                    </p:anim>
                                    <p:anim calcmode="lin" valueType="num">
                                      <p:cBhvr additive="base">
                                        <p:cTn id="5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1" grpId="0" animBg="1"/>
      <p:bldP spid="14" grpId="0" animBg="1"/>
      <p:bldP spid="17"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C2A76D6-37D1-4E2B-BEA4-450CD4291667}"/>
              </a:ext>
            </a:extLst>
          </p:cNvPr>
          <p:cNvSpPr/>
          <p:nvPr/>
        </p:nvSpPr>
        <p:spPr>
          <a:xfrm>
            <a:off x="-1803" y="0"/>
            <a:ext cx="12230283" cy="6877681"/>
          </a:xfrm>
          <a:custGeom>
            <a:avLst/>
            <a:gdLst>
              <a:gd name="connsiteX0" fmla="*/ 0 w 5173792"/>
              <a:gd name="connsiteY0" fmla="*/ 0 h 6845024"/>
              <a:gd name="connsiteX1" fmla="*/ 5173792 w 5173792"/>
              <a:gd name="connsiteY1" fmla="*/ 0 h 6845024"/>
              <a:gd name="connsiteX2" fmla="*/ 2458916 w 5173792"/>
              <a:gd name="connsiteY2" fmla="*/ 6845024 h 6845024"/>
              <a:gd name="connsiteX3" fmla="*/ 0 w 5173792"/>
              <a:gd name="connsiteY3" fmla="*/ 6845024 h 6845024"/>
              <a:gd name="connsiteX0" fmla="*/ 0 w 5173792"/>
              <a:gd name="connsiteY0" fmla="*/ 0 h 6877681"/>
              <a:gd name="connsiteX1" fmla="*/ 5173792 w 5173792"/>
              <a:gd name="connsiteY1" fmla="*/ 0 h 6877681"/>
              <a:gd name="connsiteX2" fmla="*/ 5156073 w 5173792"/>
              <a:gd name="connsiteY2" fmla="*/ 6877681 h 6877681"/>
              <a:gd name="connsiteX3" fmla="*/ 0 w 5173792"/>
              <a:gd name="connsiteY3" fmla="*/ 6845024 h 6877681"/>
              <a:gd name="connsiteX4" fmla="*/ 0 w 5173792"/>
              <a:gd name="connsiteY4" fmla="*/ 0 h 6877681"/>
              <a:gd name="connsiteX0" fmla="*/ 0 w 5189270"/>
              <a:gd name="connsiteY0" fmla="*/ 0 h 6877681"/>
              <a:gd name="connsiteX1" fmla="*/ 5173792 w 5189270"/>
              <a:gd name="connsiteY1" fmla="*/ 0 h 6877681"/>
              <a:gd name="connsiteX2" fmla="*/ 5188404 w 5189270"/>
              <a:gd name="connsiteY2" fmla="*/ 6877681 h 6877681"/>
              <a:gd name="connsiteX3" fmla="*/ 0 w 5189270"/>
              <a:gd name="connsiteY3" fmla="*/ 6845024 h 6877681"/>
              <a:gd name="connsiteX4" fmla="*/ 0 w 5189270"/>
              <a:gd name="connsiteY4" fmla="*/ 0 h 6877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9270" h="6877681">
                <a:moveTo>
                  <a:pt x="0" y="0"/>
                </a:moveTo>
                <a:lnTo>
                  <a:pt x="5173792" y="0"/>
                </a:lnTo>
                <a:cubicBezTo>
                  <a:pt x="5167886" y="2292560"/>
                  <a:pt x="5194310" y="4585121"/>
                  <a:pt x="5188404" y="6877681"/>
                </a:cubicBezTo>
                <a:lnTo>
                  <a:pt x="0" y="6845024"/>
                </a:lnTo>
                <a:lnTo>
                  <a:pt x="0" y="0"/>
                </a:lnTo>
                <a:close/>
              </a:path>
            </a:pathLst>
          </a:custGeom>
          <a:solidFill>
            <a:srgbClr val="FFDC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035" name="Rectangle 1034">
            <a:extLst>
              <a:ext uri="{FF2B5EF4-FFF2-40B4-BE49-F238E27FC236}">
                <a16:creationId xmlns:a16="http://schemas.microsoft.com/office/drawing/2014/main" id="{5EF7B7DE-8F4C-49CD-AAC2-97CB8F1F47D0}"/>
              </a:ext>
            </a:extLst>
          </p:cNvPr>
          <p:cNvSpPr/>
          <p:nvPr/>
        </p:nvSpPr>
        <p:spPr>
          <a:xfrm>
            <a:off x="6096000" y="1703438"/>
            <a:ext cx="6132480" cy="3451123"/>
          </a:xfrm>
          <a:prstGeom prst="rect">
            <a:avLst/>
          </a:prstGeom>
          <a:solidFill>
            <a:srgbClr val="E66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37" name="TextBox 1036">
            <a:extLst>
              <a:ext uri="{FF2B5EF4-FFF2-40B4-BE49-F238E27FC236}">
                <a16:creationId xmlns:a16="http://schemas.microsoft.com/office/drawing/2014/main" id="{73ADC49F-FE73-4886-B891-4B114D8BE529}"/>
              </a:ext>
            </a:extLst>
          </p:cNvPr>
          <p:cNvSpPr txBox="1"/>
          <p:nvPr/>
        </p:nvSpPr>
        <p:spPr>
          <a:xfrm>
            <a:off x="471948" y="2359742"/>
            <a:ext cx="7252647" cy="2300748"/>
          </a:xfrm>
          <a:prstGeom prst="rect">
            <a:avLst/>
          </a:prstGeom>
          <a:noFill/>
        </p:spPr>
        <p:txBody>
          <a:bodyPr wrap="square" rtlCol="0">
            <a:spAutoFit/>
          </a:bodyPr>
          <a:lstStyle/>
          <a:p>
            <a:endParaRPr lang="id-ID" dirty="0"/>
          </a:p>
        </p:txBody>
      </p:sp>
      <p:sp>
        <p:nvSpPr>
          <p:cNvPr id="3" name="Trapezoid 2">
            <a:extLst>
              <a:ext uri="{FF2B5EF4-FFF2-40B4-BE49-F238E27FC236}">
                <a16:creationId xmlns:a16="http://schemas.microsoft.com/office/drawing/2014/main" id="{0D83986E-DF71-4041-9A99-314B5F8B8DDB}"/>
              </a:ext>
            </a:extLst>
          </p:cNvPr>
          <p:cNvSpPr/>
          <p:nvPr/>
        </p:nvSpPr>
        <p:spPr>
          <a:xfrm rot="5400000">
            <a:off x="-391742" y="370259"/>
            <a:ext cx="6877681" cy="6097805"/>
          </a:xfrm>
          <a:prstGeom prst="trapezoid">
            <a:avLst>
              <a:gd name="adj" fmla="val 28123"/>
            </a:avLst>
          </a:prstGeom>
          <a:solidFill>
            <a:srgbClr val="E66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7" name="TextBox 196">
            <a:extLst>
              <a:ext uri="{FF2B5EF4-FFF2-40B4-BE49-F238E27FC236}">
                <a16:creationId xmlns:a16="http://schemas.microsoft.com/office/drawing/2014/main" id="{1B179B88-B2A5-42F6-8B6F-F47A158EC025}"/>
              </a:ext>
            </a:extLst>
          </p:cNvPr>
          <p:cNvSpPr txBox="1"/>
          <p:nvPr/>
        </p:nvSpPr>
        <p:spPr>
          <a:xfrm>
            <a:off x="539779" y="609596"/>
            <a:ext cx="5187173" cy="5619129"/>
          </a:xfrm>
          <a:prstGeom prst="rect">
            <a:avLst/>
          </a:prstGeom>
          <a:noFill/>
        </p:spPr>
        <p:txBody>
          <a:bodyPr wrap="square" rtlCol="0">
            <a:prstTxWarp prst="textFadeRight">
              <a:avLst>
                <a:gd name="adj" fmla="val 24505"/>
              </a:avLst>
            </a:prstTxWarp>
            <a:spAutoFit/>
          </a:bodyPr>
          <a:lstStyle/>
          <a:p>
            <a:pPr algn="ctr"/>
            <a:r>
              <a:rPr lang="id-ID" sz="8000" dirty="0">
                <a:solidFill>
                  <a:schemeClr val="bg1"/>
                </a:solidFill>
                <a:latin typeface="Bebas Neue" panose="020B0606020202050201" pitchFamily="34" charset="0"/>
              </a:rPr>
              <a:t>MATERI</a:t>
            </a:r>
          </a:p>
        </p:txBody>
      </p:sp>
      <p:sp>
        <p:nvSpPr>
          <p:cNvPr id="85" name="Rectangle: Rounded Corners 84">
            <a:extLst>
              <a:ext uri="{FF2B5EF4-FFF2-40B4-BE49-F238E27FC236}">
                <a16:creationId xmlns:a16="http://schemas.microsoft.com/office/drawing/2014/main" id="{693BA85B-95D1-4EC6-AF0E-42BB54219779}"/>
              </a:ext>
            </a:extLst>
          </p:cNvPr>
          <p:cNvSpPr/>
          <p:nvPr/>
        </p:nvSpPr>
        <p:spPr>
          <a:xfrm>
            <a:off x="6726834" y="2774534"/>
            <a:ext cx="4621834" cy="546320"/>
          </a:xfrm>
          <a:prstGeom prst="roundRect">
            <a:avLst>
              <a:gd name="adj" fmla="val 3245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a:latin typeface="Bebas Neue" panose="020B0606020202050201" pitchFamily="34" charset="0"/>
              </a:rPr>
              <a:t>PENYEBAB</a:t>
            </a:r>
          </a:p>
        </p:txBody>
      </p:sp>
      <p:sp>
        <p:nvSpPr>
          <p:cNvPr id="86" name="Rectangle: Rounded Corners 85">
            <a:extLst>
              <a:ext uri="{FF2B5EF4-FFF2-40B4-BE49-F238E27FC236}">
                <a16:creationId xmlns:a16="http://schemas.microsoft.com/office/drawing/2014/main" id="{99BCA58F-0F45-4E3C-892E-804E4D957D8C}"/>
              </a:ext>
            </a:extLst>
          </p:cNvPr>
          <p:cNvSpPr/>
          <p:nvPr/>
        </p:nvSpPr>
        <p:spPr>
          <a:xfrm>
            <a:off x="6726834" y="3561115"/>
            <a:ext cx="4621834" cy="546320"/>
          </a:xfrm>
          <a:prstGeom prst="roundRect">
            <a:avLst>
              <a:gd name="adj" fmla="val 3245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a:latin typeface="Bebas Neue" panose="020B0606020202050201" pitchFamily="34" charset="0"/>
              </a:rPr>
              <a:t>DAMPAK</a:t>
            </a:r>
          </a:p>
        </p:txBody>
      </p:sp>
      <p:sp>
        <p:nvSpPr>
          <p:cNvPr id="92" name="Rectangle: Rounded Corners 91">
            <a:extLst>
              <a:ext uri="{FF2B5EF4-FFF2-40B4-BE49-F238E27FC236}">
                <a16:creationId xmlns:a16="http://schemas.microsoft.com/office/drawing/2014/main" id="{6E4DF938-A5B5-4A5A-9EE5-0863C48A9593}"/>
              </a:ext>
            </a:extLst>
          </p:cNvPr>
          <p:cNvSpPr/>
          <p:nvPr/>
        </p:nvSpPr>
        <p:spPr>
          <a:xfrm>
            <a:off x="6726834" y="4347695"/>
            <a:ext cx="4621834" cy="546320"/>
          </a:xfrm>
          <a:prstGeom prst="roundRect">
            <a:avLst>
              <a:gd name="adj" fmla="val 32456"/>
            </a:avLst>
          </a:prstGeom>
          <a:solidFill>
            <a:srgbClr val="954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a:latin typeface="Bebas Neue" panose="020B0606020202050201" pitchFamily="34" charset="0"/>
              </a:rPr>
              <a:t>PENANGGULANGAN</a:t>
            </a:r>
          </a:p>
        </p:txBody>
      </p:sp>
      <p:sp>
        <p:nvSpPr>
          <p:cNvPr id="6" name="Rectangle: Rounded Corners 5">
            <a:extLst>
              <a:ext uri="{FF2B5EF4-FFF2-40B4-BE49-F238E27FC236}">
                <a16:creationId xmlns:a16="http://schemas.microsoft.com/office/drawing/2014/main" id="{D11630C4-35B3-4A62-B843-CEC8B8E41F5F}"/>
              </a:ext>
            </a:extLst>
          </p:cNvPr>
          <p:cNvSpPr/>
          <p:nvPr/>
        </p:nvSpPr>
        <p:spPr>
          <a:xfrm>
            <a:off x="0" y="0"/>
            <a:ext cx="12228480" cy="6838321"/>
          </a:xfrm>
          <a:prstGeom prst="roundRect">
            <a:avLst>
              <a:gd name="adj" fmla="val 0"/>
            </a:avLst>
          </a:prstGeom>
          <a:solidFill>
            <a:srgbClr val="FFC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000" dirty="0">
              <a:latin typeface="Bebas Neue" panose="020B0606020202050201" pitchFamily="34" charset="0"/>
            </a:endParaRPr>
          </a:p>
        </p:txBody>
      </p:sp>
      <p:sp>
        <p:nvSpPr>
          <p:cNvPr id="91" name="Rectangle: Rounded Corners 90">
            <a:extLst>
              <a:ext uri="{FF2B5EF4-FFF2-40B4-BE49-F238E27FC236}">
                <a16:creationId xmlns:a16="http://schemas.microsoft.com/office/drawing/2014/main" id="{1DDCD3E0-11C5-4A73-86C0-BC731AAD134E}"/>
              </a:ext>
            </a:extLst>
          </p:cNvPr>
          <p:cNvSpPr/>
          <p:nvPr/>
        </p:nvSpPr>
        <p:spPr>
          <a:xfrm>
            <a:off x="1859132" y="565645"/>
            <a:ext cx="8510218" cy="572148"/>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Bebas Neue" panose="020B0606020202050201" pitchFamily="34" charset="0"/>
              </a:rPr>
              <a:t>PENGGUNAAN PEMERIKSAAN KRITIS</a:t>
            </a:r>
            <a:endParaRPr lang="id-ID" sz="5400" dirty="0">
              <a:latin typeface="Bebas Neue" panose="020B0606020202050201" pitchFamily="34" charset="0"/>
            </a:endParaRPr>
          </a:p>
        </p:txBody>
      </p:sp>
      <p:sp>
        <p:nvSpPr>
          <p:cNvPr id="2" name="TextBox 1">
            <a:extLst>
              <a:ext uri="{FF2B5EF4-FFF2-40B4-BE49-F238E27FC236}">
                <a16:creationId xmlns:a16="http://schemas.microsoft.com/office/drawing/2014/main" id="{88FE25E9-0083-4170-84A9-0E3848EDE51C}"/>
              </a:ext>
            </a:extLst>
          </p:cNvPr>
          <p:cNvSpPr txBox="1"/>
          <p:nvPr/>
        </p:nvSpPr>
        <p:spPr>
          <a:xfrm>
            <a:off x="823462" y="1703438"/>
            <a:ext cx="5187173" cy="5078313"/>
          </a:xfrm>
          <a:prstGeom prst="rect">
            <a:avLst/>
          </a:prstGeom>
          <a:noFill/>
        </p:spPr>
        <p:txBody>
          <a:bodyPr wrap="square" rtlCol="0">
            <a:spAutoFit/>
          </a:bodyPr>
          <a:lstStyle/>
          <a:p>
            <a:pPr lvl="0" algn="ctr">
              <a:spcAft>
                <a:spcPts val="800"/>
              </a:spcAft>
            </a:pPr>
            <a:r>
              <a:rPr lang="id-ID" sz="2600" dirty="0">
                <a:latin typeface="Agency FB" panose="020B0503020202020204" pitchFamily="34" charset="0"/>
              </a:rPr>
              <a:t>Pemeriksaan kritis bertujuan untuk menganalisis fakta secara kritis dan dengan demikian memunculkan alternatif-alternatif yang menjadi dasar pemilihan dan pengembangan metode yang lebih mudah dan efektif. Ujian kritis dilakukan melalui proses tanya jawab yang sistematis dan metodis. Setiap aktivitas yang dicatat pada bagan, baik yang berkaitan dengan pemrosesan atau inspeksi, atau penanganan material, atau aspek lainnya, diambil satu per satu dan diperiksa dengan cermat.</a:t>
            </a:r>
          </a:p>
        </p:txBody>
      </p:sp>
      <p:pic>
        <p:nvPicPr>
          <p:cNvPr id="4100" name="Picture 4">
            <a:extLst>
              <a:ext uri="{FF2B5EF4-FFF2-40B4-BE49-F238E27FC236}">
                <a16:creationId xmlns:a16="http://schemas.microsoft.com/office/drawing/2014/main" id="{7890C655-C27C-44CF-A86E-3BA1EDD06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7949" y="1692825"/>
            <a:ext cx="4621834" cy="428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20691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2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1000"/>
                                        <p:tgtEl>
                                          <p:spTgt spid="4100"/>
                                        </p:tgtEl>
                                      </p:cBhvr>
                                    </p:animEffect>
                                    <p:anim calcmode="lin" valueType="num">
                                      <p:cBhvr>
                                        <p:cTn id="11" dur="1000" fill="hold"/>
                                        <p:tgtEl>
                                          <p:spTgt spid="4100"/>
                                        </p:tgtEl>
                                        <p:attrNameLst>
                                          <p:attrName>ppt_x</p:attrName>
                                        </p:attrNameLst>
                                      </p:cBhvr>
                                      <p:tavLst>
                                        <p:tav tm="0">
                                          <p:val>
                                            <p:strVal val="#ppt_x"/>
                                          </p:val>
                                        </p:tav>
                                        <p:tav tm="100000">
                                          <p:val>
                                            <p:strVal val="#ppt_x"/>
                                          </p:val>
                                        </p:tav>
                                      </p:tavLst>
                                    </p:anim>
                                    <p:anim calcmode="lin" valueType="num">
                                      <p:cBhvr>
                                        <p:cTn id="12" dur="1000" fill="hold"/>
                                        <p:tgtEl>
                                          <p:spTgt spid="4100"/>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fade">
                                      <p:cBhvr>
                                        <p:cTn id="15" dur="1000"/>
                                        <p:tgtEl>
                                          <p:spTgt spid="91"/>
                                        </p:tgtEl>
                                      </p:cBhvr>
                                    </p:animEffect>
                                    <p:anim calcmode="lin" valueType="num">
                                      <p:cBhvr>
                                        <p:cTn id="16" dur="1000" fill="hold"/>
                                        <p:tgtEl>
                                          <p:spTgt spid="91"/>
                                        </p:tgtEl>
                                        <p:attrNameLst>
                                          <p:attrName>ppt_x</p:attrName>
                                        </p:attrNameLst>
                                      </p:cBhvr>
                                      <p:tavLst>
                                        <p:tav tm="0">
                                          <p:val>
                                            <p:strVal val="#ppt_x"/>
                                          </p:val>
                                        </p:tav>
                                        <p:tav tm="100000">
                                          <p:val>
                                            <p:strVal val="#ppt_x"/>
                                          </p:val>
                                        </p:tav>
                                      </p:tavLst>
                                    </p:anim>
                                    <p:anim calcmode="lin" valueType="num">
                                      <p:cBhvr>
                                        <p:cTn id="17"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2" grpId="0" uiExpan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C2A76D6-37D1-4E2B-BEA4-450CD4291667}"/>
              </a:ext>
            </a:extLst>
          </p:cNvPr>
          <p:cNvSpPr/>
          <p:nvPr/>
        </p:nvSpPr>
        <p:spPr>
          <a:xfrm>
            <a:off x="-1803" y="0"/>
            <a:ext cx="12230283" cy="6877681"/>
          </a:xfrm>
          <a:custGeom>
            <a:avLst/>
            <a:gdLst>
              <a:gd name="connsiteX0" fmla="*/ 0 w 5173792"/>
              <a:gd name="connsiteY0" fmla="*/ 0 h 6845024"/>
              <a:gd name="connsiteX1" fmla="*/ 5173792 w 5173792"/>
              <a:gd name="connsiteY1" fmla="*/ 0 h 6845024"/>
              <a:gd name="connsiteX2" fmla="*/ 2458916 w 5173792"/>
              <a:gd name="connsiteY2" fmla="*/ 6845024 h 6845024"/>
              <a:gd name="connsiteX3" fmla="*/ 0 w 5173792"/>
              <a:gd name="connsiteY3" fmla="*/ 6845024 h 6845024"/>
              <a:gd name="connsiteX0" fmla="*/ 0 w 5173792"/>
              <a:gd name="connsiteY0" fmla="*/ 0 h 6877681"/>
              <a:gd name="connsiteX1" fmla="*/ 5173792 w 5173792"/>
              <a:gd name="connsiteY1" fmla="*/ 0 h 6877681"/>
              <a:gd name="connsiteX2" fmla="*/ 5156073 w 5173792"/>
              <a:gd name="connsiteY2" fmla="*/ 6877681 h 6877681"/>
              <a:gd name="connsiteX3" fmla="*/ 0 w 5173792"/>
              <a:gd name="connsiteY3" fmla="*/ 6845024 h 6877681"/>
              <a:gd name="connsiteX4" fmla="*/ 0 w 5173792"/>
              <a:gd name="connsiteY4" fmla="*/ 0 h 6877681"/>
              <a:gd name="connsiteX0" fmla="*/ 0 w 5189270"/>
              <a:gd name="connsiteY0" fmla="*/ 0 h 6877681"/>
              <a:gd name="connsiteX1" fmla="*/ 5173792 w 5189270"/>
              <a:gd name="connsiteY1" fmla="*/ 0 h 6877681"/>
              <a:gd name="connsiteX2" fmla="*/ 5188404 w 5189270"/>
              <a:gd name="connsiteY2" fmla="*/ 6877681 h 6877681"/>
              <a:gd name="connsiteX3" fmla="*/ 0 w 5189270"/>
              <a:gd name="connsiteY3" fmla="*/ 6845024 h 6877681"/>
              <a:gd name="connsiteX4" fmla="*/ 0 w 5189270"/>
              <a:gd name="connsiteY4" fmla="*/ 0 h 6877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9270" h="6877681">
                <a:moveTo>
                  <a:pt x="0" y="0"/>
                </a:moveTo>
                <a:lnTo>
                  <a:pt x="5173792" y="0"/>
                </a:lnTo>
                <a:cubicBezTo>
                  <a:pt x="5167886" y="2292560"/>
                  <a:pt x="5194310" y="4585121"/>
                  <a:pt x="5188404" y="6877681"/>
                </a:cubicBezTo>
                <a:lnTo>
                  <a:pt x="0" y="6845024"/>
                </a:lnTo>
                <a:lnTo>
                  <a:pt x="0" y="0"/>
                </a:lnTo>
                <a:close/>
              </a:path>
            </a:pathLst>
          </a:custGeom>
          <a:solidFill>
            <a:srgbClr val="FFDC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035" name="Rectangle 1034">
            <a:extLst>
              <a:ext uri="{FF2B5EF4-FFF2-40B4-BE49-F238E27FC236}">
                <a16:creationId xmlns:a16="http://schemas.microsoft.com/office/drawing/2014/main" id="{5EF7B7DE-8F4C-49CD-AAC2-97CB8F1F47D0}"/>
              </a:ext>
            </a:extLst>
          </p:cNvPr>
          <p:cNvSpPr/>
          <p:nvPr/>
        </p:nvSpPr>
        <p:spPr>
          <a:xfrm>
            <a:off x="6096000" y="1703438"/>
            <a:ext cx="6132480" cy="3451123"/>
          </a:xfrm>
          <a:prstGeom prst="rect">
            <a:avLst/>
          </a:prstGeom>
          <a:solidFill>
            <a:srgbClr val="E66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37" name="TextBox 1036">
            <a:extLst>
              <a:ext uri="{FF2B5EF4-FFF2-40B4-BE49-F238E27FC236}">
                <a16:creationId xmlns:a16="http://schemas.microsoft.com/office/drawing/2014/main" id="{73ADC49F-FE73-4886-B891-4B114D8BE529}"/>
              </a:ext>
            </a:extLst>
          </p:cNvPr>
          <p:cNvSpPr txBox="1"/>
          <p:nvPr/>
        </p:nvSpPr>
        <p:spPr>
          <a:xfrm>
            <a:off x="471948" y="2359742"/>
            <a:ext cx="7252647" cy="2300748"/>
          </a:xfrm>
          <a:prstGeom prst="rect">
            <a:avLst/>
          </a:prstGeom>
          <a:noFill/>
        </p:spPr>
        <p:txBody>
          <a:bodyPr wrap="square" rtlCol="0">
            <a:spAutoFit/>
          </a:bodyPr>
          <a:lstStyle/>
          <a:p>
            <a:endParaRPr lang="id-ID" dirty="0"/>
          </a:p>
        </p:txBody>
      </p:sp>
      <p:sp>
        <p:nvSpPr>
          <p:cNvPr id="3" name="Trapezoid 2">
            <a:extLst>
              <a:ext uri="{FF2B5EF4-FFF2-40B4-BE49-F238E27FC236}">
                <a16:creationId xmlns:a16="http://schemas.microsoft.com/office/drawing/2014/main" id="{0D83986E-DF71-4041-9A99-314B5F8B8DDB}"/>
              </a:ext>
            </a:extLst>
          </p:cNvPr>
          <p:cNvSpPr/>
          <p:nvPr/>
        </p:nvSpPr>
        <p:spPr>
          <a:xfrm rot="5400000">
            <a:off x="-391742" y="370259"/>
            <a:ext cx="6877681" cy="6097805"/>
          </a:xfrm>
          <a:prstGeom prst="trapezoid">
            <a:avLst>
              <a:gd name="adj" fmla="val 28123"/>
            </a:avLst>
          </a:prstGeom>
          <a:solidFill>
            <a:srgbClr val="E66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7" name="TextBox 196">
            <a:extLst>
              <a:ext uri="{FF2B5EF4-FFF2-40B4-BE49-F238E27FC236}">
                <a16:creationId xmlns:a16="http://schemas.microsoft.com/office/drawing/2014/main" id="{1B179B88-B2A5-42F6-8B6F-F47A158EC025}"/>
              </a:ext>
            </a:extLst>
          </p:cNvPr>
          <p:cNvSpPr txBox="1"/>
          <p:nvPr/>
        </p:nvSpPr>
        <p:spPr>
          <a:xfrm>
            <a:off x="539779" y="609596"/>
            <a:ext cx="5187173" cy="5619129"/>
          </a:xfrm>
          <a:prstGeom prst="rect">
            <a:avLst/>
          </a:prstGeom>
          <a:noFill/>
        </p:spPr>
        <p:txBody>
          <a:bodyPr wrap="square" rtlCol="0">
            <a:prstTxWarp prst="textFadeRight">
              <a:avLst>
                <a:gd name="adj" fmla="val 24505"/>
              </a:avLst>
            </a:prstTxWarp>
            <a:spAutoFit/>
          </a:bodyPr>
          <a:lstStyle/>
          <a:p>
            <a:pPr algn="ctr"/>
            <a:r>
              <a:rPr lang="id-ID" sz="8000" dirty="0">
                <a:solidFill>
                  <a:schemeClr val="bg1"/>
                </a:solidFill>
                <a:latin typeface="Bebas Neue" panose="020B0606020202050201" pitchFamily="34" charset="0"/>
              </a:rPr>
              <a:t>MATERI</a:t>
            </a:r>
          </a:p>
        </p:txBody>
      </p:sp>
      <p:sp>
        <p:nvSpPr>
          <p:cNvPr id="85" name="Rectangle: Rounded Corners 84">
            <a:extLst>
              <a:ext uri="{FF2B5EF4-FFF2-40B4-BE49-F238E27FC236}">
                <a16:creationId xmlns:a16="http://schemas.microsoft.com/office/drawing/2014/main" id="{693BA85B-95D1-4EC6-AF0E-42BB54219779}"/>
              </a:ext>
            </a:extLst>
          </p:cNvPr>
          <p:cNvSpPr/>
          <p:nvPr/>
        </p:nvSpPr>
        <p:spPr>
          <a:xfrm>
            <a:off x="6726834" y="2774534"/>
            <a:ext cx="4621834" cy="546320"/>
          </a:xfrm>
          <a:prstGeom prst="roundRect">
            <a:avLst>
              <a:gd name="adj" fmla="val 3245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a:latin typeface="Bebas Neue" panose="020B0606020202050201" pitchFamily="34" charset="0"/>
              </a:rPr>
              <a:t>PENYEBAB</a:t>
            </a:r>
          </a:p>
        </p:txBody>
      </p:sp>
      <p:sp>
        <p:nvSpPr>
          <p:cNvPr id="86" name="Rectangle: Rounded Corners 85">
            <a:extLst>
              <a:ext uri="{FF2B5EF4-FFF2-40B4-BE49-F238E27FC236}">
                <a16:creationId xmlns:a16="http://schemas.microsoft.com/office/drawing/2014/main" id="{99BCA58F-0F45-4E3C-892E-804E4D957D8C}"/>
              </a:ext>
            </a:extLst>
          </p:cNvPr>
          <p:cNvSpPr/>
          <p:nvPr/>
        </p:nvSpPr>
        <p:spPr>
          <a:xfrm>
            <a:off x="6726834" y="3561115"/>
            <a:ext cx="4621834" cy="546320"/>
          </a:xfrm>
          <a:prstGeom prst="roundRect">
            <a:avLst>
              <a:gd name="adj" fmla="val 3245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a:latin typeface="Bebas Neue" panose="020B0606020202050201" pitchFamily="34" charset="0"/>
              </a:rPr>
              <a:t>DAMPAK</a:t>
            </a:r>
          </a:p>
        </p:txBody>
      </p:sp>
      <p:sp>
        <p:nvSpPr>
          <p:cNvPr id="92" name="Rectangle: Rounded Corners 91">
            <a:extLst>
              <a:ext uri="{FF2B5EF4-FFF2-40B4-BE49-F238E27FC236}">
                <a16:creationId xmlns:a16="http://schemas.microsoft.com/office/drawing/2014/main" id="{6E4DF938-A5B5-4A5A-9EE5-0863C48A9593}"/>
              </a:ext>
            </a:extLst>
          </p:cNvPr>
          <p:cNvSpPr/>
          <p:nvPr/>
        </p:nvSpPr>
        <p:spPr>
          <a:xfrm>
            <a:off x="6726834" y="4347695"/>
            <a:ext cx="4621834" cy="546320"/>
          </a:xfrm>
          <a:prstGeom prst="roundRect">
            <a:avLst>
              <a:gd name="adj" fmla="val 32456"/>
            </a:avLst>
          </a:prstGeom>
          <a:solidFill>
            <a:srgbClr val="954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a:latin typeface="Bebas Neue" panose="020B0606020202050201" pitchFamily="34" charset="0"/>
              </a:rPr>
              <a:t>PENANGGULANGAN</a:t>
            </a:r>
          </a:p>
        </p:txBody>
      </p:sp>
      <p:sp>
        <p:nvSpPr>
          <p:cNvPr id="6" name="Rectangle: Rounded Corners 5">
            <a:extLst>
              <a:ext uri="{FF2B5EF4-FFF2-40B4-BE49-F238E27FC236}">
                <a16:creationId xmlns:a16="http://schemas.microsoft.com/office/drawing/2014/main" id="{D11630C4-35B3-4A62-B843-CEC8B8E41F5F}"/>
              </a:ext>
            </a:extLst>
          </p:cNvPr>
          <p:cNvSpPr/>
          <p:nvPr/>
        </p:nvSpPr>
        <p:spPr>
          <a:xfrm>
            <a:off x="0" y="0"/>
            <a:ext cx="12228480" cy="6838321"/>
          </a:xfrm>
          <a:prstGeom prst="roundRect">
            <a:avLst>
              <a:gd name="adj" fmla="val 0"/>
            </a:avLst>
          </a:prstGeom>
          <a:solidFill>
            <a:srgbClr val="FFC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000" dirty="0">
              <a:latin typeface="Bebas Neue" panose="020B0606020202050201" pitchFamily="34" charset="0"/>
            </a:endParaRPr>
          </a:p>
        </p:txBody>
      </p:sp>
      <p:pic>
        <p:nvPicPr>
          <p:cNvPr id="9218" name="Picture 2">
            <a:extLst>
              <a:ext uri="{FF2B5EF4-FFF2-40B4-BE49-F238E27FC236}">
                <a16:creationId xmlns:a16="http://schemas.microsoft.com/office/drawing/2014/main" id="{3612D96B-04F9-4D23-A2AD-5682F4FF1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59" y="699575"/>
            <a:ext cx="2400300" cy="5715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Rounded Corners 13">
            <a:extLst>
              <a:ext uri="{FF2B5EF4-FFF2-40B4-BE49-F238E27FC236}">
                <a16:creationId xmlns:a16="http://schemas.microsoft.com/office/drawing/2014/main" id="{31C875B2-A1C9-45A7-A0BE-F2D90A3211C0}"/>
              </a:ext>
            </a:extLst>
          </p:cNvPr>
          <p:cNvSpPr/>
          <p:nvPr/>
        </p:nvSpPr>
        <p:spPr>
          <a:xfrm>
            <a:off x="3456392" y="1112566"/>
            <a:ext cx="8510218" cy="572148"/>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latin typeface="Bebas Neue" panose="020B0606020202050201" pitchFamily="34" charset="0"/>
              </a:rPr>
              <a:t>SELEKSI DAN PENGEMBANGAN </a:t>
            </a:r>
            <a:endParaRPr lang="id-ID" sz="5400" dirty="0">
              <a:latin typeface="Bebas Neue" panose="020B0606020202050201" pitchFamily="34" charset="0"/>
            </a:endParaRPr>
          </a:p>
        </p:txBody>
      </p:sp>
      <p:sp>
        <p:nvSpPr>
          <p:cNvPr id="15" name="TextBox 14">
            <a:extLst>
              <a:ext uri="{FF2B5EF4-FFF2-40B4-BE49-F238E27FC236}">
                <a16:creationId xmlns:a16="http://schemas.microsoft.com/office/drawing/2014/main" id="{EC8180D2-44A7-484C-AAD9-917072C7A835}"/>
              </a:ext>
            </a:extLst>
          </p:cNvPr>
          <p:cNvSpPr txBox="1"/>
          <p:nvPr/>
        </p:nvSpPr>
        <p:spPr>
          <a:xfrm>
            <a:off x="3456392" y="2064560"/>
            <a:ext cx="7516408" cy="2554545"/>
          </a:xfrm>
          <a:prstGeom prst="rect">
            <a:avLst/>
          </a:prstGeom>
          <a:noFill/>
        </p:spPr>
        <p:txBody>
          <a:bodyPr wrap="square" rtlCol="0">
            <a:spAutoFit/>
          </a:bodyPr>
          <a:lstStyle/>
          <a:p>
            <a:pPr lvl="0" algn="just">
              <a:spcBef>
                <a:spcPts val="800"/>
              </a:spcBef>
              <a:spcAft>
                <a:spcPts val="800"/>
              </a:spcAft>
            </a:pPr>
            <a:r>
              <a:rPr lang="id-ID" sz="3200" dirty="0">
                <a:latin typeface="Agency FB" panose="020B0503020202020204" pitchFamily="34" charset="0"/>
              </a:rPr>
              <a:t>Pemeriksaan kritis memunculkan sejumlah ide kreatif tetapi ide-ide kreatif itu sendiri tidak dapat mencapai sesuatu sampai mereka diperluas dan digunakan. Oleh karena itu, melibatkan analisis ide-ide kreatif dan memberinya bentuk praktis</a:t>
            </a:r>
          </a:p>
        </p:txBody>
      </p:sp>
    </p:spTree>
    <p:extLst>
      <p:ext uri="{BB962C8B-B14F-4D97-AF65-F5344CB8AC3E}">
        <p14:creationId xmlns:p14="http://schemas.microsoft.com/office/powerpoint/2010/main" val="4233638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0-#ppt_w/2"/>
                                          </p:val>
                                        </p:tav>
                                        <p:tav tm="100000">
                                          <p:val>
                                            <p:strVal val="#ppt_x"/>
                                          </p:val>
                                        </p:tav>
                                      </p:tavLst>
                                    </p:anim>
                                    <p:anim calcmode="lin" valueType="num">
                                      <p:cBhvr additive="base">
                                        <p:cTn id="8" dur="500" fill="hold"/>
                                        <p:tgtEl>
                                          <p:spTgt spid="92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2000"/>
                                  </p:iterate>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uiExpand="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Isosceles Triangle 1">
            <a:extLst>
              <a:ext uri="{FF2B5EF4-FFF2-40B4-BE49-F238E27FC236}">
                <a16:creationId xmlns:a16="http://schemas.microsoft.com/office/drawing/2014/main" id="{1255960F-38B9-4D24-B9DD-2174068894A1}"/>
              </a:ext>
            </a:extLst>
          </p:cNvPr>
          <p:cNvSpPr/>
          <p:nvPr/>
        </p:nvSpPr>
        <p:spPr>
          <a:xfrm>
            <a:off x="5449207" y="2754993"/>
            <a:ext cx="2946400" cy="2540000"/>
          </a:xfrm>
          <a:prstGeom prst="triangle">
            <a:avLst/>
          </a:prstGeom>
          <a:solidFill>
            <a:srgbClr val="217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Isosceles Triangle 3">
            <a:extLst>
              <a:ext uri="{FF2B5EF4-FFF2-40B4-BE49-F238E27FC236}">
                <a16:creationId xmlns:a16="http://schemas.microsoft.com/office/drawing/2014/main" id="{E18BA401-04A9-4149-A0ED-64BD672E3D78}"/>
              </a:ext>
            </a:extLst>
          </p:cNvPr>
          <p:cNvSpPr/>
          <p:nvPr/>
        </p:nvSpPr>
        <p:spPr>
          <a:xfrm>
            <a:off x="4571092" y="2754993"/>
            <a:ext cx="2946400" cy="2540000"/>
          </a:xfrm>
          <a:prstGeom prst="triangle">
            <a:avLst/>
          </a:prstGeom>
          <a:solidFill>
            <a:srgbClr val="5BB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Isosceles Triangle 4">
            <a:extLst>
              <a:ext uri="{FF2B5EF4-FFF2-40B4-BE49-F238E27FC236}">
                <a16:creationId xmlns:a16="http://schemas.microsoft.com/office/drawing/2014/main" id="{4314B1F9-16EB-4DF2-8010-2B564A3790BC}"/>
              </a:ext>
            </a:extLst>
          </p:cNvPr>
          <p:cNvSpPr/>
          <p:nvPr/>
        </p:nvSpPr>
        <p:spPr>
          <a:xfrm>
            <a:off x="3692977" y="2754993"/>
            <a:ext cx="2946400" cy="2540000"/>
          </a:xfrm>
          <a:prstGeom prst="triangle">
            <a:avLst/>
          </a:prstGeom>
          <a:solidFill>
            <a:srgbClr val="CF0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a:extLst>
              <a:ext uri="{FF2B5EF4-FFF2-40B4-BE49-F238E27FC236}">
                <a16:creationId xmlns:a16="http://schemas.microsoft.com/office/drawing/2014/main" id="{AABE44E7-6247-407B-A677-957B87590C20}"/>
              </a:ext>
            </a:extLst>
          </p:cNvPr>
          <p:cNvSpPr txBox="1"/>
          <p:nvPr/>
        </p:nvSpPr>
        <p:spPr>
          <a:xfrm>
            <a:off x="1524000" y="5505450"/>
            <a:ext cx="8953500" cy="1446550"/>
          </a:xfrm>
          <a:prstGeom prst="rect">
            <a:avLst/>
          </a:prstGeom>
          <a:noFill/>
        </p:spPr>
        <p:txBody>
          <a:bodyPr wrap="square" rtlCol="0">
            <a:spAutoFit/>
          </a:bodyPr>
          <a:lstStyle/>
          <a:p>
            <a:pPr algn="ctr"/>
            <a:r>
              <a:rPr lang="id-ID" sz="4400" dirty="0">
                <a:solidFill>
                  <a:schemeClr val="bg1"/>
                </a:solidFill>
                <a:latin typeface="Bebas Neue" panose="020B0604020202020204" charset="0"/>
              </a:rPr>
              <a:t>Fase pengembangan adalah kombinasi dari tiga fase evaluasi, investigasi dan seleksi.</a:t>
            </a:r>
          </a:p>
        </p:txBody>
      </p:sp>
      <p:cxnSp>
        <p:nvCxnSpPr>
          <p:cNvPr id="12" name="Connector: Elbow 11">
            <a:extLst>
              <a:ext uri="{FF2B5EF4-FFF2-40B4-BE49-F238E27FC236}">
                <a16:creationId xmlns:a16="http://schemas.microsoft.com/office/drawing/2014/main" id="{B12F67BD-184E-42E6-87D5-06465FBCFFE8}"/>
              </a:ext>
            </a:extLst>
          </p:cNvPr>
          <p:cNvCxnSpPr>
            <a:cxnSpLocks/>
          </p:cNvCxnSpPr>
          <p:nvPr/>
        </p:nvCxnSpPr>
        <p:spPr>
          <a:xfrm>
            <a:off x="6991350" y="2324100"/>
            <a:ext cx="2190750" cy="1104900"/>
          </a:xfrm>
          <a:prstGeom prst="bentConnector3">
            <a:avLst>
              <a:gd name="adj1" fmla="val 50000"/>
            </a:avLst>
          </a:prstGeom>
          <a:ln w="19050">
            <a:solidFill>
              <a:schemeClr val="bg1"/>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0B1B0B1-AA2E-4988-92B6-0CCC60E1DD9A}"/>
              </a:ext>
            </a:extLst>
          </p:cNvPr>
          <p:cNvSpPr txBox="1"/>
          <p:nvPr/>
        </p:nvSpPr>
        <p:spPr>
          <a:xfrm>
            <a:off x="9212037" y="3124200"/>
            <a:ext cx="1962150" cy="584775"/>
          </a:xfrm>
          <a:prstGeom prst="rect">
            <a:avLst/>
          </a:prstGeom>
          <a:noFill/>
        </p:spPr>
        <p:txBody>
          <a:bodyPr wrap="square" rtlCol="0">
            <a:spAutoFit/>
          </a:bodyPr>
          <a:lstStyle/>
          <a:p>
            <a:r>
              <a:rPr lang="en-US" sz="3200" dirty="0" err="1">
                <a:solidFill>
                  <a:schemeClr val="bg1"/>
                </a:solidFill>
                <a:latin typeface="Agency FB" panose="020B0503020202020204" pitchFamily="34" charset="0"/>
              </a:rPr>
              <a:t>Pemilihan</a:t>
            </a:r>
            <a:endParaRPr lang="id-ID" sz="3200" dirty="0">
              <a:solidFill>
                <a:schemeClr val="bg1"/>
              </a:solidFill>
              <a:latin typeface="Agency FB" panose="020B0503020202020204" pitchFamily="34" charset="0"/>
            </a:endParaRPr>
          </a:p>
        </p:txBody>
      </p:sp>
      <p:cxnSp>
        <p:nvCxnSpPr>
          <p:cNvPr id="17" name="Connector: Elbow 16">
            <a:extLst>
              <a:ext uri="{FF2B5EF4-FFF2-40B4-BE49-F238E27FC236}">
                <a16:creationId xmlns:a16="http://schemas.microsoft.com/office/drawing/2014/main" id="{4812AA01-AE58-481D-BC94-1D68CA366D32}"/>
              </a:ext>
            </a:extLst>
          </p:cNvPr>
          <p:cNvCxnSpPr>
            <a:cxnSpLocks/>
          </p:cNvCxnSpPr>
          <p:nvPr/>
        </p:nvCxnSpPr>
        <p:spPr>
          <a:xfrm flipH="1">
            <a:off x="2814862" y="2324100"/>
            <a:ext cx="2190750" cy="1104900"/>
          </a:xfrm>
          <a:prstGeom prst="bentConnector3">
            <a:avLst>
              <a:gd name="adj1" fmla="val 50000"/>
            </a:avLst>
          </a:prstGeom>
          <a:ln w="19050">
            <a:solidFill>
              <a:schemeClr val="bg1"/>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0485A7A-E664-4112-9092-042CC7BF0F40}"/>
              </a:ext>
            </a:extLst>
          </p:cNvPr>
          <p:cNvSpPr txBox="1"/>
          <p:nvPr/>
        </p:nvSpPr>
        <p:spPr>
          <a:xfrm>
            <a:off x="751565" y="3136612"/>
            <a:ext cx="1962150" cy="584775"/>
          </a:xfrm>
          <a:prstGeom prst="rect">
            <a:avLst/>
          </a:prstGeom>
          <a:noFill/>
        </p:spPr>
        <p:txBody>
          <a:bodyPr wrap="square" rtlCol="0">
            <a:spAutoFit/>
          </a:bodyPr>
          <a:lstStyle/>
          <a:p>
            <a:pPr algn="r"/>
            <a:r>
              <a:rPr lang="en-US" sz="3200" dirty="0" err="1">
                <a:solidFill>
                  <a:schemeClr val="bg1"/>
                </a:solidFill>
                <a:latin typeface="Agency FB" panose="020B0503020202020204" pitchFamily="34" charset="0"/>
              </a:rPr>
              <a:t>Evaluasi</a:t>
            </a:r>
            <a:r>
              <a:rPr lang="en-US" sz="3200" dirty="0">
                <a:solidFill>
                  <a:schemeClr val="bg1"/>
                </a:solidFill>
                <a:latin typeface="Agency FB" panose="020B0503020202020204" pitchFamily="34" charset="0"/>
              </a:rPr>
              <a:t> </a:t>
            </a:r>
            <a:endParaRPr lang="id-ID" sz="3200" dirty="0">
              <a:solidFill>
                <a:schemeClr val="bg1"/>
              </a:solidFill>
              <a:latin typeface="Agency FB" panose="020B0503020202020204" pitchFamily="34" charset="0"/>
            </a:endParaRPr>
          </a:p>
        </p:txBody>
      </p:sp>
      <p:cxnSp>
        <p:nvCxnSpPr>
          <p:cNvPr id="19" name="Straight Arrow Connector 18">
            <a:extLst>
              <a:ext uri="{FF2B5EF4-FFF2-40B4-BE49-F238E27FC236}">
                <a16:creationId xmlns:a16="http://schemas.microsoft.com/office/drawing/2014/main" id="{009B08C7-B12F-4910-9EB2-1919956D6ACB}"/>
              </a:ext>
            </a:extLst>
          </p:cNvPr>
          <p:cNvCxnSpPr>
            <a:cxnSpLocks/>
          </p:cNvCxnSpPr>
          <p:nvPr/>
        </p:nvCxnSpPr>
        <p:spPr>
          <a:xfrm flipV="1">
            <a:off x="6044292" y="1638300"/>
            <a:ext cx="0" cy="685800"/>
          </a:xfrm>
          <a:prstGeom prst="straightConnector1">
            <a:avLst/>
          </a:prstGeom>
          <a:ln w="19050">
            <a:solidFill>
              <a:schemeClr val="bg1"/>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7DC4D1F-1FD5-4EE2-9B38-35919A0BEFCB}"/>
              </a:ext>
            </a:extLst>
          </p:cNvPr>
          <p:cNvSpPr txBox="1"/>
          <p:nvPr/>
        </p:nvSpPr>
        <p:spPr>
          <a:xfrm>
            <a:off x="5070927" y="948296"/>
            <a:ext cx="1962150" cy="584775"/>
          </a:xfrm>
          <a:prstGeom prst="rect">
            <a:avLst/>
          </a:prstGeom>
          <a:noFill/>
        </p:spPr>
        <p:txBody>
          <a:bodyPr wrap="square" rtlCol="0">
            <a:spAutoFit/>
          </a:bodyPr>
          <a:lstStyle/>
          <a:p>
            <a:pPr algn="ctr"/>
            <a:r>
              <a:rPr lang="en-US" sz="3200" dirty="0" err="1">
                <a:solidFill>
                  <a:schemeClr val="bg1"/>
                </a:solidFill>
                <a:latin typeface="Agency FB" panose="020B0503020202020204" pitchFamily="34" charset="0"/>
              </a:rPr>
              <a:t>Investigasi</a:t>
            </a:r>
            <a:endParaRPr lang="id-ID" sz="32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70067196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6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1350"/>
                            </p:stCondLst>
                            <p:childTnLst>
                              <p:par>
                                <p:cTn id="18" presetID="42"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par>
                          <p:cTn id="23" fill="hold">
                            <p:stCondLst>
                              <p:cond delay="2350"/>
                            </p:stCondLst>
                            <p:childTnLst>
                              <p:par>
                                <p:cTn id="24" presetID="22" presetClass="entr" presetSubtype="8"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par>
                                <p:cTn id="27" presetID="22" presetClass="entr" presetSubtype="2"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right)">
                                      <p:cBhvr>
                                        <p:cTn id="29" dur="500"/>
                                        <p:tgtEl>
                                          <p:spTgt spid="17"/>
                                        </p:tgtEl>
                                      </p:cBhvr>
                                    </p:animEffect>
                                  </p:childTnLst>
                                </p:cTn>
                              </p:par>
                              <p:par>
                                <p:cTn id="30" presetID="22" presetClass="entr" presetSubtype="4"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childTnLst>
                          </p:cTn>
                        </p:par>
                        <p:par>
                          <p:cTn id="33" fill="hold">
                            <p:stCondLst>
                              <p:cond delay="2850"/>
                            </p:stCondLst>
                            <p:childTnLst>
                              <p:par>
                                <p:cTn id="34" presetID="22" presetClass="entr" presetSubtype="4"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down)">
                                      <p:cBhvr>
                                        <p:cTn id="36" dur="500"/>
                                        <p:tgtEl>
                                          <p:spTgt spid="2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right)">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3" grpId="0"/>
      <p:bldP spid="15" grpId="0"/>
      <p:bldP spid="18"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C2A76D6-37D1-4E2B-BEA4-450CD4291667}"/>
              </a:ext>
            </a:extLst>
          </p:cNvPr>
          <p:cNvSpPr/>
          <p:nvPr/>
        </p:nvSpPr>
        <p:spPr>
          <a:xfrm>
            <a:off x="-1803" y="0"/>
            <a:ext cx="12230283" cy="6877681"/>
          </a:xfrm>
          <a:custGeom>
            <a:avLst/>
            <a:gdLst>
              <a:gd name="connsiteX0" fmla="*/ 0 w 5173792"/>
              <a:gd name="connsiteY0" fmla="*/ 0 h 6845024"/>
              <a:gd name="connsiteX1" fmla="*/ 5173792 w 5173792"/>
              <a:gd name="connsiteY1" fmla="*/ 0 h 6845024"/>
              <a:gd name="connsiteX2" fmla="*/ 2458916 w 5173792"/>
              <a:gd name="connsiteY2" fmla="*/ 6845024 h 6845024"/>
              <a:gd name="connsiteX3" fmla="*/ 0 w 5173792"/>
              <a:gd name="connsiteY3" fmla="*/ 6845024 h 6845024"/>
              <a:gd name="connsiteX0" fmla="*/ 0 w 5173792"/>
              <a:gd name="connsiteY0" fmla="*/ 0 h 6877681"/>
              <a:gd name="connsiteX1" fmla="*/ 5173792 w 5173792"/>
              <a:gd name="connsiteY1" fmla="*/ 0 h 6877681"/>
              <a:gd name="connsiteX2" fmla="*/ 5156073 w 5173792"/>
              <a:gd name="connsiteY2" fmla="*/ 6877681 h 6877681"/>
              <a:gd name="connsiteX3" fmla="*/ 0 w 5173792"/>
              <a:gd name="connsiteY3" fmla="*/ 6845024 h 6877681"/>
              <a:gd name="connsiteX4" fmla="*/ 0 w 5173792"/>
              <a:gd name="connsiteY4" fmla="*/ 0 h 6877681"/>
              <a:gd name="connsiteX0" fmla="*/ 0 w 5189270"/>
              <a:gd name="connsiteY0" fmla="*/ 0 h 6877681"/>
              <a:gd name="connsiteX1" fmla="*/ 5173792 w 5189270"/>
              <a:gd name="connsiteY1" fmla="*/ 0 h 6877681"/>
              <a:gd name="connsiteX2" fmla="*/ 5188404 w 5189270"/>
              <a:gd name="connsiteY2" fmla="*/ 6877681 h 6877681"/>
              <a:gd name="connsiteX3" fmla="*/ 0 w 5189270"/>
              <a:gd name="connsiteY3" fmla="*/ 6845024 h 6877681"/>
              <a:gd name="connsiteX4" fmla="*/ 0 w 5189270"/>
              <a:gd name="connsiteY4" fmla="*/ 0 h 6877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9270" h="6877681">
                <a:moveTo>
                  <a:pt x="0" y="0"/>
                </a:moveTo>
                <a:lnTo>
                  <a:pt x="5173792" y="0"/>
                </a:lnTo>
                <a:cubicBezTo>
                  <a:pt x="5167886" y="2292560"/>
                  <a:pt x="5194310" y="4585121"/>
                  <a:pt x="5188404" y="6877681"/>
                </a:cubicBezTo>
                <a:lnTo>
                  <a:pt x="0" y="6845024"/>
                </a:lnTo>
                <a:lnTo>
                  <a:pt x="0" y="0"/>
                </a:lnTo>
                <a:close/>
              </a:path>
            </a:pathLst>
          </a:custGeom>
          <a:solidFill>
            <a:srgbClr val="FFDC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035" name="Rectangle 1034">
            <a:extLst>
              <a:ext uri="{FF2B5EF4-FFF2-40B4-BE49-F238E27FC236}">
                <a16:creationId xmlns:a16="http://schemas.microsoft.com/office/drawing/2014/main" id="{5EF7B7DE-8F4C-49CD-AAC2-97CB8F1F47D0}"/>
              </a:ext>
            </a:extLst>
          </p:cNvPr>
          <p:cNvSpPr/>
          <p:nvPr/>
        </p:nvSpPr>
        <p:spPr>
          <a:xfrm>
            <a:off x="6096000" y="1703438"/>
            <a:ext cx="6132480" cy="3451123"/>
          </a:xfrm>
          <a:prstGeom prst="rect">
            <a:avLst/>
          </a:prstGeom>
          <a:solidFill>
            <a:srgbClr val="E66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37" name="TextBox 1036">
            <a:extLst>
              <a:ext uri="{FF2B5EF4-FFF2-40B4-BE49-F238E27FC236}">
                <a16:creationId xmlns:a16="http://schemas.microsoft.com/office/drawing/2014/main" id="{73ADC49F-FE73-4886-B891-4B114D8BE529}"/>
              </a:ext>
            </a:extLst>
          </p:cNvPr>
          <p:cNvSpPr txBox="1"/>
          <p:nvPr/>
        </p:nvSpPr>
        <p:spPr>
          <a:xfrm>
            <a:off x="471948" y="2359742"/>
            <a:ext cx="7252647" cy="2300748"/>
          </a:xfrm>
          <a:prstGeom prst="rect">
            <a:avLst/>
          </a:prstGeom>
          <a:noFill/>
        </p:spPr>
        <p:txBody>
          <a:bodyPr wrap="square" rtlCol="0">
            <a:spAutoFit/>
          </a:bodyPr>
          <a:lstStyle/>
          <a:p>
            <a:endParaRPr lang="id-ID" dirty="0"/>
          </a:p>
        </p:txBody>
      </p:sp>
      <p:sp>
        <p:nvSpPr>
          <p:cNvPr id="3" name="Trapezoid 2">
            <a:extLst>
              <a:ext uri="{FF2B5EF4-FFF2-40B4-BE49-F238E27FC236}">
                <a16:creationId xmlns:a16="http://schemas.microsoft.com/office/drawing/2014/main" id="{0D83986E-DF71-4041-9A99-314B5F8B8DDB}"/>
              </a:ext>
            </a:extLst>
          </p:cNvPr>
          <p:cNvSpPr/>
          <p:nvPr/>
        </p:nvSpPr>
        <p:spPr>
          <a:xfrm rot="5400000">
            <a:off x="-391742" y="370259"/>
            <a:ext cx="6877681" cy="6097805"/>
          </a:xfrm>
          <a:prstGeom prst="trapezoid">
            <a:avLst>
              <a:gd name="adj" fmla="val 28123"/>
            </a:avLst>
          </a:prstGeom>
          <a:solidFill>
            <a:srgbClr val="E66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7" name="TextBox 196">
            <a:extLst>
              <a:ext uri="{FF2B5EF4-FFF2-40B4-BE49-F238E27FC236}">
                <a16:creationId xmlns:a16="http://schemas.microsoft.com/office/drawing/2014/main" id="{1B179B88-B2A5-42F6-8B6F-F47A158EC025}"/>
              </a:ext>
            </a:extLst>
          </p:cNvPr>
          <p:cNvSpPr txBox="1"/>
          <p:nvPr/>
        </p:nvSpPr>
        <p:spPr>
          <a:xfrm>
            <a:off x="539779" y="609596"/>
            <a:ext cx="5187173" cy="5619129"/>
          </a:xfrm>
          <a:prstGeom prst="rect">
            <a:avLst/>
          </a:prstGeom>
          <a:noFill/>
        </p:spPr>
        <p:txBody>
          <a:bodyPr wrap="square" rtlCol="0">
            <a:prstTxWarp prst="textFadeRight">
              <a:avLst>
                <a:gd name="adj" fmla="val 24505"/>
              </a:avLst>
            </a:prstTxWarp>
            <a:spAutoFit/>
          </a:bodyPr>
          <a:lstStyle/>
          <a:p>
            <a:pPr algn="ctr"/>
            <a:r>
              <a:rPr lang="id-ID" sz="8000" dirty="0">
                <a:solidFill>
                  <a:schemeClr val="bg1"/>
                </a:solidFill>
                <a:latin typeface="Bebas Neue" panose="020B0606020202050201" pitchFamily="34" charset="0"/>
              </a:rPr>
              <a:t>MATERI</a:t>
            </a:r>
          </a:p>
        </p:txBody>
      </p:sp>
      <p:sp>
        <p:nvSpPr>
          <p:cNvPr id="85" name="Rectangle: Rounded Corners 84">
            <a:extLst>
              <a:ext uri="{FF2B5EF4-FFF2-40B4-BE49-F238E27FC236}">
                <a16:creationId xmlns:a16="http://schemas.microsoft.com/office/drawing/2014/main" id="{693BA85B-95D1-4EC6-AF0E-42BB54219779}"/>
              </a:ext>
            </a:extLst>
          </p:cNvPr>
          <p:cNvSpPr/>
          <p:nvPr/>
        </p:nvSpPr>
        <p:spPr>
          <a:xfrm>
            <a:off x="6726834" y="2774534"/>
            <a:ext cx="4621834" cy="546320"/>
          </a:xfrm>
          <a:prstGeom prst="roundRect">
            <a:avLst>
              <a:gd name="adj" fmla="val 3245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a:latin typeface="Bebas Neue" panose="020B0606020202050201" pitchFamily="34" charset="0"/>
              </a:rPr>
              <a:t>PENYEBAB</a:t>
            </a:r>
          </a:p>
        </p:txBody>
      </p:sp>
      <p:sp>
        <p:nvSpPr>
          <p:cNvPr id="86" name="Rectangle: Rounded Corners 85">
            <a:extLst>
              <a:ext uri="{FF2B5EF4-FFF2-40B4-BE49-F238E27FC236}">
                <a16:creationId xmlns:a16="http://schemas.microsoft.com/office/drawing/2014/main" id="{99BCA58F-0F45-4E3C-892E-804E4D957D8C}"/>
              </a:ext>
            </a:extLst>
          </p:cNvPr>
          <p:cNvSpPr/>
          <p:nvPr/>
        </p:nvSpPr>
        <p:spPr>
          <a:xfrm>
            <a:off x="6726834" y="3561115"/>
            <a:ext cx="4621834" cy="546320"/>
          </a:xfrm>
          <a:prstGeom prst="roundRect">
            <a:avLst>
              <a:gd name="adj" fmla="val 3245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a:latin typeface="Bebas Neue" panose="020B0606020202050201" pitchFamily="34" charset="0"/>
              </a:rPr>
              <a:t>DAMPAK</a:t>
            </a:r>
          </a:p>
        </p:txBody>
      </p:sp>
      <p:sp>
        <p:nvSpPr>
          <p:cNvPr id="92" name="Rectangle: Rounded Corners 91">
            <a:extLst>
              <a:ext uri="{FF2B5EF4-FFF2-40B4-BE49-F238E27FC236}">
                <a16:creationId xmlns:a16="http://schemas.microsoft.com/office/drawing/2014/main" id="{6E4DF938-A5B5-4A5A-9EE5-0863C48A9593}"/>
              </a:ext>
            </a:extLst>
          </p:cNvPr>
          <p:cNvSpPr/>
          <p:nvPr/>
        </p:nvSpPr>
        <p:spPr>
          <a:xfrm>
            <a:off x="6726834" y="4347695"/>
            <a:ext cx="4621834" cy="546320"/>
          </a:xfrm>
          <a:prstGeom prst="roundRect">
            <a:avLst>
              <a:gd name="adj" fmla="val 32456"/>
            </a:avLst>
          </a:prstGeom>
          <a:solidFill>
            <a:srgbClr val="954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a:latin typeface="Bebas Neue" panose="020B0606020202050201" pitchFamily="34" charset="0"/>
              </a:rPr>
              <a:t>PENANGGULANGAN</a:t>
            </a:r>
          </a:p>
        </p:txBody>
      </p:sp>
      <p:sp>
        <p:nvSpPr>
          <p:cNvPr id="6" name="Rectangle: Rounded Corners 5">
            <a:extLst>
              <a:ext uri="{FF2B5EF4-FFF2-40B4-BE49-F238E27FC236}">
                <a16:creationId xmlns:a16="http://schemas.microsoft.com/office/drawing/2014/main" id="{D11630C4-35B3-4A62-B843-CEC8B8E41F5F}"/>
              </a:ext>
            </a:extLst>
          </p:cNvPr>
          <p:cNvSpPr/>
          <p:nvPr/>
        </p:nvSpPr>
        <p:spPr>
          <a:xfrm>
            <a:off x="0" y="0"/>
            <a:ext cx="12228480" cy="6838321"/>
          </a:xfrm>
          <a:prstGeom prst="roundRect">
            <a:avLst>
              <a:gd name="adj" fmla="val 0"/>
            </a:avLst>
          </a:prstGeom>
          <a:solidFill>
            <a:srgbClr val="FFE5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000" dirty="0">
              <a:latin typeface="Bebas Neue" panose="020B0606020202050201" pitchFamily="34" charset="0"/>
            </a:endParaRPr>
          </a:p>
        </p:txBody>
      </p:sp>
      <p:sp>
        <p:nvSpPr>
          <p:cNvPr id="91" name="Rectangle: Rounded Corners 90">
            <a:extLst>
              <a:ext uri="{FF2B5EF4-FFF2-40B4-BE49-F238E27FC236}">
                <a16:creationId xmlns:a16="http://schemas.microsoft.com/office/drawing/2014/main" id="{1DDCD3E0-11C5-4A73-86C0-BC731AAD134E}"/>
              </a:ext>
            </a:extLst>
          </p:cNvPr>
          <p:cNvSpPr/>
          <p:nvPr/>
        </p:nvSpPr>
        <p:spPr>
          <a:xfrm>
            <a:off x="471948" y="977340"/>
            <a:ext cx="8510218" cy="572148"/>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err="1">
                <a:solidFill>
                  <a:schemeClr val="tx1"/>
                </a:solidFill>
                <a:latin typeface="Bebas Neue" panose="020B0606020202050201" pitchFamily="34" charset="0"/>
              </a:rPr>
              <a:t>Instalasi</a:t>
            </a:r>
            <a:r>
              <a:rPr lang="en-US" sz="5400" dirty="0">
                <a:solidFill>
                  <a:schemeClr val="tx1"/>
                </a:solidFill>
                <a:latin typeface="Bebas Neue" panose="020B0606020202050201" pitchFamily="34" charset="0"/>
              </a:rPr>
              <a:t> </a:t>
            </a:r>
            <a:r>
              <a:rPr lang="en-US" sz="5400" dirty="0" err="1">
                <a:solidFill>
                  <a:schemeClr val="tx1"/>
                </a:solidFill>
                <a:latin typeface="Bebas Neue" panose="020B0606020202050201" pitchFamily="34" charset="0"/>
              </a:rPr>
              <a:t>metode</a:t>
            </a:r>
            <a:endParaRPr lang="id-ID" sz="5400" dirty="0">
              <a:solidFill>
                <a:schemeClr val="tx1"/>
              </a:solidFill>
              <a:latin typeface="Bebas Neue" panose="020B0606020202050201" pitchFamily="34" charset="0"/>
            </a:endParaRPr>
          </a:p>
        </p:txBody>
      </p:sp>
      <p:sp>
        <p:nvSpPr>
          <p:cNvPr id="14" name="Rectangle 13">
            <a:extLst>
              <a:ext uri="{FF2B5EF4-FFF2-40B4-BE49-F238E27FC236}">
                <a16:creationId xmlns:a16="http://schemas.microsoft.com/office/drawing/2014/main" id="{BDA51068-8097-47D8-A958-8693A3211476}"/>
              </a:ext>
            </a:extLst>
          </p:cNvPr>
          <p:cNvSpPr/>
          <p:nvPr/>
        </p:nvSpPr>
        <p:spPr>
          <a:xfrm>
            <a:off x="-1804" y="1702822"/>
            <a:ext cx="12228480" cy="4545582"/>
          </a:xfrm>
          <a:prstGeom prst="rect">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extBox 1">
            <a:extLst>
              <a:ext uri="{FF2B5EF4-FFF2-40B4-BE49-F238E27FC236}">
                <a16:creationId xmlns:a16="http://schemas.microsoft.com/office/drawing/2014/main" id="{88FE25E9-0083-4170-84A9-0E3848EDE51C}"/>
              </a:ext>
            </a:extLst>
          </p:cNvPr>
          <p:cNvSpPr txBox="1"/>
          <p:nvPr/>
        </p:nvSpPr>
        <p:spPr>
          <a:xfrm>
            <a:off x="246777" y="1702822"/>
            <a:ext cx="8960559" cy="4893647"/>
          </a:xfrm>
          <a:prstGeom prst="rect">
            <a:avLst/>
          </a:prstGeom>
          <a:noFill/>
        </p:spPr>
        <p:txBody>
          <a:bodyPr wrap="square" rtlCol="0">
            <a:spAutoFit/>
          </a:bodyPr>
          <a:lstStyle/>
          <a:p>
            <a:r>
              <a:rPr lang="id-ID" sz="2400" dirty="0">
                <a:latin typeface="Agency FB" panose="020B0503020202020204" pitchFamily="34" charset="0"/>
              </a:rPr>
              <a:t>Instalasi mengacu pada penerapan metode yang diusulkan dan melayani tujuan berikut.</a:t>
            </a:r>
          </a:p>
          <a:p>
            <a:pPr marL="571500" indent="-342900">
              <a:buFont typeface="+mj-lt"/>
              <a:buAutoNum type="arabicPeriod"/>
            </a:pPr>
            <a:r>
              <a:rPr lang="id-ID" sz="2400" dirty="0">
                <a:latin typeface="Agency FB" panose="020B0503020202020204" pitchFamily="34" charset="0"/>
              </a:rPr>
              <a:t>Untuk mempersiapkan dan mempresentasikan proposal </a:t>
            </a:r>
            <a:r>
              <a:rPr lang="id-ID" sz="2400" dirty="0" err="1">
                <a:latin typeface="Agency FB" panose="020B0503020202020204" pitchFamily="34" charset="0"/>
              </a:rPr>
              <a:t>perubahankepada</a:t>
            </a:r>
            <a:r>
              <a:rPr lang="id-ID" sz="2400" dirty="0">
                <a:latin typeface="Agency FB" panose="020B0503020202020204" pitchFamily="34" charset="0"/>
              </a:rPr>
              <a:t> manajemen.</a:t>
            </a:r>
          </a:p>
          <a:p>
            <a:pPr marL="571500" indent="-342900">
              <a:buFont typeface="+mj-lt"/>
              <a:buAutoNum type="arabicPeriod"/>
            </a:pPr>
            <a:r>
              <a:rPr lang="id-ID" sz="2400" dirty="0">
                <a:latin typeface="Agency FB" panose="020B0503020202020204" pitchFamily="34" charset="0"/>
              </a:rPr>
              <a:t>Untuk mengembangkan langkah-langkah berurutan yang harus </a:t>
            </a:r>
            <a:r>
              <a:rPr lang="id-ID" sz="2400" dirty="0" err="1">
                <a:latin typeface="Agency FB" panose="020B0503020202020204" pitchFamily="34" charset="0"/>
              </a:rPr>
              <a:t>diambiluntuk</a:t>
            </a:r>
            <a:r>
              <a:rPr lang="id-ID" sz="2400" dirty="0">
                <a:latin typeface="Agency FB" panose="020B0503020202020204" pitchFamily="34" charset="0"/>
              </a:rPr>
              <a:t> mengimplementasikan proposal pada penerimaannya. </a:t>
            </a:r>
          </a:p>
          <a:p>
            <a:pPr marL="571500" indent="-342900">
              <a:buFont typeface="+mj-lt"/>
              <a:buAutoNum type="arabicPeriod"/>
            </a:pPr>
            <a:r>
              <a:rPr lang="id-ID" sz="2400" dirty="0">
                <a:latin typeface="Agency FB" panose="020B0503020202020204" pitchFamily="34" charset="0"/>
              </a:rPr>
              <a:t>Untuk mendapatkan persetujuan formal dari manajemen. </a:t>
            </a:r>
          </a:p>
          <a:p>
            <a:pPr marL="571500" indent="-342900">
              <a:buFont typeface="+mj-lt"/>
              <a:buAutoNum type="arabicPeriod"/>
            </a:pPr>
            <a:r>
              <a:rPr lang="id-ID" sz="2400" dirty="0">
                <a:latin typeface="Agency FB" panose="020B0503020202020204" pitchFamily="34" charset="0"/>
              </a:rPr>
              <a:t>Untuk mengimplementasikan proposal yang diterima dengan cara </a:t>
            </a:r>
            <a:r>
              <a:rPr lang="id-ID" sz="2400" dirty="0" err="1">
                <a:latin typeface="Agency FB" panose="020B0503020202020204" pitchFamily="34" charset="0"/>
              </a:rPr>
              <a:t>yangpaling</a:t>
            </a:r>
            <a:r>
              <a:rPr lang="id-ID" sz="2400" dirty="0">
                <a:latin typeface="Agency FB" panose="020B0503020202020204" pitchFamily="34" charset="0"/>
              </a:rPr>
              <a:t> cepat dan efisien.</a:t>
            </a:r>
            <a:endParaRPr lang="en-US" sz="2400" dirty="0">
              <a:latin typeface="Agency FB" panose="020B0503020202020204" pitchFamily="34" charset="0"/>
            </a:endParaRPr>
          </a:p>
          <a:p>
            <a:r>
              <a:rPr lang="id-ID" sz="2400" dirty="0">
                <a:latin typeface="Agency FB" panose="020B0503020202020204" pitchFamily="34" charset="0"/>
              </a:rPr>
              <a:t>Instalasi terdiri dari dua langkah penting atau fase) sebagai fase rekomendasi dan fase implementasi.</a:t>
            </a:r>
          </a:p>
          <a:p>
            <a:pPr marL="685800" indent="-457200">
              <a:buAutoNum type="arabicPeriod"/>
            </a:pPr>
            <a:r>
              <a:rPr lang="id-ID" sz="2400" dirty="0">
                <a:latin typeface="Agency FB" panose="020B0503020202020204" pitchFamily="34" charset="0"/>
              </a:rPr>
              <a:t>Tahap Rekomendasi</a:t>
            </a:r>
          </a:p>
          <a:p>
            <a:pPr marL="685800" indent="-457200">
              <a:buAutoNum type="arabicPeriod"/>
            </a:pPr>
            <a:r>
              <a:rPr lang="id-ID" sz="2400" dirty="0">
                <a:latin typeface="Agency FB" panose="020B0503020202020204" pitchFamily="34" charset="0"/>
              </a:rPr>
              <a:t>Tahap Implementasi</a:t>
            </a:r>
          </a:p>
          <a:p>
            <a:pPr marL="228600"/>
            <a:endParaRPr lang="en-US" sz="2400" dirty="0">
              <a:latin typeface="Agency FB" panose="020B0503020202020204" pitchFamily="34" charset="0"/>
            </a:endParaRPr>
          </a:p>
        </p:txBody>
      </p:sp>
      <p:pic>
        <p:nvPicPr>
          <p:cNvPr id="10242" name="Picture 2">
            <a:extLst>
              <a:ext uri="{FF2B5EF4-FFF2-40B4-BE49-F238E27FC236}">
                <a16:creationId xmlns:a16="http://schemas.microsoft.com/office/drawing/2014/main" id="{72D89707-A808-4010-9C88-0F4D21AFCF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275167" y="703615"/>
            <a:ext cx="27432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8737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1000"/>
                                        <p:tgtEl>
                                          <p:spTgt spid="91"/>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2" presetClass="entr" presetSubtype="8"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10242"/>
                                        </p:tgtEl>
                                        <p:attrNameLst>
                                          <p:attrName>style.visibility</p:attrName>
                                        </p:attrNameLst>
                                      </p:cBhvr>
                                      <p:to>
                                        <p:strVal val="visible"/>
                                      </p:to>
                                    </p:set>
                                    <p:anim calcmode="lin" valueType="num">
                                      <p:cBhvr additive="base">
                                        <p:cTn id="17" dur="500" fill="hold"/>
                                        <p:tgtEl>
                                          <p:spTgt spid="10242"/>
                                        </p:tgtEl>
                                        <p:attrNameLst>
                                          <p:attrName>ppt_x</p:attrName>
                                        </p:attrNameLst>
                                      </p:cBhvr>
                                      <p:tavLst>
                                        <p:tav tm="0">
                                          <p:val>
                                            <p:strVal val="1+#ppt_w/2"/>
                                          </p:val>
                                        </p:tav>
                                        <p:tav tm="100000">
                                          <p:val>
                                            <p:strVal val="#ppt_x"/>
                                          </p:val>
                                        </p:tav>
                                      </p:tavLst>
                                    </p:anim>
                                    <p:anim calcmode="lin" valueType="num">
                                      <p:cBhvr additive="base">
                                        <p:cTn id="1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4" grpId="0" animBg="1"/>
      <p:bldP spid="2" grpId="0" uiExpand="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09856"/>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50C180D-5477-42CE-BDAC-C08CEBC14910}"/>
              </a:ext>
            </a:extLst>
          </p:cNvPr>
          <p:cNvSpPr/>
          <p:nvPr/>
        </p:nvSpPr>
        <p:spPr>
          <a:xfrm>
            <a:off x="0" y="4812385"/>
            <a:ext cx="12192000" cy="480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 name="Group 4">
            <a:extLst>
              <a:ext uri="{FF2B5EF4-FFF2-40B4-BE49-F238E27FC236}">
                <a16:creationId xmlns:a16="http://schemas.microsoft.com/office/drawing/2014/main" id="{ECB85C7F-58DB-44C4-B69C-927BE7912E07}"/>
              </a:ext>
            </a:extLst>
          </p:cNvPr>
          <p:cNvGrpSpPr/>
          <p:nvPr/>
        </p:nvGrpSpPr>
        <p:grpSpPr>
          <a:xfrm rot="4906330">
            <a:off x="4813411" y="-2940426"/>
            <a:ext cx="4741847" cy="8570268"/>
            <a:chOff x="4202799" y="-3160211"/>
            <a:chExt cx="4741847" cy="8570268"/>
          </a:xfrm>
        </p:grpSpPr>
        <p:pic>
          <p:nvPicPr>
            <p:cNvPr id="2" name="Picture 1">
              <a:extLst>
                <a:ext uri="{FF2B5EF4-FFF2-40B4-BE49-F238E27FC236}">
                  <a16:creationId xmlns:a16="http://schemas.microsoft.com/office/drawing/2014/main" id="{030ED220-1AC0-4696-A3DE-8DFC90D05A8E}"/>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719484" y="1447943"/>
              <a:ext cx="4225162" cy="3962114"/>
            </a:xfrm>
            <a:prstGeom prst="rect">
              <a:avLst/>
            </a:prstGeom>
          </p:spPr>
        </p:pic>
        <p:sp>
          <p:nvSpPr>
            <p:cNvPr id="3" name="Rectangle 2">
              <a:extLst>
                <a:ext uri="{FF2B5EF4-FFF2-40B4-BE49-F238E27FC236}">
                  <a16:creationId xmlns:a16="http://schemas.microsoft.com/office/drawing/2014/main" id="{A4148889-A0F6-4B56-8494-D59724A28E08}"/>
                </a:ext>
              </a:extLst>
            </p:cNvPr>
            <p:cNvSpPr/>
            <p:nvPr/>
          </p:nvSpPr>
          <p:spPr>
            <a:xfrm rot="3087664">
              <a:off x="656799" y="525490"/>
              <a:ext cx="72000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7CF580DA-670E-494D-92A3-89CB55781578}"/>
                </a:ext>
              </a:extLst>
            </p:cNvPr>
            <p:cNvSpPr/>
            <p:nvPr/>
          </p:nvSpPr>
          <p:spPr>
            <a:xfrm rot="3087664">
              <a:off x="956881" y="385789"/>
              <a:ext cx="72000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6" name="TextBox 15">
            <a:extLst>
              <a:ext uri="{FF2B5EF4-FFF2-40B4-BE49-F238E27FC236}">
                <a16:creationId xmlns:a16="http://schemas.microsoft.com/office/drawing/2014/main" id="{86A7C54F-D66F-49B3-A828-9964ED719923}"/>
              </a:ext>
            </a:extLst>
          </p:cNvPr>
          <p:cNvSpPr txBox="1"/>
          <p:nvPr/>
        </p:nvSpPr>
        <p:spPr>
          <a:xfrm>
            <a:off x="2509684" y="4367645"/>
            <a:ext cx="7172632" cy="1200329"/>
          </a:xfrm>
          <a:prstGeom prst="rect">
            <a:avLst/>
          </a:prstGeom>
          <a:solidFill>
            <a:srgbClr val="F09856"/>
          </a:solidFill>
        </p:spPr>
        <p:txBody>
          <a:bodyPr wrap="square" rtlCol="0">
            <a:spAutoFit/>
          </a:bodyPr>
          <a:lstStyle/>
          <a:p>
            <a:pPr algn="ctr"/>
            <a:r>
              <a:rPr lang="en-US" sz="7200" dirty="0" err="1">
                <a:solidFill>
                  <a:srgbClr val="FFCB25"/>
                </a:solidFill>
                <a:latin typeface="Bebas Neue" panose="020B0606020202050201" pitchFamily="34" charset="0"/>
              </a:rPr>
              <a:t>metode</a:t>
            </a:r>
            <a:r>
              <a:rPr lang="en-US" sz="7200" dirty="0">
                <a:solidFill>
                  <a:srgbClr val="FFCB25"/>
                </a:solidFill>
                <a:latin typeface="Bebas Neue" panose="020B0606020202050201" pitchFamily="34" charset="0"/>
              </a:rPr>
              <a:t> </a:t>
            </a:r>
            <a:r>
              <a:rPr lang="en-US" sz="7200" dirty="0" err="1">
                <a:solidFill>
                  <a:srgbClr val="FFCB25"/>
                </a:solidFill>
                <a:latin typeface="Bebas Neue" panose="020B0606020202050201" pitchFamily="34" charset="0"/>
              </a:rPr>
              <a:t>pemeliharaan</a:t>
            </a:r>
            <a:endParaRPr lang="id-ID" sz="7200" dirty="0">
              <a:solidFill>
                <a:srgbClr val="954ECA"/>
              </a:solidFill>
              <a:latin typeface="Bebas Neue" panose="020B0606020202050201" pitchFamily="34" charset="0"/>
            </a:endParaRPr>
          </a:p>
        </p:txBody>
      </p:sp>
    </p:spTree>
    <p:extLst>
      <p:ext uri="{BB962C8B-B14F-4D97-AF65-F5344CB8AC3E}">
        <p14:creationId xmlns:p14="http://schemas.microsoft.com/office/powerpoint/2010/main" val="1488109367"/>
      </p:ext>
    </p:extLst>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accel="31000" decel="33000" autoRev="1" fill="hold" nodeType="withEffect">
                                  <p:stCondLst>
                                    <p:cond delay="0"/>
                                  </p:stCondLst>
                                  <p:childTnLst>
                                    <p:animRot by="-4800000">
                                      <p:cBhvr>
                                        <p:cTn id="6" dur="750" fill="hold"/>
                                        <p:tgtEl>
                                          <p:spTgt spid="5"/>
                                        </p:tgtEl>
                                        <p:attrNameLst>
                                          <p:attrName>r</p:attrName>
                                        </p:attrNameLst>
                                      </p:cBhvr>
                                    </p:animRot>
                                  </p:childTnLst>
                                </p:cTn>
                              </p:par>
                              <p:par>
                                <p:cTn id="7" presetID="22" presetClass="entr" presetSubtype="8" fill="hold" grpId="0" nodeType="withEffect">
                                  <p:stCondLst>
                                    <p:cond delay="800"/>
                                  </p:stCondLst>
                                  <p:childTnLst>
                                    <p:set>
                                      <p:cBhvr>
                                        <p:cTn id="8" dur="1" fill="hold">
                                          <p:stCondLst>
                                            <p:cond delay="0"/>
                                          </p:stCondLst>
                                        </p:cTn>
                                        <p:tgtEl>
                                          <p:spTgt spid="16"/>
                                        </p:tgtEl>
                                        <p:attrNameLst>
                                          <p:attrName>style.visibility</p:attrName>
                                        </p:attrNameLst>
                                      </p:cBhvr>
                                      <p:to>
                                        <p:strVal val="visible"/>
                                      </p:to>
                                    </p:set>
                                    <p:animEffect transition="in" filter="wipe(left)">
                                      <p:cBhvr>
                                        <p:cTn id="9" dur="9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716859A-F7BB-426D-84FD-A85F61BF8CD1}"/>
              </a:ext>
            </a:extLst>
          </p:cNvPr>
          <p:cNvSpPr/>
          <p:nvPr/>
        </p:nvSpPr>
        <p:spPr>
          <a:xfrm>
            <a:off x="3065017" y="8979352"/>
            <a:ext cx="5725520" cy="2926577"/>
          </a:xfrm>
          <a:prstGeom prst="rect">
            <a:avLst/>
          </a:prstGeom>
          <a:solidFill>
            <a:schemeClr val="tx1">
              <a:lumMod val="65000"/>
              <a:lumOff val="3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7" name="Isosceles Triangle 76">
            <a:extLst>
              <a:ext uri="{FF2B5EF4-FFF2-40B4-BE49-F238E27FC236}">
                <a16:creationId xmlns:a16="http://schemas.microsoft.com/office/drawing/2014/main" id="{33FFDE27-7A04-4651-AA89-165DA79D7BB4}"/>
              </a:ext>
            </a:extLst>
          </p:cNvPr>
          <p:cNvSpPr/>
          <p:nvPr/>
        </p:nvSpPr>
        <p:spPr>
          <a:xfrm>
            <a:off x="3067311" y="6858000"/>
            <a:ext cx="5725520" cy="2121354"/>
          </a:xfrm>
          <a:prstGeom prst="triangle">
            <a:avLst/>
          </a:prstGeom>
          <a:solidFill>
            <a:schemeClr val="tx1">
              <a:lumMod val="65000"/>
              <a:lumOff val="3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surat">
            <a:extLst>
              <a:ext uri="{FF2B5EF4-FFF2-40B4-BE49-F238E27FC236}">
                <a16:creationId xmlns:a16="http://schemas.microsoft.com/office/drawing/2014/main" id="{3BCBF851-4BDF-4753-9591-59A4576068E1}"/>
              </a:ext>
            </a:extLst>
          </p:cNvPr>
          <p:cNvSpPr/>
          <p:nvPr/>
        </p:nvSpPr>
        <p:spPr>
          <a:xfrm>
            <a:off x="1523171" y="1084873"/>
            <a:ext cx="8813800" cy="5157423"/>
          </a:xfrm>
          <a:prstGeom prst="roundRect">
            <a:avLst>
              <a:gd name="adj" fmla="val 9900"/>
            </a:avLst>
          </a:prstGeom>
          <a:solidFill>
            <a:schemeClr val="accent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Isosceles Triangle 55">
            <a:extLst>
              <a:ext uri="{FF2B5EF4-FFF2-40B4-BE49-F238E27FC236}">
                <a16:creationId xmlns:a16="http://schemas.microsoft.com/office/drawing/2014/main" id="{BCD179F1-2607-4FB3-9D98-80BFB66504E9}"/>
              </a:ext>
            </a:extLst>
          </p:cNvPr>
          <p:cNvSpPr/>
          <p:nvPr/>
        </p:nvSpPr>
        <p:spPr>
          <a:xfrm rot="16200000">
            <a:off x="5898695" y="9014097"/>
            <a:ext cx="2926581" cy="2857103"/>
          </a:xfrm>
          <a:prstGeom prst="triangle">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Isosceles Triangle 56">
            <a:extLst>
              <a:ext uri="{FF2B5EF4-FFF2-40B4-BE49-F238E27FC236}">
                <a16:creationId xmlns:a16="http://schemas.microsoft.com/office/drawing/2014/main" id="{D0EAFD34-E799-4C11-A6AD-8C91D456DAD4}"/>
              </a:ext>
            </a:extLst>
          </p:cNvPr>
          <p:cNvSpPr/>
          <p:nvPr/>
        </p:nvSpPr>
        <p:spPr>
          <a:xfrm rot="5400000" flipH="1">
            <a:off x="3030278" y="9014098"/>
            <a:ext cx="2926577" cy="2857099"/>
          </a:xfrm>
          <a:prstGeom prst="triangle">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4" name="Isosceles Triangle 73">
            <a:extLst>
              <a:ext uri="{FF2B5EF4-FFF2-40B4-BE49-F238E27FC236}">
                <a16:creationId xmlns:a16="http://schemas.microsoft.com/office/drawing/2014/main" id="{A5B5BABC-6A23-4215-884D-E89E904015E9}"/>
              </a:ext>
            </a:extLst>
          </p:cNvPr>
          <p:cNvSpPr/>
          <p:nvPr/>
        </p:nvSpPr>
        <p:spPr>
          <a:xfrm>
            <a:off x="3067311" y="9784582"/>
            <a:ext cx="5725520" cy="2121354"/>
          </a:xfrm>
          <a:prstGeom prst="triangle">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29CD967A-6E30-46EB-8B9A-1306B062B821}"/>
              </a:ext>
            </a:extLst>
          </p:cNvPr>
          <p:cNvSpPr txBox="1"/>
          <p:nvPr/>
        </p:nvSpPr>
        <p:spPr>
          <a:xfrm>
            <a:off x="1826780" y="1559234"/>
            <a:ext cx="8190671" cy="4093428"/>
          </a:xfrm>
          <a:prstGeom prst="rect">
            <a:avLst/>
          </a:prstGeom>
          <a:noFill/>
        </p:spPr>
        <p:txBody>
          <a:bodyPr wrap="square" rtlCol="0">
            <a:spAutoFit/>
          </a:bodyPr>
          <a:lstStyle/>
          <a:p>
            <a:r>
              <a:rPr lang="id-ID" sz="2600" dirty="0">
                <a:latin typeface="Bebas Neue" panose="020B0604020202020204" charset="0"/>
                <a:cs typeface="Catamaran Thin" panose="020B0604020202020204" charset="0"/>
              </a:rPr>
              <a:t>Perubahan metode tidak selesai dengan implementasi proposal. Tindak lanjut setelah implementasi juga sama pentingnya. Tindak lanjut setelah implementasi sangat penting karena berfungsi untuk :</a:t>
            </a:r>
          </a:p>
          <a:p>
            <a:pPr marL="285750" indent="-285750">
              <a:buFont typeface="Arial" panose="020B0604020202020204" pitchFamily="34" charset="0"/>
              <a:buChar char="•"/>
            </a:pPr>
            <a:r>
              <a:rPr lang="id-ID" sz="2600" dirty="0">
                <a:latin typeface="Bebas Neue" panose="020B0604020202020204" charset="0"/>
                <a:cs typeface="Catamaran Thin" panose="020B0604020202020204" charset="0"/>
              </a:rPr>
              <a:t>Berfungsi sebagai mekanisme pemantauan dan kontrol dan membantu memastikan bahwa metode yang direvisi diikuti di masa mendatang.</a:t>
            </a:r>
          </a:p>
          <a:p>
            <a:pPr marL="285750" indent="-285750">
              <a:buFont typeface="Arial" panose="020B0604020202020204" pitchFamily="34" charset="0"/>
              <a:buChar char="•"/>
            </a:pPr>
            <a:r>
              <a:rPr lang="id-ID" sz="2600" dirty="0">
                <a:latin typeface="Bebas Neue" panose="020B0604020202020204" charset="0"/>
                <a:cs typeface="Catamaran Thin" panose="020B0604020202020204" charset="0"/>
              </a:rPr>
              <a:t>Hasil audit (atau penghematan) yang dicapai dari pelaksanaan studi. </a:t>
            </a:r>
          </a:p>
          <a:p>
            <a:pPr marL="285750" indent="-285750">
              <a:buFont typeface="Arial" panose="020B0604020202020204" pitchFamily="34" charset="0"/>
              <a:buChar char="•"/>
            </a:pPr>
            <a:r>
              <a:rPr lang="id-ID" sz="2600" dirty="0">
                <a:latin typeface="Bebas Neue" panose="020B0604020202020204" charset="0"/>
                <a:cs typeface="Catamaran Thin" panose="020B0604020202020204" charset="0"/>
              </a:rPr>
              <a:t>Mengevaluasi efektivitas metodologi yang diikuti dan </a:t>
            </a:r>
            <a:r>
              <a:rPr lang="id-ID" sz="2600" dirty="0" err="1">
                <a:latin typeface="Bebas Neue" panose="020B0604020202020204" charset="0"/>
                <a:cs typeface="Catamaran Thin" panose="020B0604020202020204" charset="0"/>
              </a:rPr>
              <a:t>memungkinkanpraktisi</a:t>
            </a:r>
            <a:r>
              <a:rPr lang="id-ID" sz="2600" dirty="0">
                <a:latin typeface="Bebas Neue" panose="020B0604020202020204" charset="0"/>
                <a:cs typeface="Catamaran Thin" panose="020B0604020202020204" charset="0"/>
              </a:rPr>
              <a:t> mengambil tindakan korektif untuk proyek-proyek mendatang.</a:t>
            </a:r>
          </a:p>
          <a:p>
            <a:pPr marL="285750" indent="-285750">
              <a:buFont typeface="Arial" panose="020B0604020202020204" pitchFamily="34" charset="0"/>
              <a:buChar char="•"/>
            </a:pPr>
            <a:r>
              <a:rPr lang="id-ID" sz="2600" dirty="0">
                <a:latin typeface="Bebas Neue" panose="020B0604020202020204" charset="0"/>
                <a:cs typeface="Catamaran Thin" panose="020B0604020202020204" charset="0"/>
              </a:rPr>
              <a:t> Menilai manajemen kontribusi perubahan metode.</a:t>
            </a:r>
          </a:p>
        </p:txBody>
      </p:sp>
    </p:spTree>
    <p:extLst>
      <p:ext uri="{BB962C8B-B14F-4D97-AF65-F5344CB8AC3E}">
        <p14:creationId xmlns:p14="http://schemas.microsoft.com/office/powerpoint/2010/main" val="2411463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2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F5382990-CE4E-4A92-B36C-C3A76FFAEBAB}"/>
              </a:ext>
            </a:extLst>
          </p:cNvPr>
          <p:cNvGrpSpPr/>
          <p:nvPr/>
        </p:nvGrpSpPr>
        <p:grpSpPr>
          <a:xfrm>
            <a:off x="858592" y="575507"/>
            <a:ext cx="10474816" cy="5718219"/>
            <a:chOff x="811369" y="647164"/>
            <a:chExt cx="10474816" cy="5718219"/>
          </a:xfrm>
        </p:grpSpPr>
        <p:sp>
          <p:nvSpPr>
            <p:cNvPr id="17" name="Rectangle: Rounded Corners 16">
              <a:extLst>
                <a:ext uri="{FF2B5EF4-FFF2-40B4-BE49-F238E27FC236}">
                  <a16:creationId xmlns:a16="http://schemas.microsoft.com/office/drawing/2014/main" id="{1E38AA4B-6C39-42C8-AACD-01A7C871D919}"/>
                </a:ext>
              </a:extLst>
            </p:cNvPr>
            <p:cNvSpPr/>
            <p:nvPr/>
          </p:nvSpPr>
          <p:spPr>
            <a:xfrm>
              <a:off x="828540" y="647164"/>
              <a:ext cx="10457645" cy="5718219"/>
            </a:xfrm>
            <a:prstGeom prst="roundRect">
              <a:avLst>
                <a:gd name="adj" fmla="val 7658"/>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8" name="Straight Connector 17">
              <a:extLst>
                <a:ext uri="{FF2B5EF4-FFF2-40B4-BE49-F238E27FC236}">
                  <a16:creationId xmlns:a16="http://schemas.microsoft.com/office/drawing/2014/main" id="{F85B22CD-33EC-4389-A744-245D5EC5C7AC}"/>
                </a:ext>
              </a:extLst>
            </p:cNvPr>
            <p:cNvCxnSpPr>
              <a:cxnSpLocks/>
            </p:cNvCxnSpPr>
            <p:nvPr/>
          </p:nvCxnSpPr>
          <p:spPr>
            <a:xfrm>
              <a:off x="811369" y="1081826"/>
              <a:ext cx="10474816"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E04346F-6F4B-4E6A-96EA-CAFB08040653}"/>
                </a:ext>
              </a:extLst>
            </p:cNvPr>
            <p:cNvCxnSpPr>
              <a:cxnSpLocks/>
            </p:cNvCxnSpPr>
            <p:nvPr/>
          </p:nvCxnSpPr>
          <p:spPr>
            <a:xfrm>
              <a:off x="811369" y="1521073"/>
              <a:ext cx="10474816"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BA287A33-A490-4BB0-90BB-E946A385D9AF}"/>
                </a:ext>
              </a:extLst>
            </p:cNvPr>
            <p:cNvCxnSpPr>
              <a:cxnSpLocks/>
            </p:cNvCxnSpPr>
            <p:nvPr/>
          </p:nvCxnSpPr>
          <p:spPr>
            <a:xfrm>
              <a:off x="811369" y="1960320"/>
              <a:ext cx="10474816"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481DB73F-D24A-4C8A-99BA-89B2D7F4B5F2}"/>
                </a:ext>
              </a:extLst>
            </p:cNvPr>
            <p:cNvCxnSpPr>
              <a:cxnSpLocks/>
            </p:cNvCxnSpPr>
            <p:nvPr/>
          </p:nvCxnSpPr>
          <p:spPr>
            <a:xfrm>
              <a:off x="811369" y="2399567"/>
              <a:ext cx="10474816"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0C320A7E-8828-4418-8BF1-DEC8E28172CA}"/>
                </a:ext>
              </a:extLst>
            </p:cNvPr>
            <p:cNvCxnSpPr>
              <a:cxnSpLocks/>
            </p:cNvCxnSpPr>
            <p:nvPr/>
          </p:nvCxnSpPr>
          <p:spPr>
            <a:xfrm>
              <a:off x="811369" y="2838814"/>
              <a:ext cx="10474816"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473A47F-3739-4696-8FE4-96534E6EDD6C}"/>
                </a:ext>
              </a:extLst>
            </p:cNvPr>
            <p:cNvCxnSpPr>
              <a:cxnSpLocks/>
            </p:cNvCxnSpPr>
            <p:nvPr/>
          </p:nvCxnSpPr>
          <p:spPr>
            <a:xfrm>
              <a:off x="811369" y="3278061"/>
              <a:ext cx="10474816"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7F283976-AAAD-4602-BFD6-B49AFF9592D1}"/>
                </a:ext>
              </a:extLst>
            </p:cNvPr>
            <p:cNvCxnSpPr>
              <a:cxnSpLocks/>
            </p:cNvCxnSpPr>
            <p:nvPr/>
          </p:nvCxnSpPr>
          <p:spPr>
            <a:xfrm>
              <a:off x="811369" y="3717308"/>
              <a:ext cx="10474816"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EB98BD5-8109-4FFE-869C-D9886309479A}"/>
                </a:ext>
              </a:extLst>
            </p:cNvPr>
            <p:cNvCxnSpPr>
              <a:cxnSpLocks/>
            </p:cNvCxnSpPr>
            <p:nvPr/>
          </p:nvCxnSpPr>
          <p:spPr>
            <a:xfrm>
              <a:off x="811369" y="4156555"/>
              <a:ext cx="10474816"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F4D0016-7CA1-42E9-80DF-F7C44B403F8D}"/>
                </a:ext>
              </a:extLst>
            </p:cNvPr>
            <p:cNvCxnSpPr>
              <a:cxnSpLocks/>
            </p:cNvCxnSpPr>
            <p:nvPr/>
          </p:nvCxnSpPr>
          <p:spPr>
            <a:xfrm>
              <a:off x="811369" y="4595802"/>
              <a:ext cx="10474816"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4152B8BA-F581-4060-9C9E-AAC410242439}"/>
                </a:ext>
              </a:extLst>
            </p:cNvPr>
            <p:cNvCxnSpPr>
              <a:cxnSpLocks/>
            </p:cNvCxnSpPr>
            <p:nvPr/>
          </p:nvCxnSpPr>
          <p:spPr>
            <a:xfrm>
              <a:off x="811369" y="5035049"/>
              <a:ext cx="10474816"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BFF4D723-84F6-4EDF-A03F-27EDF9703CE7}"/>
                </a:ext>
              </a:extLst>
            </p:cNvPr>
            <p:cNvCxnSpPr>
              <a:cxnSpLocks/>
            </p:cNvCxnSpPr>
            <p:nvPr/>
          </p:nvCxnSpPr>
          <p:spPr>
            <a:xfrm>
              <a:off x="811369" y="5474296"/>
              <a:ext cx="10474816"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860C526C-E7E6-4108-84F9-28E629E81C50}"/>
                </a:ext>
              </a:extLst>
            </p:cNvPr>
            <p:cNvCxnSpPr>
              <a:cxnSpLocks/>
            </p:cNvCxnSpPr>
            <p:nvPr/>
          </p:nvCxnSpPr>
          <p:spPr>
            <a:xfrm>
              <a:off x="811369" y="5913547"/>
              <a:ext cx="10474816"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085A4CEF-248D-4CEB-8592-B448F9070298}"/>
                </a:ext>
              </a:extLst>
            </p:cNvPr>
            <p:cNvCxnSpPr>
              <a:cxnSpLocks/>
            </p:cNvCxnSpPr>
            <p:nvPr/>
          </p:nvCxnSpPr>
          <p:spPr>
            <a:xfrm flipV="1">
              <a:off x="1268569" y="647165"/>
              <a:ext cx="0" cy="5718218"/>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D93DF660-2B71-4024-96B3-BEAD9C75423C}"/>
                </a:ext>
              </a:extLst>
            </p:cNvPr>
            <p:cNvCxnSpPr>
              <a:cxnSpLocks/>
            </p:cNvCxnSpPr>
            <p:nvPr/>
          </p:nvCxnSpPr>
          <p:spPr>
            <a:xfrm flipV="1">
              <a:off x="1725769" y="647165"/>
              <a:ext cx="0" cy="5718218"/>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263682FA-1558-4E8C-A44B-E60468ABC260}"/>
                </a:ext>
              </a:extLst>
            </p:cNvPr>
            <p:cNvCxnSpPr>
              <a:cxnSpLocks/>
            </p:cNvCxnSpPr>
            <p:nvPr/>
          </p:nvCxnSpPr>
          <p:spPr>
            <a:xfrm flipV="1">
              <a:off x="2182969" y="647165"/>
              <a:ext cx="0" cy="5718218"/>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BE34E1-918F-4340-81E9-ACA02266B412}"/>
                </a:ext>
              </a:extLst>
            </p:cNvPr>
            <p:cNvCxnSpPr>
              <a:cxnSpLocks/>
            </p:cNvCxnSpPr>
            <p:nvPr/>
          </p:nvCxnSpPr>
          <p:spPr>
            <a:xfrm flipV="1">
              <a:off x="2640169" y="647165"/>
              <a:ext cx="0" cy="5718218"/>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F3122AD-77F7-47D3-9917-CD7F3D914252}"/>
                </a:ext>
              </a:extLst>
            </p:cNvPr>
            <p:cNvCxnSpPr>
              <a:cxnSpLocks/>
            </p:cNvCxnSpPr>
            <p:nvPr/>
          </p:nvCxnSpPr>
          <p:spPr>
            <a:xfrm flipV="1">
              <a:off x="3097369" y="647165"/>
              <a:ext cx="0" cy="5718218"/>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29D8C498-A0B5-4F1A-979E-7E2B774ED2DE}"/>
                </a:ext>
              </a:extLst>
            </p:cNvPr>
            <p:cNvCxnSpPr>
              <a:cxnSpLocks/>
            </p:cNvCxnSpPr>
            <p:nvPr/>
          </p:nvCxnSpPr>
          <p:spPr>
            <a:xfrm flipV="1">
              <a:off x="3554569" y="647165"/>
              <a:ext cx="0" cy="5718218"/>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6F62331-579A-4F24-B223-ACCFFF763DF7}"/>
                </a:ext>
              </a:extLst>
            </p:cNvPr>
            <p:cNvCxnSpPr>
              <a:cxnSpLocks/>
            </p:cNvCxnSpPr>
            <p:nvPr/>
          </p:nvCxnSpPr>
          <p:spPr>
            <a:xfrm flipV="1">
              <a:off x="4011769" y="647165"/>
              <a:ext cx="0" cy="5718218"/>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AD12CA0-35A0-4838-820E-C643B6D68D65}"/>
                </a:ext>
              </a:extLst>
            </p:cNvPr>
            <p:cNvCxnSpPr>
              <a:cxnSpLocks/>
            </p:cNvCxnSpPr>
            <p:nvPr/>
          </p:nvCxnSpPr>
          <p:spPr>
            <a:xfrm flipV="1">
              <a:off x="4468969" y="647165"/>
              <a:ext cx="0" cy="5718218"/>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3ADBB465-7C81-4229-AA1B-6FF3BC53DECE}"/>
                </a:ext>
              </a:extLst>
            </p:cNvPr>
            <p:cNvCxnSpPr>
              <a:cxnSpLocks/>
            </p:cNvCxnSpPr>
            <p:nvPr/>
          </p:nvCxnSpPr>
          <p:spPr>
            <a:xfrm flipV="1">
              <a:off x="4926169" y="647165"/>
              <a:ext cx="0" cy="5718218"/>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0A224392-2FFF-4141-822F-A241C48AEA8B}"/>
                </a:ext>
              </a:extLst>
            </p:cNvPr>
            <p:cNvCxnSpPr>
              <a:cxnSpLocks/>
            </p:cNvCxnSpPr>
            <p:nvPr/>
          </p:nvCxnSpPr>
          <p:spPr>
            <a:xfrm flipV="1">
              <a:off x="5383369" y="647165"/>
              <a:ext cx="0" cy="5718218"/>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B00A73E3-2F82-4F3E-9A00-7FDECB0F72AE}"/>
                </a:ext>
              </a:extLst>
            </p:cNvPr>
            <p:cNvCxnSpPr>
              <a:cxnSpLocks/>
            </p:cNvCxnSpPr>
            <p:nvPr/>
          </p:nvCxnSpPr>
          <p:spPr>
            <a:xfrm flipV="1">
              <a:off x="5840569" y="647165"/>
              <a:ext cx="0" cy="5718218"/>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4A3C7BB-1C81-492F-96DD-8BF5EBCA4D95}"/>
                </a:ext>
              </a:extLst>
            </p:cNvPr>
            <p:cNvCxnSpPr>
              <a:cxnSpLocks/>
            </p:cNvCxnSpPr>
            <p:nvPr/>
          </p:nvCxnSpPr>
          <p:spPr>
            <a:xfrm flipV="1">
              <a:off x="6297769" y="647165"/>
              <a:ext cx="0" cy="5718218"/>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DCE83AA0-D0F9-4FF2-8159-F7D504951CF7}"/>
                </a:ext>
              </a:extLst>
            </p:cNvPr>
            <p:cNvCxnSpPr>
              <a:cxnSpLocks/>
            </p:cNvCxnSpPr>
            <p:nvPr/>
          </p:nvCxnSpPr>
          <p:spPr>
            <a:xfrm flipV="1">
              <a:off x="6754969" y="647165"/>
              <a:ext cx="0" cy="5718218"/>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D3A6C2E9-7562-45AC-84F7-9AFCF663E4FA}"/>
                </a:ext>
              </a:extLst>
            </p:cNvPr>
            <p:cNvCxnSpPr>
              <a:cxnSpLocks/>
            </p:cNvCxnSpPr>
            <p:nvPr/>
          </p:nvCxnSpPr>
          <p:spPr>
            <a:xfrm flipV="1">
              <a:off x="7212169" y="647165"/>
              <a:ext cx="0" cy="5718218"/>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170C849-88FE-4988-88EF-BBAC845D2900}"/>
                </a:ext>
              </a:extLst>
            </p:cNvPr>
            <p:cNvCxnSpPr>
              <a:cxnSpLocks/>
            </p:cNvCxnSpPr>
            <p:nvPr/>
          </p:nvCxnSpPr>
          <p:spPr>
            <a:xfrm flipV="1">
              <a:off x="7669369" y="647165"/>
              <a:ext cx="0" cy="5718218"/>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74DC2D4-0C11-48CF-A54C-5EEC5587692C}"/>
                </a:ext>
              </a:extLst>
            </p:cNvPr>
            <p:cNvCxnSpPr>
              <a:cxnSpLocks/>
            </p:cNvCxnSpPr>
            <p:nvPr/>
          </p:nvCxnSpPr>
          <p:spPr>
            <a:xfrm flipV="1">
              <a:off x="8126569" y="647165"/>
              <a:ext cx="0" cy="5718218"/>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2B8D523E-9DF7-4511-8318-B0E7EDC7A7D8}"/>
                </a:ext>
              </a:extLst>
            </p:cNvPr>
            <p:cNvCxnSpPr>
              <a:cxnSpLocks/>
            </p:cNvCxnSpPr>
            <p:nvPr/>
          </p:nvCxnSpPr>
          <p:spPr>
            <a:xfrm flipV="1">
              <a:off x="8583769" y="647165"/>
              <a:ext cx="0" cy="5718218"/>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72FC80C-3FF2-4867-9CF1-E67E582FA1E8}"/>
                </a:ext>
              </a:extLst>
            </p:cNvPr>
            <p:cNvCxnSpPr>
              <a:cxnSpLocks/>
            </p:cNvCxnSpPr>
            <p:nvPr/>
          </p:nvCxnSpPr>
          <p:spPr>
            <a:xfrm flipV="1">
              <a:off x="9040969" y="647165"/>
              <a:ext cx="0" cy="5718218"/>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4F37F90D-1C81-449F-B345-44F77B545AE7}"/>
                </a:ext>
              </a:extLst>
            </p:cNvPr>
            <p:cNvCxnSpPr>
              <a:cxnSpLocks/>
            </p:cNvCxnSpPr>
            <p:nvPr/>
          </p:nvCxnSpPr>
          <p:spPr>
            <a:xfrm flipV="1">
              <a:off x="9498169" y="647165"/>
              <a:ext cx="0" cy="5718218"/>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46E161AA-D685-4E4F-B13A-16A4D20DAE5D}"/>
                </a:ext>
              </a:extLst>
            </p:cNvPr>
            <p:cNvCxnSpPr>
              <a:cxnSpLocks/>
            </p:cNvCxnSpPr>
            <p:nvPr/>
          </p:nvCxnSpPr>
          <p:spPr>
            <a:xfrm flipV="1">
              <a:off x="9955369" y="647165"/>
              <a:ext cx="0" cy="5718218"/>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AE556294-340F-4132-9ED0-572B1DE232DE}"/>
                </a:ext>
              </a:extLst>
            </p:cNvPr>
            <p:cNvCxnSpPr>
              <a:cxnSpLocks/>
            </p:cNvCxnSpPr>
            <p:nvPr/>
          </p:nvCxnSpPr>
          <p:spPr>
            <a:xfrm flipV="1">
              <a:off x="10412569" y="647165"/>
              <a:ext cx="0" cy="5718218"/>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7EDB5036-58D0-4111-B151-75801697AC82}"/>
                </a:ext>
              </a:extLst>
            </p:cNvPr>
            <p:cNvCxnSpPr>
              <a:cxnSpLocks/>
            </p:cNvCxnSpPr>
            <p:nvPr/>
          </p:nvCxnSpPr>
          <p:spPr>
            <a:xfrm flipV="1">
              <a:off x="10869769" y="647165"/>
              <a:ext cx="0" cy="5718218"/>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grpSp>
      <p:grpSp>
        <p:nvGrpSpPr>
          <p:cNvPr id="64" name="Group 63">
            <a:extLst>
              <a:ext uri="{FF2B5EF4-FFF2-40B4-BE49-F238E27FC236}">
                <a16:creationId xmlns:a16="http://schemas.microsoft.com/office/drawing/2014/main" id="{A606888A-3E0B-4DBB-AD0B-7801FBEFB805}"/>
              </a:ext>
            </a:extLst>
          </p:cNvPr>
          <p:cNvGrpSpPr/>
          <p:nvPr/>
        </p:nvGrpSpPr>
        <p:grpSpPr>
          <a:xfrm>
            <a:off x="3456570" y="1376031"/>
            <a:ext cx="3228304" cy="3611119"/>
            <a:chOff x="904386" y="1072545"/>
            <a:chExt cx="3228304" cy="3611119"/>
          </a:xfrm>
        </p:grpSpPr>
        <p:sp>
          <p:nvSpPr>
            <p:cNvPr id="65" name="Freeform: Shape 64">
              <a:extLst>
                <a:ext uri="{FF2B5EF4-FFF2-40B4-BE49-F238E27FC236}">
                  <a16:creationId xmlns:a16="http://schemas.microsoft.com/office/drawing/2014/main" id="{7AA19778-4B10-43D9-B779-94B64613BA0E}"/>
                </a:ext>
              </a:extLst>
            </p:cNvPr>
            <p:cNvSpPr/>
            <p:nvPr/>
          </p:nvSpPr>
          <p:spPr>
            <a:xfrm>
              <a:off x="904386" y="1455360"/>
              <a:ext cx="3228304" cy="3228304"/>
            </a:xfrm>
            <a:custGeom>
              <a:avLst/>
              <a:gdLst>
                <a:gd name="connsiteX0" fmla="*/ 1611994 w 3228304"/>
                <a:gd name="connsiteY0" fmla="*/ 152400 h 3228304"/>
                <a:gd name="connsiteX1" fmla="*/ 1391783 w 3228304"/>
                <a:gd name="connsiteY1" fmla="*/ 372611 h 3228304"/>
                <a:gd name="connsiteX2" fmla="*/ 1611994 w 3228304"/>
                <a:gd name="connsiteY2" fmla="*/ 592822 h 3228304"/>
                <a:gd name="connsiteX3" fmla="*/ 1832205 w 3228304"/>
                <a:gd name="connsiteY3" fmla="*/ 372611 h 3228304"/>
                <a:gd name="connsiteX4" fmla="*/ 1611994 w 3228304"/>
                <a:gd name="connsiteY4" fmla="*/ 152400 h 3228304"/>
                <a:gd name="connsiteX5" fmla="*/ 1614152 w 3228304"/>
                <a:gd name="connsiteY5" fmla="*/ 0 h 3228304"/>
                <a:gd name="connsiteX6" fmla="*/ 3228304 w 3228304"/>
                <a:gd name="connsiteY6" fmla="*/ 1614152 h 3228304"/>
                <a:gd name="connsiteX7" fmla="*/ 1614152 w 3228304"/>
                <a:gd name="connsiteY7" fmla="*/ 3228304 h 3228304"/>
                <a:gd name="connsiteX8" fmla="*/ 0 w 3228304"/>
                <a:gd name="connsiteY8" fmla="*/ 1614152 h 3228304"/>
                <a:gd name="connsiteX9" fmla="*/ 1614152 w 3228304"/>
                <a:gd name="connsiteY9" fmla="*/ 0 h 322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28304" h="3228304">
                  <a:moveTo>
                    <a:pt x="1611994" y="152400"/>
                  </a:moveTo>
                  <a:cubicBezTo>
                    <a:pt x="1490375" y="152400"/>
                    <a:pt x="1391783" y="250992"/>
                    <a:pt x="1391783" y="372611"/>
                  </a:cubicBezTo>
                  <a:cubicBezTo>
                    <a:pt x="1391783" y="494230"/>
                    <a:pt x="1490375" y="592822"/>
                    <a:pt x="1611994" y="592822"/>
                  </a:cubicBezTo>
                  <a:cubicBezTo>
                    <a:pt x="1733613" y="592822"/>
                    <a:pt x="1832205" y="494230"/>
                    <a:pt x="1832205" y="372611"/>
                  </a:cubicBezTo>
                  <a:cubicBezTo>
                    <a:pt x="1832205" y="250992"/>
                    <a:pt x="1733613" y="152400"/>
                    <a:pt x="1611994" y="152400"/>
                  </a:cubicBezTo>
                  <a:close/>
                  <a:moveTo>
                    <a:pt x="1614152" y="0"/>
                  </a:moveTo>
                  <a:cubicBezTo>
                    <a:pt x="2505624" y="0"/>
                    <a:pt x="3228304" y="722680"/>
                    <a:pt x="3228304" y="1614152"/>
                  </a:cubicBezTo>
                  <a:cubicBezTo>
                    <a:pt x="3228304" y="2505624"/>
                    <a:pt x="2505624" y="3228304"/>
                    <a:pt x="1614152" y="3228304"/>
                  </a:cubicBezTo>
                  <a:cubicBezTo>
                    <a:pt x="722680" y="3228304"/>
                    <a:pt x="0" y="2505624"/>
                    <a:pt x="0" y="1614152"/>
                  </a:cubicBezTo>
                  <a:cubicBezTo>
                    <a:pt x="0" y="722680"/>
                    <a:pt x="722680" y="0"/>
                    <a:pt x="1614152"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sz="4000">
                <a:latin typeface="Bebas Neue" panose="020B0606020202050201" pitchFamily="34" charset="0"/>
              </a:endParaRPr>
            </a:p>
          </p:txBody>
        </p:sp>
        <p:pic>
          <p:nvPicPr>
            <p:cNvPr id="66" name="Picture 65">
              <a:extLst>
                <a:ext uri="{FF2B5EF4-FFF2-40B4-BE49-F238E27FC236}">
                  <a16:creationId xmlns:a16="http://schemas.microsoft.com/office/drawing/2014/main" id="{60FF36FB-E645-4E35-AF04-64650F329686}"/>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721376" y="1674675"/>
              <a:ext cx="1188396" cy="1114409"/>
            </a:xfrm>
            <a:prstGeom prst="rect">
              <a:avLst/>
            </a:prstGeom>
          </p:spPr>
        </p:pic>
        <p:sp>
          <p:nvSpPr>
            <p:cNvPr id="68" name="TextBox 67">
              <a:extLst>
                <a:ext uri="{FF2B5EF4-FFF2-40B4-BE49-F238E27FC236}">
                  <a16:creationId xmlns:a16="http://schemas.microsoft.com/office/drawing/2014/main" id="{60738A6A-B675-40A3-9B02-A3E570DBC90A}"/>
                </a:ext>
              </a:extLst>
            </p:cNvPr>
            <p:cNvSpPr txBox="1"/>
            <p:nvPr/>
          </p:nvSpPr>
          <p:spPr>
            <a:xfrm>
              <a:off x="1537463" y="2800197"/>
              <a:ext cx="1962150" cy="1077218"/>
            </a:xfrm>
            <a:prstGeom prst="rect">
              <a:avLst/>
            </a:prstGeom>
            <a:noFill/>
          </p:spPr>
          <p:txBody>
            <a:bodyPr wrap="square" rtlCol="0">
              <a:spAutoFit/>
            </a:bodyPr>
            <a:lstStyle/>
            <a:p>
              <a:pPr algn="ctr"/>
              <a:r>
                <a:rPr lang="en-US" sz="3200" dirty="0">
                  <a:latin typeface="Agency FB" panose="020B0503020202020204" pitchFamily="34" charset="0"/>
                </a:rPr>
                <a:t>Audit Tabungan</a:t>
              </a:r>
            </a:p>
          </p:txBody>
        </p:sp>
        <p:sp>
          <p:nvSpPr>
            <p:cNvPr id="69" name="Rectangle: Rounded Corners 68">
              <a:extLst>
                <a:ext uri="{FF2B5EF4-FFF2-40B4-BE49-F238E27FC236}">
                  <a16:creationId xmlns:a16="http://schemas.microsoft.com/office/drawing/2014/main" id="{877A31F3-9199-415E-A5D0-0D8EA7A8770C}"/>
                </a:ext>
              </a:extLst>
            </p:cNvPr>
            <p:cNvSpPr/>
            <p:nvPr/>
          </p:nvSpPr>
          <p:spPr>
            <a:xfrm>
              <a:off x="2385465" y="1072545"/>
              <a:ext cx="266145" cy="728565"/>
            </a:xfrm>
            <a:prstGeom prst="roundRect">
              <a:avLst>
                <a:gd name="adj" fmla="val 20188"/>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58" name="Group 57">
            <a:extLst>
              <a:ext uri="{FF2B5EF4-FFF2-40B4-BE49-F238E27FC236}">
                <a16:creationId xmlns:a16="http://schemas.microsoft.com/office/drawing/2014/main" id="{B4CAAC22-B760-4851-B7EE-95B5E91477E3}"/>
              </a:ext>
            </a:extLst>
          </p:cNvPr>
          <p:cNvGrpSpPr/>
          <p:nvPr/>
        </p:nvGrpSpPr>
        <p:grpSpPr>
          <a:xfrm>
            <a:off x="6024928" y="2965657"/>
            <a:ext cx="3228304" cy="3611119"/>
            <a:chOff x="904386" y="1072545"/>
            <a:chExt cx="3228304" cy="3611119"/>
          </a:xfrm>
        </p:grpSpPr>
        <p:sp>
          <p:nvSpPr>
            <p:cNvPr id="59" name="Freeform: Shape 58">
              <a:extLst>
                <a:ext uri="{FF2B5EF4-FFF2-40B4-BE49-F238E27FC236}">
                  <a16:creationId xmlns:a16="http://schemas.microsoft.com/office/drawing/2014/main" id="{6FC106EE-08CE-4A52-9F07-023E11A548F9}"/>
                </a:ext>
              </a:extLst>
            </p:cNvPr>
            <p:cNvSpPr/>
            <p:nvPr/>
          </p:nvSpPr>
          <p:spPr>
            <a:xfrm>
              <a:off x="904386" y="1455360"/>
              <a:ext cx="3228304" cy="3228304"/>
            </a:xfrm>
            <a:custGeom>
              <a:avLst/>
              <a:gdLst>
                <a:gd name="connsiteX0" fmla="*/ 1611994 w 3228304"/>
                <a:gd name="connsiteY0" fmla="*/ 152400 h 3228304"/>
                <a:gd name="connsiteX1" fmla="*/ 1391783 w 3228304"/>
                <a:gd name="connsiteY1" fmla="*/ 372611 h 3228304"/>
                <a:gd name="connsiteX2" fmla="*/ 1611994 w 3228304"/>
                <a:gd name="connsiteY2" fmla="*/ 592822 h 3228304"/>
                <a:gd name="connsiteX3" fmla="*/ 1832205 w 3228304"/>
                <a:gd name="connsiteY3" fmla="*/ 372611 h 3228304"/>
                <a:gd name="connsiteX4" fmla="*/ 1611994 w 3228304"/>
                <a:gd name="connsiteY4" fmla="*/ 152400 h 3228304"/>
                <a:gd name="connsiteX5" fmla="*/ 1614152 w 3228304"/>
                <a:gd name="connsiteY5" fmla="*/ 0 h 3228304"/>
                <a:gd name="connsiteX6" fmla="*/ 3228304 w 3228304"/>
                <a:gd name="connsiteY6" fmla="*/ 1614152 h 3228304"/>
                <a:gd name="connsiteX7" fmla="*/ 1614152 w 3228304"/>
                <a:gd name="connsiteY7" fmla="*/ 3228304 h 3228304"/>
                <a:gd name="connsiteX8" fmla="*/ 0 w 3228304"/>
                <a:gd name="connsiteY8" fmla="*/ 1614152 h 3228304"/>
                <a:gd name="connsiteX9" fmla="*/ 1614152 w 3228304"/>
                <a:gd name="connsiteY9" fmla="*/ 0 h 322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28304" h="3228304">
                  <a:moveTo>
                    <a:pt x="1611994" y="152400"/>
                  </a:moveTo>
                  <a:cubicBezTo>
                    <a:pt x="1490375" y="152400"/>
                    <a:pt x="1391783" y="250992"/>
                    <a:pt x="1391783" y="372611"/>
                  </a:cubicBezTo>
                  <a:cubicBezTo>
                    <a:pt x="1391783" y="494230"/>
                    <a:pt x="1490375" y="592822"/>
                    <a:pt x="1611994" y="592822"/>
                  </a:cubicBezTo>
                  <a:cubicBezTo>
                    <a:pt x="1733613" y="592822"/>
                    <a:pt x="1832205" y="494230"/>
                    <a:pt x="1832205" y="372611"/>
                  </a:cubicBezTo>
                  <a:cubicBezTo>
                    <a:pt x="1832205" y="250992"/>
                    <a:pt x="1733613" y="152400"/>
                    <a:pt x="1611994" y="152400"/>
                  </a:cubicBezTo>
                  <a:close/>
                  <a:moveTo>
                    <a:pt x="1614152" y="0"/>
                  </a:moveTo>
                  <a:cubicBezTo>
                    <a:pt x="2505624" y="0"/>
                    <a:pt x="3228304" y="722680"/>
                    <a:pt x="3228304" y="1614152"/>
                  </a:cubicBezTo>
                  <a:cubicBezTo>
                    <a:pt x="3228304" y="2505624"/>
                    <a:pt x="2505624" y="3228304"/>
                    <a:pt x="1614152" y="3228304"/>
                  </a:cubicBezTo>
                  <a:cubicBezTo>
                    <a:pt x="722680" y="3228304"/>
                    <a:pt x="0" y="2505624"/>
                    <a:pt x="0" y="1614152"/>
                  </a:cubicBezTo>
                  <a:cubicBezTo>
                    <a:pt x="0" y="722680"/>
                    <a:pt x="722680" y="0"/>
                    <a:pt x="1614152"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sz="4000">
                <a:latin typeface="Bebas Neue" panose="020B0606020202050201" pitchFamily="34" charset="0"/>
              </a:endParaRPr>
            </a:p>
          </p:txBody>
        </p:sp>
        <p:pic>
          <p:nvPicPr>
            <p:cNvPr id="60" name="Picture 59">
              <a:extLst>
                <a:ext uri="{FF2B5EF4-FFF2-40B4-BE49-F238E27FC236}">
                  <a16:creationId xmlns:a16="http://schemas.microsoft.com/office/drawing/2014/main" id="{3D46549E-6493-4120-8254-B216515A7B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721376" y="1674675"/>
              <a:ext cx="1188396" cy="1114409"/>
            </a:xfrm>
            <a:prstGeom prst="rect">
              <a:avLst/>
            </a:prstGeom>
          </p:spPr>
        </p:pic>
        <p:sp>
          <p:nvSpPr>
            <p:cNvPr id="62" name="TextBox 61">
              <a:extLst>
                <a:ext uri="{FF2B5EF4-FFF2-40B4-BE49-F238E27FC236}">
                  <a16:creationId xmlns:a16="http://schemas.microsoft.com/office/drawing/2014/main" id="{D7AEF43A-F2DE-40E7-8262-18FB5776E36A}"/>
                </a:ext>
              </a:extLst>
            </p:cNvPr>
            <p:cNvSpPr txBox="1"/>
            <p:nvPr/>
          </p:nvSpPr>
          <p:spPr>
            <a:xfrm>
              <a:off x="1537463" y="2800197"/>
              <a:ext cx="1962150" cy="1077218"/>
            </a:xfrm>
            <a:prstGeom prst="rect">
              <a:avLst/>
            </a:prstGeom>
            <a:noFill/>
          </p:spPr>
          <p:txBody>
            <a:bodyPr wrap="square" rtlCol="0">
              <a:spAutoFit/>
            </a:bodyPr>
            <a:lstStyle/>
            <a:p>
              <a:pPr algn="ctr"/>
              <a:r>
                <a:rPr lang="en-US" sz="3200" dirty="0" err="1">
                  <a:latin typeface="Agency FB" panose="020B0503020202020204" pitchFamily="34" charset="0"/>
                </a:rPr>
                <a:t>Tinjauan</a:t>
              </a:r>
              <a:r>
                <a:rPr lang="en-US" sz="3200" dirty="0">
                  <a:latin typeface="Agency FB" panose="020B0503020202020204" pitchFamily="34" charset="0"/>
                </a:rPr>
                <a:t> </a:t>
              </a:r>
              <a:r>
                <a:rPr lang="en-US" sz="3200" dirty="0" err="1">
                  <a:latin typeface="Agency FB" panose="020B0503020202020204" pitchFamily="34" charset="0"/>
                </a:rPr>
                <a:t>Pendekatan</a:t>
              </a:r>
              <a:endParaRPr lang="id-ID" sz="3200" dirty="0">
                <a:latin typeface="Agency FB" panose="020B0503020202020204" pitchFamily="34" charset="0"/>
              </a:endParaRPr>
            </a:p>
          </p:txBody>
        </p:sp>
        <p:sp>
          <p:nvSpPr>
            <p:cNvPr id="63" name="Rectangle: Rounded Corners 62">
              <a:extLst>
                <a:ext uri="{FF2B5EF4-FFF2-40B4-BE49-F238E27FC236}">
                  <a16:creationId xmlns:a16="http://schemas.microsoft.com/office/drawing/2014/main" id="{77D6226A-513E-4EA2-88A0-E127D90D58B6}"/>
                </a:ext>
              </a:extLst>
            </p:cNvPr>
            <p:cNvSpPr/>
            <p:nvPr/>
          </p:nvSpPr>
          <p:spPr>
            <a:xfrm>
              <a:off x="2385465" y="1072545"/>
              <a:ext cx="266145" cy="728565"/>
            </a:xfrm>
            <a:prstGeom prst="roundRect">
              <a:avLst>
                <a:gd name="adj" fmla="val 20188"/>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70" name="Group 69">
            <a:extLst>
              <a:ext uri="{FF2B5EF4-FFF2-40B4-BE49-F238E27FC236}">
                <a16:creationId xmlns:a16="http://schemas.microsoft.com/office/drawing/2014/main" id="{0AB2938B-86EA-4057-AA99-87F4D56D1CC1}"/>
              </a:ext>
            </a:extLst>
          </p:cNvPr>
          <p:cNvGrpSpPr/>
          <p:nvPr/>
        </p:nvGrpSpPr>
        <p:grpSpPr>
          <a:xfrm>
            <a:off x="7959144" y="926931"/>
            <a:ext cx="3228304" cy="3611119"/>
            <a:chOff x="904386" y="1072545"/>
            <a:chExt cx="3228304" cy="3611119"/>
          </a:xfrm>
        </p:grpSpPr>
        <p:sp>
          <p:nvSpPr>
            <p:cNvPr id="71" name="Freeform: Shape 70">
              <a:extLst>
                <a:ext uri="{FF2B5EF4-FFF2-40B4-BE49-F238E27FC236}">
                  <a16:creationId xmlns:a16="http://schemas.microsoft.com/office/drawing/2014/main" id="{672248C5-FFB5-4C9F-8EC9-D26F8131552F}"/>
                </a:ext>
              </a:extLst>
            </p:cNvPr>
            <p:cNvSpPr/>
            <p:nvPr/>
          </p:nvSpPr>
          <p:spPr>
            <a:xfrm>
              <a:off x="904386" y="1455360"/>
              <a:ext cx="3228304" cy="3228304"/>
            </a:xfrm>
            <a:custGeom>
              <a:avLst/>
              <a:gdLst>
                <a:gd name="connsiteX0" fmla="*/ 1611994 w 3228304"/>
                <a:gd name="connsiteY0" fmla="*/ 152400 h 3228304"/>
                <a:gd name="connsiteX1" fmla="*/ 1391783 w 3228304"/>
                <a:gd name="connsiteY1" fmla="*/ 372611 h 3228304"/>
                <a:gd name="connsiteX2" fmla="*/ 1611994 w 3228304"/>
                <a:gd name="connsiteY2" fmla="*/ 592822 h 3228304"/>
                <a:gd name="connsiteX3" fmla="*/ 1832205 w 3228304"/>
                <a:gd name="connsiteY3" fmla="*/ 372611 h 3228304"/>
                <a:gd name="connsiteX4" fmla="*/ 1611994 w 3228304"/>
                <a:gd name="connsiteY4" fmla="*/ 152400 h 3228304"/>
                <a:gd name="connsiteX5" fmla="*/ 1614152 w 3228304"/>
                <a:gd name="connsiteY5" fmla="*/ 0 h 3228304"/>
                <a:gd name="connsiteX6" fmla="*/ 3228304 w 3228304"/>
                <a:gd name="connsiteY6" fmla="*/ 1614152 h 3228304"/>
                <a:gd name="connsiteX7" fmla="*/ 1614152 w 3228304"/>
                <a:gd name="connsiteY7" fmla="*/ 3228304 h 3228304"/>
                <a:gd name="connsiteX8" fmla="*/ 0 w 3228304"/>
                <a:gd name="connsiteY8" fmla="*/ 1614152 h 3228304"/>
                <a:gd name="connsiteX9" fmla="*/ 1614152 w 3228304"/>
                <a:gd name="connsiteY9" fmla="*/ 0 h 322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28304" h="3228304">
                  <a:moveTo>
                    <a:pt x="1611994" y="152400"/>
                  </a:moveTo>
                  <a:cubicBezTo>
                    <a:pt x="1490375" y="152400"/>
                    <a:pt x="1391783" y="250992"/>
                    <a:pt x="1391783" y="372611"/>
                  </a:cubicBezTo>
                  <a:cubicBezTo>
                    <a:pt x="1391783" y="494230"/>
                    <a:pt x="1490375" y="592822"/>
                    <a:pt x="1611994" y="592822"/>
                  </a:cubicBezTo>
                  <a:cubicBezTo>
                    <a:pt x="1733613" y="592822"/>
                    <a:pt x="1832205" y="494230"/>
                    <a:pt x="1832205" y="372611"/>
                  </a:cubicBezTo>
                  <a:cubicBezTo>
                    <a:pt x="1832205" y="250992"/>
                    <a:pt x="1733613" y="152400"/>
                    <a:pt x="1611994" y="152400"/>
                  </a:cubicBezTo>
                  <a:close/>
                  <a:moveTo>
                    <a:pt x="1614152" y="0"/>
                  </a:moveTo>
                  <a:cubicBezTo>
                    <a:pt x="2505624" y="0"/>
                    <a:pt x="3228304" y="722680"/>
                    <a:pt x="3228304" y="1614152"/>
                  </a:cubicBezTo>
                  <a:cubicBezTo>
                    <a:pt x="3228304" y="2505624"/>
                    <a:pt x="2505624" y="3228304"/>
                    <a:pt x="1614152" y="3228304"/>
                  </a:cubicBezTo>
                  <a:cubicBezTo>
                    <a:pt x="722680" y="3228304"/>
                    <a:pt x="0" y="2505624"/>
                    <a:pt x="0" y="1614152"/>
                  </a:cubicBezTo>
                  <a:cubicBezTo>
                    <a:pt x="0" y="722680"/>
                    <a:pt x="722680" y="0"/>
                    <a:pt x="1614152" y="0"/>
                  </a:cubicBezTo>
                  <a:close/>
                </a:path>
              </a:pathLst>
            </a:custGeom>
            <a:solidFill>
              <a:srgbClr val="954EC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sz="4000">
                <a:latin typeface="Bebas Neue" panose="020B0606020202050201" pitchFamily="34" charset="0"/>
              </a:endParaRPr>
            </a:p>
          </p:txBody>
        </p:sp>
        <p:pic>
          <p:nvPicPr>
            <p:cNvPr id="72" name="Picture 71">
              <a:extLst>
                <a:ext uri="{FF2B5EF4-FFF2-40B4-BE49-F238E27FC236}">
                  <a16:creationId xmlns:a16="http://schemas.microsoft.com/office/drawing/2014/main" id="{51D06BD8-4027-4673-9A68-1BCA4DD2FB2F}"/>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721376" y="1674675"/>
              <a:ext cx="1188396" cy="1114409"/>
            </a:xfrm>
            <a:prstGeom prst="rect">
              <a:avLst/>
            </a:prstGeom>
          </p:spPr>
        </p:pic>
        <p:sp>
          <p:nvSpPr>
            <p:cNvPr id="74" name="TextBox 73">
              <a:extLst>
                <a:ext uri="{FF2B5EF4-FFF2-40B4-BE49-F238E27FC236}">
                  <a16:creationId xmlns:a16="http://schemas.microsoft.com/office/drawing/2014/main" id="{7629138A-2CF6-44DF-90B5-1676948B3D36}"/>
                </a:ext>
              </a:extLst>
            </p:cNvPr>
            <p:cNvSpPr txBox="1"/>
            <p:nvPr/>
          </p:nvSpPr>
          <p:spPr>
            <a:xfrm>
              <a:off x="1537463" y="2800197"/>
              <a:ext cx="1962150" cy="1077218"/>
            </a:xfrm>
            <a:prstGeom prst="rect">
              <a:avLst/>
            </a:prstGeom>
            <a:noFill/>
          </p:spPr>
          <p:txBody>
            <a:bodyPr wrap="square" rtlCol="0">
              <a:spAutoFit/>
            </a:bodyPr>
            <a:lstStyle/>
            <a:p>
              <a:pPr algn="ctr"/>
              <a:r>
                <a:rPr lang="en-US" sz="3200" dirty="0" err="1">
                  <a:latin typeface="Agency FB" panose="020B0503020202020204" pitchFamily="34" charset="0"/>
                </a:rPr>
                <a:t>Penilaian</a:t>
              </a:r>
              <a:r>
                <a:rPr lang="en-US" sz="3200" dirty="0">
                  <a:latin typeface="Agency FB" panose="020B0503020202020204" pitchFamily="34" charset="0"/>
                </a:rPr>
                <a:t> Kinerja</a:t>
              </a:r>
              <a:endParaRPr lang="id-ID" sz="3200" dirty="0">
                <a:latin typeface="Agency FB" panose="020B0503020202020204" pitchFamily="34" charset="0"/>
              </a:endParaRPr>
            </a:p>
          </p:txBody>
        </p:sp>
        <p:sp>
          <p:nvSpPr>
            <p:cNvPr id="75" name="Rectangle: Rounded Corners 74">
              <a:extLst>
                <a:ext uri="{FF2B5EF4-FFF2-40B4-BE49-F238E27FC236}">
                  <a16:creationId xmlns:a16="http://schemas.microsoft.com/office/drawing/2014/main" id="{3D632C7E-A311-40ED-A419-D88D5FED692C}"/>
                </a:ext>
              </a:extLst>
            </p:cNvPr>
            <p:cNvSpPr/>
            <p:nvPr/>
          </p:nvSpPr>
          <p:spPr>
            <a:xfrm>
              <a:off x="2385465" y="1072545"/>
              <a:ext cx="266145" cy="728565"/>
            </a:xfrm>
            <a:prstGeom prst="roundRect">
              <a:avLst>
                <a:gd name="adj" fmla="val 20188"/>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76" name="Group 75">
            <a:extLst>
              <a:ext uri="{FF2B5EF4-FFF2-40B4-BE49-F238E27FC236}">
                <a16:creationId xmlns:a16="http://schemas.microsoft.com/office/drawing/2014/main" id="{253C319F-0938-4F2C-819A-E7D02E8A7FFE}"/>
              </a:ext>
            </a:extLst>
          </p:cNvPr>
          <p:cNvGrpSpPr/>
          <p:nvPr/>
        </p:nvGrpSpPr>
        <p:grpSpPr>
          <a:xfrm>
            <a:off x="1078817" y="2671373"/>
            <a:ext cx="3228304" cy="3611119"/>
            <a:chOff x="904386" y="1072545"/>
            <a:chExt cx="3228304" cy="3611119"/>
          </a:xfrm>
        </p:grpSpPr>
        <p:sp>
          <p:nvSpPr>
            <p:cNvPr id="77" name="Freeform: Shape 76">
              <a:extLst>
                <a:ext uri="{FF2B5EF4-FFF2-40B4-BE49-F238E27FC236}">
                  <a16:creationId xmlns:a16="http://schemas.microsoft.com/office/drawing/2014/main" id="{071821F7-A424-46FE-A9B0-F02D0B0B2DD8}"/>
                </a:ext>
              </a:extLst>
            </p:cNvPr>
            <p:cNvSpPr/>
            <p:nvPr/>
          </p:nvSpPr>
          <p:spPr>
            <a:xfrm>
              <a:off x="904386" y="1455360"/>
              <a:ext cx="3228304" cy="3228304"/>
            </a:xfrm>
            <a:custGeom>
              <a:avLst/>
              <a:gdLst>
                <a:gd name="connsiteX0" fmla="*/ 1611994 w 3228304"/>
                <a:gd name="connsiteY0" fmla="*/ 152400 h 3228304"/>
                <a:gd name="connsiteX1" fmla="*/ 1391783 w 3228304"/>
                <a:gd name="connsiteY1" fmla="*/ 372611 h 3228304"/>
                <a:gd name="connsiteX2" fmla="*/ 1611994 w 3228304"/>
                <a:gd name="connsiteY2" fmla="*/ 592822 h 3228304"/>
                <a:gd name="connsiteX3" fmla="*/ 1832205 w 3228304"/>
                <a:gd name="connsiteY3" fmla="*/ 372611 h 3228304"/>
                <a:gd name="connsiteX4" fmla="*/ 1611994 w 3228304"/>
                <a:gd name="connsiteY4" fmla="*/ 152400 h 3228304"/>
                <a:gd name="connsiteX5" fmla="*/ 1614152 w 3228304"/>
                <a:gd name="connsiteY5" fmla="*/ 0 h 3228304"/>
                <a:gd name="connsiteX6" fmla="*/ 3228304 w 3228304"/>
                <a:gd name="connsiteY6" fmla="*/ 1614152 h 3228304"/>
                <a:gd name="connsiteX7" fmla="*/ 1614152 w 3228304"/>
                <a:gd name="connsiteY7" fmla="*/ 3228304 h 3228304"/>
                <a:gd name="connsiteX8" fmla="*/ 0 w 3228304"/>
                <a:gd name="connsiteY8" fmla="*/ 1614152 h 3228304"/>
                <a:gd name="connsiteX9" fmla="*/ 1614152 w 3228304"/>
                <a:gd name="connsiteY9" fmla="*/ 0 h 322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28304" h="3228304">
                  <a:moveTo>
                    <a:pt x="1611994" y="152400"/>
                  </a:moveTo>
                  <a:cubicBezTo>
                    <a:pt x="1490375" y="152400"/>
                    <a:pt x="1391783" y="250992"/>
                    <a:pt x="1391783" y="372611"/>
                  </a:cubicBezTo>
                  <a:cubicBezTo>
                    <a:pt x="1391783" y="494230"/>
                    <a:pt x="1490375" y="592822"/>
                    <a:pt x="1611994" y="592822"/>
                  </a:cubicBezTo>
                  <a:cubicBezTo>
                    <a:pt x="1733613" y="592822"/>
                    <a:pt x="1832205" y="494230"/>
                    <a:pt x="1832205" y="372611"/>
                  </a:cubicBezTo>
                  <a:cubicBezTo>
                    <a:pt x="1832205" y="250992"/>
                    <a:pt x="1733613" y="152400"/>
                    <a:pt x="1611994" y="152400"/>
                  </a:cubicBezTo>
                  <a:close/>
                  <a:moveTo>
                    <a:pt x="1614152" y="0"/>
                  </a:moveTo>
                  <a:cubicBezTo>
                    <a:pt x="2505624" y="0"/>
                    <a:pt x="3228304" y="722680"/>
                    <a:pt x="3228304" y="1614152"/>
                  </a:cubicBezTo>
                  <a:cubicBezTo>
                    <a:pt x="3228304" y="2505624"/>
                    <a:pt x="2505624" y="3228304"/>
                    <a:pt x="1614152" y="3228304"/>
                  </a:cubicBezTo>
                  <a:cubicBezTo>
                    <a:pt x="722680" y="3228304"/>
                    <a:pt x="0" y="2505624"/>
                    <a:pt x="0" y="1614152"/>
                  </a:cubicBezTo>
                  <a:cubicBezTo>
                    <a:pt x="0" y="722680"/>
                    <a:pt x="722680" y="0"/>
                    <a:pt x="1614152" y="0"/>
                  </a:cubicBezTo>
                  <a:close/>
                </a:path>
              </a:pathLst>
            </a:custGeom>
            <a:solidFill>
              <a:srgbClr val="E66E1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sz="4000">
                <a:latin typeface="Bebas Neue" panose="020B0606020202050201" pitchFamily="34" charset="0"/>
              </a:endParaRPr>
            </a:p>
          </p:txBody>
        </p:sp>
        <p:pic>
          <p:nvPicPr>
            <p:cNvPr id="78" name="Picture 77">
              <a:extLst>
                <a:ext uri="{FF2B5EF4-FFF2-40B4-BE49-F238E27FC236}">
                  <a16:creationId xmlns:a16="http://schemas.microsoft.com/office/drawing/2014/main" id="{220A3A7D-9A17-4C3F-86A1-9B796935D466}"/>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721376" y="1674675"/>
              <a:ext cx="1188396" cy="1114409"/>
            </a:xfrm>
            <a:prstGeom prst="rect">
              <a:avLst/>
            </a:prstGeom>
          </p:spPr>
        </p:pic>
        <p:sp>
          <p:nvSpPr>
            <p:cNvPr id="80" name="TextBox 79">
              <a:extLst>
                <a:ext uri="{FF2B5EF4-FFF2-40B4-BE49-F238E27FC236}">
                  <a16:creationId xmlns:a16="http://schemas.microsoft.com/office/drawing/2014/main" id="{FA57A70C-DE5F-425C-87BD-62AE9AF282F1}"/>
                </a:ext>
              </a:extLst>
            </p:cNvPr>
            <p:cNvSpPr txBox="1"/>
            <p:nvPr/>
          </p:nvSpPr>
          <p:spPr>
            <a:xfrm>
              <a:off x="1426544" y="2796513"/>
              <a:ext cx="2120798" cy="1077218"/>
            </a:xfrm>
            <a:prstGeom prst="rect">
              <a:avLst/>
            </a:prstGeom>
            <a:noFill/>
          </p:spPr>
          <p:txBody>
            <a:bodyPr wrap="square" rtlCol="0">
              <a:spAutoFit/>
            </a:bodyPr>
            <a:lstStyle/>
            <a:p>
              <a:pPr algn="ctr"/>
              <a:r>
                <a:rPr lang="en-US" sz="3200" dirty="0" err="1">
                  <a:latin typeface="Agency FB" panose="020B0503020202020204" pitchFamily="34" charset="0"/>
                </a:rPr>
                <a:t>Pemantauan</a:t>
              </a:r>
              <a:r>
                <a:rPr lang="en-US" sz="3200" dirty="0">
                  <a:latin typeface="Agency FB" panose="020B0503020202020204" pitchFamily="34" charset="0"/>
                </a:rPr>
                <a:t> &amp; </a:t>
              </a:r>
              <a:r>
                <a:rPr lang="en-US" sz="3200" dirty="0" err="1">
                  <a:latin typeface="Agency FB" panose="020B0503020202020204" pitchFamily="34" charset="0"/>
                </a:rPr>
                <a:t>pengendalian</a:t>
              </a:r>
              <a:r>
                <a:rPr lang="en-US" sz="3200" dirty="0">
                  <a:latin typeface="Agency FB" panose="020B0503020202020204" pitchFamily="34" charset="0"/>
                </a:rPr>
                <a:t> </a:t>
              </a:r>
              <a:endParaRPr lang="id-ID" sz="3200" dirty="0">
                <a:latin typeface="Agency FB" panose="020B0503020202020204" pitchFamily="34" charset="0"/>
              </a:endParaRPr>
            </a:p>
          </p:txBody>
        </p:sp>
        <p:sp>
          <p:nvSpPr>
            <p:cNvPr id="81" name="Rectangle: Rounded Corners 80">
              <a:extLst>
                <a:ext uri="{FF2B5EF4-FFF2-40B4-BE49-F238E27FC236}">
                  <a16:creationId xmlns:a16="http://schemas.microsoft.com/office/drawing/2014/main" id="{DC45125E-F609-4A15-995F-3E10FDF4E26A}"/>
                </a:ext>
              </a:extLst>
            </p:cNvPr>
            <p:cNvSpPr/>
            <p:nvPr/>
          </p:nvSpPr>
          <p:spPr>
            <a:xfrm>
              <a:off x="2385465" y="1072545"/>
              <a:ext cx="266145" cy="728565"/>
            </a:xfrm>
            <a:prstGeom prst="roundRect">
              <a:avLst>
                <a:gd name="adj" fmla="val 20188"/>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309153485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30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ppt_x"/>
                                          </p:val>
                                        </p:tav>
                                        <p:tav tm="100000">
                                          <p:val>
                                            <p:strVal val="#ppt_x"/>
                                          </p:val>
                                        </p:tav>
                                      </p:tavLst>
                                    </p:anim>
                                    <p:anim calcmode="lin" valueType="num">
                                      <p:cBhvr additive="base">
                                        <p:cTn id="8" dur="500" fill="hold"/>
                                        <p:tgtEl>
                                          <p:spTgt spid="7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50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ppt_x"/>
                                          </p:val>
                                        </p:tav>
                                        <p:tav tm="100000">
                                          <p:val>
                                            <p:strVal val="#ppt_x"/>
                                          </p:val>
                                        </p:tav>
                                      </p:tavLst>
                                    </p:anim>
                                    <p:anim calcmode="lin" valueType="num">
                                      <p:cBhvr additive="base">
                                        <p:cTn id="12" dur="500" fill="hold"/>
                                        <p:tgtEl>
                                          <p:spTgt spid="6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70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ppt_x"/>
                                          </p:val>
                                        </p:tav>
                                        <p:tav tm="100000">
                                          <p:val>
                                            <p:strVal val="#ppt_x"/>
                                          </p:val>
                                        </p:tav>
                                      </p:tavLst>
                                    </p:anim>
                                    <p:anim calcmode="lin" valueType="num">
                                      <p:cBhvr additive="base">
                                        <p:cTn id="16" dur="500" fill="hold"/>
                                        <p:tgtEl>
                                          <p:spTgt spid="58"/>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900"/>
                                  </p:stCondLst>
                                  <p:childTnLst>
                                    <p:set>
                                      <p:cBhvr>
                                        <p:cTn id="18" dur="1" fill="hold">
                                          <p:stCondLst>
                                            <p:cond delay="0"/>
                                          </p:stCondLst>
                                        </p:cTn>
                                        <p:tgtEl>
                                          <p:spTgt spid="70"/>
                                        </p:tgtEl>
                                        <p:attrNameLst>
                                          <p:attrName>style.visibility</p:attrName>
                                        </p:attrNameLst>
                                      </p:cBhvr>
                                      <p:to>
                                        <p:strVal val="visible"/>
                                      </p:to>
                                    </p:set>
                                    <p:anim calcmode="lin" valueType="num">
                                      <p:cBhvr additive="base">
                                        <p:cTn id="19" dur="500" fill="hold"/>
                                        <p:tgtEl>
                                          <p:spTgt spid="70"/>
                                        </p:tgtEl>
                                        <p:attrNameLst>
                                          <p:attrName>ppt_x</p:attrName>
                                        </p:attrNameLst>
                                      </p:cBhvr>
                                      <p:tavLst>
                                        <p:tav tm="0">
                                          <p:val>
                                            <p:strVal val="#ppt_x"/>
                                          </p:val>
                                        </p:tav>
                                        <p:tav tm="100000">
                                          <p:val>
                                            <p:strVal val="#ppt_x"/>
                                          </p:val>
                                        </p:tav>
                                      </p:tavLst>
                                    </p:anim>
                                    <p:anim calcmode="lin" valueType="num">
                                      <p:cBhvr additive="base">
                                        <p:cTn id="20" dur="500" fill="hold"/>
                                        <p:tgtEl>
                                          <p:spTgt spid="7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2A76D6-37D1-4E2B-BEA4-450CD4291667}"/>
              </a:ext>
            </a:extLst>
          </p:cNvPr>
          <p:cNvSpPr/>
          <p:nvPr/>
        </p:nvSpPr>
        <p:spPr>
          <a:xfrm>
            <a:off x="1" y="0"/>
            <a:ext cx="12191999" cy="6877681"/>
          </a:xfrm>
          <a:prstGeom prst="rect">
            <a:avLst/>
          </a:prstGeom>
          <a:solidFill>
            <a:srgbClr val="FFDC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3" name="TextBox 12">
            <a:extLst>
              <a:ext uri="{FF2B5EF4-FFF2-40B4-BE49-F238E27FC236}">
                <a16:creationId xmlns:a16="http://schemas.microsoft.com/office/drawing/2014/main" id="{6173DAB4-E0E7-44B9-8618-E82A47DFFDA4}"/>
              </a:ext>
            </a:extLst>
          </p:cNvPr>
          <p:cNvSpPr txBox="1"/>
          <p:nvPr/>
        </p:nvSpPr>
        <p:spPr>
          <a:xfrm>
            <a:off x="2201847" y="7052991"/>
            <a:ext cx="7666957" cy="1323439"/>
          </a:xfrm>
          <a:prstGeom prst="rect">
            <a:avLst/>
          </a:prstGeom>
          <a:noFill/>
        </p:spPr>
        <p:txBody>
          <a:bodyPr wrap="square" rtlCol="0">
            <a:spAutoFit/>
          </a:bodyPr>
          <a:lstStyle/>
          <a:p>
            <a:pPr algn="ctr"/>
            <a:r>
              <a:rPr lang="id-ID" sz="8000" dirty="0">
                <a:latin typeface="Bebas Neue" panose="020B0606020202050201" pitchFamily="34" charset="0"/>
              </a:rPr>
              <a:t>ANGGOTA KELOMPOK</a:t>
            </a:r>
          </a:p>
        </p:txBody>
      </p:sp>
      <p:sp>
        <p:nvSpPr>
          <p:cNvPr id="1035" name="Rectangle 1034">
            <a:extLst>
              <a:ext uri="{FF2B5EF4-FFF2-40B4-BE49-F238E27FC236}">
                <a16:creationId xmlns:a16="http://schemas.microsoft.com/office/drawing/2014/main" id="{5EF7B7DE-8F4C-49CD-AAC2-97CB8F1F47D0}"/>
              </a:ext>
            </a:extLst>
          </p:cNvPr>
          <p:cNvSpPr/>
          <p:nvPr/>
        </p:nvSpPr>
        <p:spPr>
          <a:xfrm>
            <a:off x="0" y="1703438"/>
            <a:ext cx="7941228" cy="3451123"/>
          </a:xfrm>
          <a:prstGeom prst="rect">
            <a:avLst/>
          </a:prstGeom>
          <a:solidFill>
            <a:srgbClr val="E66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7" name="TextBox 196">
            <a:extLst>
              <a:ext uri="{FF2B5EF4-FFF2-40B4-BE49-F238E27FC236}">
                <a16:creationId xmlns:a16="http://schemas.microsoft.com/office/drawing/2014/main" id="{1B179B88-B2A5-42F6-8B6F-F47A158EC025}"/>
              </a:ext>
            </a:extLst>
          </p:cNvPr>
          <p:cNvSpPr txBox="1"/>
          <p:nvPr/>
        </p:nvSpPr>
        <p:spPr>
          <a:xfrm>
            <a:off x="201750" y="2394461"/>
            <a:ext cx="7448005" cy="2092959"/>
          </a:xfrm>
          <a:prstGeom prst="rect">
            <a:avLst/>
          </a:prstGeom>
          <a:noFill/>
        </p:spPr>
        <p:txBody>
          <a:bodyPr wrap="square" rtlCol="0">
            <a:prstTxWarp prst="textPlain">
              <a:avLst/>
            </a:prstTxWarp>
            <a:spAutoFit/>
          </a:bodyPr>
          <a:lstStyle/>
          <a:p>
            <a:pPr algn="ctr"/>
            <a:r>
              <a:rPr lang="en-US" sz="8000" dirty="0" err="1">
                <a:solidFill>
                  <a:schemeClr val="bg1"/>
                </a:solidFill>
                <a:latin typeface="Bebas Neue" panose="020B0606020202050201" pitchFamily="34" charset="0"/>
              </a:rPr>
              <a:t>Studi</a:t>
            </a:r>
            <a:r>
              <a:rPr lang="en-US" sz="8000" dirty="0">
                <a:solidFill>
                  <a:schemeClr val="bg1"/>
                </a:solidFill>
                <a:latin typeface="Bebas Neue" panose="020B0606020202050201" pitchFamily="34" charset="0"/>
              </a:rPr>
              <a:t> </a:t>
            </a:r>
            <a:r>
              <a:rPr lang="en-US" sz="8000" dirty="0" err="1">
                <a:solidFill>
                  <a:schemeClr val="bg1"/>
                </a:solidFill>
                <a:latin typeface="Bebas Neue" panose="020B0606020202050201" pitchFamily="34" charset="0"/>
              </a:rPr>
              <a:t>metode</a:t>
            </a:r>
            <a:r>
              <a:rPr lang="en-US" sz="8000" dirty="0">
                <a:solidFill>
                  <a:schemeClr val="bg1"/>
                </a:solidFill>
                <a:latin typeface="Bebas Neue" panose="020B0606020202050201" pitchFamily="34" charset="0"/>
              </a:rPr>
              <a:t> </a:t>
            </a:r>
            <a:r>
              <a:rPr lang="en-US" sz="8000" dirty="0" err="1">
                <a:solidFill>
                  <a:schemeClr val="bg1"/>
                </a:solidFill>
                <a:latin typeface="Bebas Neue" panose="020B0606020202050201" pitchFamily="34" charset="0"/>
              </a:rPr>
              <a:t>kerja</a:t>
            </a:r>
            <a:endParaRPr lang="en-US" sz="8000" dirty="0">
              <a:solidFill>
                <a:schemeClr val="bg1"/>
              </a:solidFill>
              <a:latin typeface="Bebas Neue" panose="020B0606020202050201" pitchFamily="34" charset="0"/>
            </a:endParaRPr>
          </a:p>
          <a:p>
            <a:pPr algn="ctr"/>
            <a:r>
              <a:rPr lang="en-US" sz="8000" dirty="0" err="1">
                <a:solidFill>
                  <a:schemeClr val="bg1"/>
                </a:solidFill>
                <a:latin typeface="Bebas Neue" panose="020B0606020202050201" pitchFamily="34" charset="0"/>
              </a:rPr>
              <a:t>Manajemen</a:t>
            </a:r>
            <a:r>
              <a:rPr lang="en-US" sz="8000" dirty="0">
                <a:solidFill>
                  <a:schemeClr val="bg1"/>
                </a:solidFill>
                <a:latin typeface="Bebas Neue" panose="020B0606020202050201" pitchFamily="34" charset="0"/>
              </a:rPr>
              <a:t> Operasional1</a:t>
            </a:r>
          </a:p>
          <a:p>
            <a:pPr algn="ctr"/>
            <a:r>
              <a:rPr lang="en-US" sz="8000" dirty="0" err="1">
                <a:solidFill>
                  <a:schemeClr val="bg1"/>
                </a:solidFill>
                <a:latin typeface="Bebas Neue" panose="020B0606020202050201" pitchFamily="34" charset="0"/>
              </a:rPr>
              <a:t>Dosen</a:t>
            </a:r>
            <a:r>
              <a:rPr lang="en-US" sz="8000" dirty="0">
                <a:solidFill>
                  <a:schemeClr val="bg1"/>
                </a:solidFill>
                <a:latin typeface="Bebas Neue" panose="020B0606020202050201" pitchFamily="34" charset="0"/>
              </a:rPr>
              <a:t> </a:t>
            </a:r>
            <a:r>
              <a:rPr lang="en-US" sz="8000" dirty="0" err="1">
                <a:solidFill>
                  <a:schemeClr val="bg1"/>
                </a:solidFill>
                <a:latin typeface="Bebas Neue" panose="020B0606020202050201" pitchFamily="34" charset="0"/>
              </a:rPr>
              <a:t>Pengampu</a:t>
            </a:r>
            <a:r>
              <a:rPr lang="en-US" sz="8000" dirty="0">
                <a:solidFill>
                  <a:schemeClr val="bg1"/>
                </a:solidFill>
                <a:latin typeface="Bebas Neue" panose="020B0606020202050201" pitchFamily="34" charset="0"/>
              </a:rPr>
              <a:t>: </a:t>
            </a:r>
          </a:p>
          <a:p>
            <a:pPr algn="ctr"/>
            <a:r>
              <a:rPr lang="en-US" sz="8000" dirty="0">
                <a:solidFill>
                  <a:schemeClr val="bg1"/>
                </a:solidFill>
                <a:latin typeface="Bebas Neue" panose="020B0606020202050201" pitchFamily="34" charset="0"/>
              </a:rPr>
              <a:t>Mia </a:t>
            </a:r>
            <a:r>
              <a:rPr lang="en-US" sz="8000" dirty="0" err="1">
                <a:solidFill>
                  <a:schemeClr val="bg1"/>
                </a:solidFill>
                <a:latin typeface="Bebas Neue" panose="020B0606020202050201" pitchFamily="34" charset="0"/>
              </a:rPr>
              <a:t>Kasmiati</a:t>
            </a:r>
            <a:r>
              <a:rPr lang="en-US" sz="8000" dirty="0">
                <a:solidFill>
                  <a:schemeClr val="bg1"/>
                </a:solidFill>
                <a:latin typeface="Bebas Neue" panose="020B0606020202050201" pitchFamily="34" charset="0"/>
              </a:rPr>
              <a:t>, se., mm. </a:t>
            </a:r>
            <a:endParaRPr lang="id-ID" sz="8000" dirty="0">
              <a:solidFill>
                <a:schemeClr val="bg1"/>
              </a:solidFill>
              <a:latin typeface="Bebas Neue" panose="020B0606020202050201" pitchFamily="34" charset="0"/>
            </a:endParaRPr>
          </a:p>
        </p:txBody>
      </p:sp>
      <p:sp>
        <p:nvSpPr>
          <p:cNvPr id="1037" name="TextBox 1036">
            <a:extLst>
              <a:ext uri="{FF2B5EF4-FFF2-40B4-BE49-F238E27FC236}">
                <a16:creationId xmlns:a16="http://schemas.microsoft.com/office/drawing/2014/main" id="{73ADC49F-FE73-4886-B891-4B114D8BE529}"/>
              </a:ext>
            </a:extLst>
          </p:cNvPr>
          <p:cNvSpPr txBox="1"/>
          <p:nvPr/>
        </p:nvSpPr>
        <p:spPr>
          <a:xfrm>
            <a:off x="458499" y="2264063"/>
            <a:ext cx="7252647" cy="461665"/>
          </a:xfrm>
          <a:prstGeom prst="rect">
            <a:avLst/>
          </a:prstGeom>
          <a:noFill/>
        </p:spPr>
        <p:txBody>
          <a:bodyPr wrap="square" rtlCol="0">
            <a:spAutoFit/>
          </a:bodyPr>
          <a:lstStyle/>
          <a:p>
            <a:endParaRPr lang="id-ID" sz="2400" dirty="0">
              <a:solidFill>
                <a:schemeClr val="bg1"/>
              </a:solidFill>
            </a:endParaRPr>
          </a:p>
        </p:txBody>
      </p:sp>
      <p:sp>
        <p:nvSpPr>
          <p:cNvPr id="3" name="Rectangle: Rounded Corners 2">
            <a:extLst>
              <a:ext uri="{FF2B5EF4-FFF2-40B4-BE49-F238E27FC236}">
                <a16:creationId xmlns:a16="http://schemas.microsoft.com/office/drawing/2014/main" id="{3852357A-0870-46B0-A50C-0D97178E6029}"/>
              </a:ext>
            </a:extLst>
          </p:cNvPr>
          <p:cNvSpPr/>
          <p:nvPr/>
        </p:nvSpPr>
        <p:spPr>
          <a:xfrm>
            <a:off x="7752619" y="1703438"/>
            <a:ext cx="3000435" cy="3451123"/>
          </a:xfrm>
          <a:prstGeom prst="roundRect">
            <a:avLst>
              <a:gd name="adj" fmla="val 5239"/>
            </a:avLst>
          </a:pr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Rounded Corners 5">
            <a:extLst>
              <a:ext uri="{FF2B5EF4-FFF2-40B4-BE49-F238E27FC236}">
                <a16:creationId xmlns:a16="http://schemas.microsoft.com/office/drawing/2014/main" id="{78A1FC93-00BD-42AE-BE6E-9E0680EFD108}"/>
              </a:ext>
            </a:extLst>
          </p:cNvPr>
          <p:cNvSpPr/>
          <p:nvPr/>
        </p:nvSpPr>
        <p:spPr>
          <a:xfrm>
            <a:off x="8957711" y="1789931"/>
            <a:ext cx="1681423" cy="3278136"/>
          </a:xfrm>
          <a:prstGeom prst="roundRect">
            <a:avLst>
              <a:gd name="adj" fmla="val 4888"/>
            </a:avLst>
          </a:prstGeom>
          <a:solidFill>
            <a:srgbClr val="FFC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2" name="Rectangle: Rounded Corners 201">
            <a:extLst>
              <a:ext uri="{FF2B5EF4-FFF2-40B4-BE49-F238E27FC236}">
                <a16:creationId xmlns:a16="http://schemas.microsoft.com/office/drawing/2014/main" id="{14518649-663D-45C7-9ABA-B68017A5A558}"/>
              </a:ext>
            </a:extLst>
          </p:cNvPr>
          <p:cNvSpPr/>
          <p:nvPr/>
        </p:nvSpPr>
        <p:spPr>
          <a:xfrm>
            <a:off x="7855484" y="2784076"/>
            <a:ext cx="999363" cy="1309527"/>
          </a:xfrm>
          <a:prstGeom prst="roundRect">
            <a:avLst>
              <a:gd name="adj" fmla="val 4888"/>
            </a:avLst>
          </a:prstGeom>
          <a:solidFill>
            <a:srgbClr val="FFC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Rounded Corners 6">
            <a:extLst>
              <a:ext uri="{FF2B5EF4-FFF2-40B4-BE49-F238E27FC236}">
                <a16:creationId xmlns:a16="http://schemas.microsoft.com/office/drawing/2014/main" id="{FE13E4A8-4EB5-4D4A-B074-99C93409FE45}"/>
              </a:ext>
            </a:extLst>
          </p:cNvPr>
          <p:cNvSpPr/>
          <p:nvPr/>
        </p:nvSpPr>
        <p:spPr>
          <a:xfrm>
            <a:off x="10331543" y="1880580"/>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3" name="Rectangle: Rounded Corners 202">
            <a:extLst>
              <a:ext uri="{FF2B5EF4-FFF2-40B4-BE49-F238E27FC236}">
                <a16:creationId xmlns:a16="http://schemas.microsoft.com/office/drawing/2014/main" id="{7E37BD14-F5B1-452B-B2E1-5ED09BA88C3E}"/>
              </a:ext>
            </a:extLst>
          </p:cNvPr>
          <p:cNvSpPr/>
          <p:nvPr/>
        </p:nvSpPr>
        <p:spPr>
          <a:xfrm>
            <a:off x="10331543" y="2170229"/>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4" name="Rectangle: Rounded Corners 213">
            <a:extLst>
              <a:ext uri="{FF2B5EF4-FFF2-40B4-BE49-F238E27FC236}">
                <a16:creationId xmlns:a16="http://schemas.microsoft.com/office/drawing/2014/main" id="{D2D1A0EE-679F-44DD-9563-C824F5CC75B0}"/>
              </a:ext>
            </a:extLst>
          </p:cNvPr>
          <p:cNvSpPr/>
          <p:nvPr/>
        </p:nvSpPr>
        <p:spPr>
          <a:xfrm>
            <a:off x="10331543" y="2459878"/>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5" name="Rectangle: Rounded Corners 214">
            <a:extLst>
              <a:ext uri="{FF2B5EF4-FFF2-40B4-BE49-F238E27FC236}">
                <a16:creationId xmlns:a16="http://schemas.microsoft.com/office/drawing/2014/main" id="{2BED7FAB-25D5-4104-986A-1665FAD3A751}"/>
              </a:ext>
            </a:extLst>
          </p:cNvPr>
          <p:cNvSpPr/>
          <p:nvPr/>
        </p:nvSpPr>
        <p:spPr>
          <a:xfrm>
            <a:off x="10331543" y="2749527"/>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6" name="Rectangle: Rounded Corners 215">
            <a:extLst>
              <a:ext uri="{FF2B5EF4-FFF2-40B4-BE49-F238E27FC236}">
                <a16:creationId xmlns:a16="http://schemas.microsoft.com/office/drawing/2014/main" id="{3ED2CF93-BCD4-41CD-AA3B-1E4B3D08E974}"/>
              </a:ext>
            </a:extLst>
          </p:cNvPr>
          <p:cNvSpPr/>
          <p:nvPr/>
        </p:nvSpPr>
        <p:spPr>
          <a:xfrm>
            <a:off x="10331543" y="3039176"/>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7" name="Rectangle: Rounded Corners 216">
            <a:extLst>
              <a:ext uri="{FF2B5EF4-FFF2-40B4-BE49-F238E27FC236}">
                <a16:creationId xmlns:a16="http://schemas.microsoft.com/office/drawing/2014/main" id="{12516DDB-9D59-46B1-86E3-7EC818363388}"/>
              </a:ext>
            </a:extLst>
          </p:cNvPr>
          <p:cNvSpPr/>
          <p:nvPr/>
        </p:nvSpPr>
        <p:spPr>
          <a:xfrm>
            <a:off x="10331543" y="3328825"/>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8" name="Rectangle: Rounded Corners 217">
            <a:extLst>
              <a:ext uri="{FF2B5EF4-FFF2-40B4-BE49-F238E27FC236}">
                <a16:creationId xmlns:a16="http://schemas.microsoft.com/office/drawing/2014/main" id="{0A3E8B20-FD3D-4167-A42D-EE312A07B9A7}"/>
              </a:ext>
            </a:extLst>
          </p:cNvPr>
          <p:cNvSpPr/>
          <p:nvPr/>
        </p:nvSpPr>
        <p:spPr>
          <a:xfrm>
            <a:off x="10331543" y="3618474"/>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9" name="Rectangle: Rounded Corners 218">
            <a:extLst>
              <a:ext uri="{FF2B5EF4-FFF2-40B4-BE49-F238E27FC236}">
                <a16:creationId xmlns:a16="http://schemas.microsoft.com/office/drawing/2014/main" id="{68557C86-F192-47AD-8CB7-F474C38E7182}"/>
              </a:ext>
            </a:extLst>
          </p:cNvPr>
          <p:cNvSpPr/>
          <p:nvPr/>
        </p:nvSpPr>
        <p:spPr>
          <a:xfrm>
            <a:off x="10331543" y="3908123"/>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0" name="Rectangle: Rounded Corners 219">
            <a:extLst>
              <a:ext uri="{FF2B5EF4-FFF2-40B4-BE49-F238E27FC236}">
                <a16:creationId xmlns:a16="http://schemas.microsoft.com/office/drawing/2014/main" id="{974FEC55-D324-42CB-9B10-080B56288328}"/>
              </a:ext>
            </a:extLst>
          </p:cNvPr>
          <p:cNvSpPr/>
          <p:nvPr/>
        </p:nvSpPr>
        <p:spPr>
          <a:xfrm>
            <a:off x="10331543" y="4197772"/>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1" name="Rectangle: Rounded Corners 220">
            <a:extLst>
              <a:ext uri="{FF2B5EF4-FFF2-40B4-BE49-F238E27FC236}">
                <a16:creationId xmlns:a16="http://schemas.microsoft.com/office/drawing/2014/main" id="{08C2C300-093C-4CAB-9E73-1814690F606E}"/>
              </a:ext>
            </a:extLst>
          </p:cNvPr>
          <p:cNvSpPr/>
          <p:nvPr/>
        </p:nvSpPr>
        <p:spPr>
          <a:xfrm>
            <a:off x="10331543" y="4487421"/>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2" name="Rectangle: Rounded Corners 221">
            <a:extLst>
              <a:ext uri="{FF2B5EF4-FFF2-40B4-BE49-F238E27FC236}">
                <a16:creationId xmlns:a16="http://schemas.microsoft.com/office/drawing/2014/main" id="{A3A00D2F-5CC9-474E-9185-CA48E2583EAD}"/>
              </a:ext>
            </a:extLst>
          </p:cNvPr>
          <p:cNvSpPr/>
          <p:nvPr/>
        </p:nvSpPr>
        <p:spPr>
          <a:xfrm>
            <a:off x="10331543" y="4777070"/>
            <a:ext cx="205061" cy="22017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3" name="Rectangle: Rounded Corners 222">
            <a:extLst>
              <a:ext uri="{FF2B5EF4-FFF2-40B4-BE49-F238E27FC236}">
                <a16:creationId xmlns:a16="http://schemas.microsoft.com/office/drawing/2014/main" id="{E28D2ACA-BE94-4663-8CB3-6E650DAE0D30}"/>
              </a:ext>
            </a:extLst>
          </p:cNvPr>
          <p:cNvSpPr/>
          <p:nvPr/>
        </p:nvSpPr>
        <p:spPr>
          <a:xfrm>
            <a:off x="10087750" y="1880581"/>
            <a:ext cx="205061" cy="38194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4" name="Rectangle: Rounded Corners 223">
            <a:extLst>
              <a:ext uri="{FF2B5EF4-FFF2-40B4-BE49-F238E27FC236}">
                <a16:creationId xmlns:a16="http://schemas.microsoft.com/office/drawing/2014/main" id="{59EED53A-8C22-4FAB-BB34-B4B3DAD101B0}"/>
              </a:ext>
            </a:extLst>
          </p:cNvPr>
          <p:cNvSpPr/>
          <p:nvPr/>
        </p:nvSpPr>
        <p:spPr>
          <a:xfrm>
            <a:off x="10087750" y="2297544"/>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5" name="Rectangle: Rounded Corners 224">
            <a:extLst>
              <a:ext uri="{FF2B5EF4-FFF2-40B4-BE49-F238E27FC236}">
                <a16:creationId xmlns:a16="http://schemas.microsoft.com/office/drawing/2014/main" id="{DCA9C015-4CE6-4DE7-AEDF-EDA106FD658E}"/>
              </a:ext>
            </a:extLst>
          </p:cNvPr>
          <p:cNvSpPr/>
          <p:nvPr/>
        </p:nvSpPr>
        <p:spPr>
          <a:xfrm>
            <a:off x="10087750" y="2587193"/>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6" name="Rectangle: Rounded Corners 225">
            <a:extLst>
              <a:ext uri="{FF2B5EF4-FFF2-40B4-BE49-F238E27FC236}">
                <a16:creationId xmlns:a16="http://schemas.microsoft.com/office/drawing/2014/main" id="{193DFBE7-746F-4B8B-8FA6-39BAE771B88F}"/>
              </a:ext>
            </a:extLst>
          </p:cNvPr>
          <p:cNvSpPr/>
          <p:nvPr/>
        </p:nvSpPr>
        <p:spPr>
          <a:xfrm>
            <a:off x="10087750" y="2876842"/>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7" name="Rectangle: Rounded Corners 226">
            <a:extLst>
              <a:ext uri="{FF2B5EF4-FFF2-40B4-BE49-F238E27FC236}">
                <a16:creationId xmlns:a16="http://schemas.microsoft.com/office/drawing/2014/main" id="{D78A6859-DE9D-4B4F-85EB-15F021C1A625}"/>
              </a:ext>
            </a:extLst>
          </p:cNvPr>
          <p:cNvSpPr/>
          <p:nvPr/>
        </p:nvSpPr>
        <p:spPr>
          <a:xfrm>
            <a:off x="10087750" y="3166491"/>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8" name="Rectangle: Rounded Corners 227">
            <a:extLst>
              <a:ext uri="{FF2B5EF4-FFF2-40B4-BE49-F238E27FC236}">
                <a16:creationId xmlns:a16="http://schemas.microsoft.com/office/drawing/2014/main" id="{E18CAD6C-A5EF-415B-A38E-67A089C6617B}"/>
              </a:ext>
            </a:extLst>
          </p:cNvPr>
          <p:cNvSpPr/>
          <p:nvPr/>
        </p:nvSpPr>
        <p:spPr>
          <a:xfrm>
            <a:off x="10087750" y="3456140"/>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9" name="Rectangle: Rounded Corners 228">
            <a:extLst>
              <a:ext uri="{FF2B5EF4-FFF2-40B4-BE49-F238E27FC236}">
                <a16:creationId xmlns:a16="http://schemas.microsoft.com/office/drawing/2014/main" id="{016A319E-F6E0-427C-A1EA-DAD6E911B78B}"/>
              </a:ext>
            </a:extLst>
          </p:cNvPr>
          <p:cNvSpPr/>
          <p:nvPr/>
        </p:nvSpPr>
        <p:spPr>
          <a:xfrm>
            <a:off x="10087750" y="3745789"/>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0" name="Rectangle: Rounded Corners 229">
            <a:extLst>
              <a:ext uri="{FF2B5EF4-FFF2-40B4-BE49-F238E27FC236}">
                <a16:creationId xmlns:a16="http://schemas.microsoft.com/office/drawing/2014/main" id="{8A7BF1AF-6D61-4613-BF06-B1D777251336}"/>
              </a:ext>
            </a:extLst>
          </p:cNvPr>
          <p:cNvSpPr/>
          <p:nvPr/>
        </p:nvSpPr>
        <p:spPr>
          <a:xfrm>
            <a:off x="10087750" y="4035438"/>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1" name="Rectangle: Rounded Corners 230">
            <a:extLst>
              <a:ext uri="{FF2B5EF4-FFF2-40B4-BE49-F238E27FC236}">
                <a16:creationId xmlns:a16="http://schemas.microsoft.com/office/drawing/2014/main" id="{28A98F11-3476-46AF-B513-8D5575BF0880}"/>
              </a:ext>
            </a:extLst>
          </p:cNvPr>
          <p:cNvSpPr/>
          <p:nvPr/>
        </p:nvSpPr>
        <p:spPr>
          <a:xfrm>
            <a:off x="10087750" y="4325087"/>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2" name="Rectangle: Rounded Corners 231">
            <a:extLst>
              <a:ext uri="{FF2B5EF4-FFF2-40B4-BE49-F238E27FC236}">
                <a16:creationId xmlns:a16="http://schemas.microsoft.com/office/drawing/2014/main" id="{3E67713E-B66A-4F50-9F20-2FD480D798A2}"/>
              </a:ext>
            </a:extLst>
          </p:cNvPr>
          <p:cNvSpPr/>
          <p:nvPr/>
        </p:nvSpPr>
        <p:spPr>
          <a:xfrm>
            <a:off x="10087750" y="4614736"/>
            <a:ext cx="205061" cy="38250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4" name="Rectangle: Rounded Corners 233">
            <a:extLst>
              <a:ext uri="{FF2B5EF4-FFF2-40B4-BE49-F238E27FC236}">
                <a16:creationId xmlns:a16="http://schemas.microsoft.com/office/drawing/2014/main" id="{95316ABD-8852-4BD6-A5A1-9FD4113B9626}"/>
              </a:ext>
            </a:extLst>
          </p:cNvPr>
          <p:cNvSpPr/>
          <p:nvPr/>
        </p:nvSpPr>
        <p:spPr>
          <a:xfrm>
            <a:off x="9843957" y="1880580"/>
            <a:ext cx="205061" cy="28964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5" name="Rectangle: Rounded Corners 234">
            <a:extLst>
              <a:ext uri="{FF2B5EF4-FFF2-40B4-BE49-F238E27FC236}">
                <a16:creationId xmlns:a16="http://schemas.microsoft.com/office/drawing/2014/main" id="{442D2B35-3AFA-43E2-A7B7-646C98B7168E}"/>
              </a:ext>
            </a:extLst>
          </p:cNvPr>
          <p:cNvSpPr/>
          <p:nvPr/>
        </p:nvSpPr>
        <p:spPr>
          <a:xfrm>
            <a:off x="9843957" y="2205247"/>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6" name="Rectangle: Rounded Corners 235">
            <a:extLst>
              <a:ext uri="{FF2B5EF4-FFF2-40B4-BE49-F238E27FC236}">
                <a16:creationId xmlns:a16="http://schemas.microsoft.com/office/drawing/2014/main" id="{52890D67-49B8-468F-864B-3CAC006819E8}"/>
              </a:ext>
            </a:extLst>
          </p:cNvPr>
          <p:cNvSpPr/>
          <p:nvPr/>
        </p:nvSpPr>
        <p:spPr>
          <a:xfrm>
            <a:off x="9843957" y="2494896"/>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7" name="Rectangle: Rounded Corners 236">
            <a:extLst>
              <a:ext uri="{FF2B5EF4-FFF2-40B4-BE49-F238E27FC236}">
                <a16:creationId xmlns:a16="http://schemas.microsoft.com/office/drawing/2014/main" id="{28D11A56-A1FA-472B-81B8-BCE7F760E3B0}"/>
              </a:ext>
            </a:extLst>
          </p:cNvPr>
          <p:cNvSpPr/>
          <p:nvPr/>
        </p:nvSpPr>
        <p:spPr>
          <a:xfrm>
            <a:off x="9843957" y="2784545"/>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8" name="Rectangle: Rounded Corners 237">
            <a:extLst>
              <a:ext uri="{FF2B5EF4-FFF2-40B4-BE49-F238E27FC236}">
                <a16:creationId xmlns:a16="http://schemas.microsoft.com/office/drawing/2014/main" id="{934AFC81-D77E-4A28-AE42-7969D2A013AE}"/>
              </a:ext>
            </a:extLst>
          </p:cNvPr>
          <p:cNvSpPr/>
          <p:nvPr/>
        </p:nvSpPr>
        <p:spPr>
          <a:xfrm>
            <a:off x="9843957" y="3074194"/>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9" name="Rectangle: Rounded Corners 238">
            <a:extLst>
              <a:ext uri="{FF2B5EF4-FFF2-40B4-BE49-F238E27FC236}">
                <a16:creationId xmlns:a16="http://schemas.microsoft.com/office/drawing/2014/main" id="{68D605CF-8EBF-458D-BE70-40E8AE830439}"/>
              </a:ext>
            </a:extLst>
          </p:cNvPr>
          <p:cNvSpPr/>
          <p:nvPr/>
        </p:nvSpPr>
        <p:spPr>
          <a:xfrm>
            <a:off x="9843957" y="3363843"/>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0" name="Rectangle: Rounded Corners 239">
            <a:extLst>
              <a:ext uri="{FF2B5EF4-FFF2-40B4-BE49-F238E27FC236}">
                <a16:creationId xmlns:a16="http://schemas.microsoft.com/office/drawing/2014/main" id="{EBC73E9C-4B49-4299-9698-E76EAA478790}"/>
              </a:ext>
            </a:extLst>
          </p:cNvPr>
          <p:cNvSpPr/>
          <p:nvPr/>
        </p:nvSpPr>
        <p:spPr>
          <a:xfrm>
            <a:off x="9843957" y="3653492"/>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1" name="Rectangle: Rounded Corners 240">
            <a:extLst>
              <a:ext uri="{FF2B5EF4-FFF2-40B4-BE49-F238E27FC236}">
                <a16:creationId xmlns:a16="http://schemas.microsoft.com/office/drawing/2014/main" id="{604D2D03-07BF-490E-B7CC-FD3197C85E65}"/>
              </a:ext>
            </a:extLst>
          </p:cNvPr>
          <p:cNvSpPr/>
          <p:nvPr/>
        </p:nvSpPr>
        <p:spPr>
          <a:xfrm>
            <a:off x="9843957" y="3943141"/>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2" name="Rectangle: Rounded Corners 241">
            <a:extLst>
              <a:ext uri="{FF2B5EF4-FFF2-40B4-BE49-F238E27FC236}">
                <a16:creationId xmlns:a16="http://schemas.microsoft.com/office/drawing/2014/main" id="{3D519EA9-55B8-4FAC-82B7-7877255CA944}"/>
              </a:ext>
            </a:extLst>
          </p:cNvPr>
          <p:cNvSpPr/>
          <p:nvPr/>
        </p:nvSpPr>
        <p:spPr>
          <a:xfrm>
            <a:off x="9843957" y="4232790"/>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3" name="Rectangle: Rounded Corners 242">
            <a:extLst>
              <a:ext uri="{FF2B5EF4-FFF2-40B4-BE49-F238E27FC236}">
                <a16:creationId xmlns:a16="http://schemas.microsoft.com/office/drawing/2014/main" id="{AA064E76-DC21-4194-98EF-765C025B75B9}"/>
              </a:ext>
            </a:extLst>
          </p:cNvPr>
          <p:cNvSpPr/>
          <p:nvPr/>
        </p:nvSpPr>
        <p:spPr>
          <a:xfrm>
            <a:off x="9843957" y="4522439"/>
            <a:ext cx="205061" cy="47480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6" name="Rectangle: Rounded Corners 245">
            <a:extLst>
              <a:ext uri="{FF2B5EF4-FFF2-40B4-BE49-F238E27FC236}">
                <a16:creationId xmlns:a16="http://schemas.microsoft.com/office/drawing/2014/main" id="{3C65AFC5-A08C-407A-8D38-73F40C1093A8}"/>
              </a:ext>
            </a:extLst>
          </p:cNvPr>
          <p:cNvSpPr/>
          <p:nvPr/>
        </p:nvSpPr>
        <p:spPr>
          <a:xfrm>
            <a:off x="9600164" y="1880580"/>
            <a:ext cx="205061" cy="48700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7" name="Rectangle: Rounded Corners 246">
            <a:extLst>
              <a:ext uri="{FF2B5EF4-FFF2-40B4-BE49-F238E27FC236}">
                <a16:creationId xmlns:a16="http://schemas.microsoft.com/office/drawing/2014/main" id="{147AF45F-A7BD-422C-A3D9-EFC87A6EC682}"/>
              </a:ext>
            </a:extLst>
          </p:cNvPr>
          <p:cNvSpPr/>
          <p:nvPr/>
        </p:nvSpPr>
        <p:spPr>
          <a:xfrm>
            <a:off x="9600164" y="2402599"/>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8" name="Rectangle: Rounded Corners 247">
            <a:extLst>
              <a:ext uri="{FF2B5EF4-FFF2-40B4-BE49-F238E27FC236}">
                <a16:creationId xmlns:a16="http://schemas.microsoft.com/office/drawing/2014/main" id="{EE99C6DC-C948-4843-8FC0-83E7317F5A44}"/>
              </a:ext>
            </a:extLst>
          </p:cNvPr>
          <p:cNvSpPr/>
          <p:nvPr/>
        </p:nvSpPr>
        <p:spPr>
          <a:xfrm>
            <a:off x="9600164" y="2692248"/>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9" name="Rectangle: Rounded Corners 248">
            <a:extLst>
              <a:ext uri="{FF2B5EF4-FFF2-40B4-BE49-F238E27FC236}">
                <a16:creationId xmlns:a16="http://schemas.microsoft.com/office/drawing/2014/main" id="{21658709-2713-4F83-B71F-2A7F7E870832}"/>
              </a:ext>
            </a:extLst>
          </p:cNvPr>
          <p:cNvSpPr/>
          <p:nvPr/>
        </p:nvSpPr>
        <p:spPr>
          <a:xfrm>
            <a:off x="9600164" y="2981897"/>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0" name="Rectangle: Rounded Corners 249">
            <a:extLst>
              <a:ext uri="{FF2B5EF4-FFF2-40B4-BE49-F238E27FC236}">
                <a16:creationId xmlns:a16="http://schemas.microsoft.com/office/drawing/2014/main" id="{720DDE93-A707-4A35-8899-1A3213656CC5}"/>
              </a:ext>
            </a:extLst>
          </p:cNvPr>
          <p:cNvSpPr/>
          <p:nvPr/>
        </p:nvSpPr>
        <p:spPr>
          <a:xfrm>
            <a:off x="9600164" y="3271546"/>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1" name="Rectangle: Rounded Corners 250">
            <a:extLst>
              <a:ext uri="{FF2B5EF4-FFF2-40B4-BE49-F238E27FC236}">
                <a16:creationId xmlns:a16="http://schemas.microsoft.com/office/drawing/2014/main" id="{D7CF23FB-40E5-42E8-9A38-FA5042E5FF27}"/>
              </a:ext>
            </a:extLst>
          </p:cNvPr>
          <p:cNvSpPr/>
          <p:nvPr/>
        </p:nvSpPr>
        <p:spPr>
          <a:xfrm>
            <a:off x="9600164" y="3561195"/>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2" name="Rectangle: Rounded Corners 251">
            <a:extLst>
              <a:ext uri="{FF2B5EF4-FFF2-40B4-BE49-F238E27FC236}">
                <a16:creationId xmlns:a16="http://schemas.microsoft.com/office/drawing/2014/main" id="{2CA11A0C-7F63-4904-9681-D1FB3E25C3D6}"/>
              </a:ext>
            </a:extLst>
          </p:cNvPr>
          <p:cNvSpPr/>
          <p:nvPr/>
        </p:nvSpPr>
        <p:spPr>
          <a:xfrm>
            <a:off x="9600164" y="3850844"/>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3" name="Rectangle: Rounded Corners 252">
            <a:extLst>
              <a:ext uri="{FF2B5EF4-FFF2-40B4-BE49-F238E27FC236}">
                <a16:creationId xmlns:a16="http://schemas.microsoft.com/office/drawing/2014/main" id="{66D5E742-8D07-4EBB-B64C-55E70C5270CB}"/>
              </a:ext>
            </a:extLst>
          </p:cNvPr>
          <p:cNvSpPr/>
          <p:nvPr/>
        </p:nvSpPr>
        <p:spPr>
          <a:xfrm>
            <a:off x="9600164" y="4140493"/>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4" name="Rectangle: Rounded Corners 253">
            <a:extLst>
              <a:ext uri="{FF2B5EF4-FFF2-40B4-BE49-F238E27FC236}">
                <a16:creationId xmlns:a16="http://schemas.microsoft.com/office/drawing/2014/main" id="{18F823B0-1BF8-49E3-BC8C-33EB78D28CC2}"/>
              </a:ext>
            </a:extLst>
          </p:cNvPr>
          <p:cNvSpPr/>
          <p:nvPr/>
        </p:nvSpPr>
        <p:spPr>
          <a:xfrm>
            <a:off x="9600164" y="4430142"/>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5" name="Rectangle: Rounded Corners 254">
            <a:extLst>
              <a:ext uri="{FF2B5EF4-FFF2-40B4-BE49-F238E27FC236}">
                <a16:creationId xmlns:a16="http://schemas.microsoft.com/office/drawing/2014/main" id="{E5716BEF-00EF-408D-BC37-94B42F77B450}"/>
              </a:ext>
            </a:extLst>
          </p:cNvPr>
          <p:cNvSpPr/>
          <p:nvPr/>
        </p:nvSpPr>
        <p:spPr>
          <a:xfrm>
            <a:off x="9600164" y="4719791"/>
            <a:ext cx="205061" cy="27745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6" name="Rectangle: Rounded Corners 255">
            <a:extLst>
              <a:ext uri="{FF2B5EF4-FFF2-40B4-BE49-F238E27FC236}">
                <a16:creationId xmlns:a16="http://schemas.microsoft.com/office/drawing/2014/main" id="{9F444287-EC3B-4F12-AC6D-C0C095773DE0}"/>
              </a:ext>
            </a:extLst>
          </p:cNvPr>
          <p:cNvSpPr/>
          <p:nvPr/>
        </p:nvSpPr>
        <p:spPr>
          <a:xfrm>
            <a:off x="9356371" y="1880580"/>
            <a:ext cx="205061" cy="28964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7" name="Rectangle: Rounded Corners 256">
            <a:extLst>
              <a:ext uri="{FF2B5EF4-FFF2-40B4-BE49-F238E27FC236}">
                <a16:creationId xmlns:a16="http://schemas.microsoft.com/office/drawing/2014/main" id="{69DC0793-3528-4629-8FF2-22D839C65128}"/>
              </a:ext>
            </a:extLst>
          </p:cNvPr>
          <p:cNvSpPr/>
          <p:nvPr/>
        </p:nvSpPr>
        <p:spPr>
          <a:xfrm>
            <a:off x="9356371" y="2205247"/>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8" name="Rectangle: Rounded Corners 257">
            <a:extLst>
              <a:ext uri="{FF2B5EF4-FFF2-40B4-BE49-F238E27FC236}">
                <a16:creationId xmlns:a16="http://schemas.microsoft.com/office/drawing/2014/main" id="{3D3050EA-858F-4670-B4A8-357208BAD502}"/>
              </a:ext>
            </a:extLst>
          </p:cNvPr>
          <p:cNvSpPr/>
          <p:nvPr/>
        </p:nvSpPr>
        <p:spPr>
          <a:xfrm>
            <a:off x="9356371" y="2494896"/>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9" name="Rectangle: Rounded Corners 258">
            <a:extLst>
              <a:ext uri="{FF2B5EF4-FFF2-40B4-BE49-F238E27FC236}">
                <a16:creationId xmlns:a16="http://schemas.microsoft.com/office/drawing/2014/main" id="{A458FECE-E8C0-4B8C-B6C3-EA6D74304D04}"/>
              </a:ext>
            </a:extLst>
          </p:cNvPr>
          <p:cNvSpPr/>
          <p:nvPr/>
        </p:nvSpPr>
        <p:spPr>
          <a:xfrm>
            <a:off x="9356371" y="2784545"/>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0" name="Rectangle: Rounded Corners 259">
            <a:extLst>
              <a:ext uri="{FF2B5EF4-FFF2-40B4-BE49-F238E27FC236}">
                <a16:creationId xmlns:a16="http://schemas.microsoft.com/office/drawing/2014/main" id="{619B5BCB-66E3-4C05-9A33-F72D5F6551DA}"/>
              </a:ext>
            </a:extLst>
          </p:cNvPr>
          <p:cNvSpPr/>
          <p:nvPr/>
        </p:nvSpPr>
        <p:spPr>
          <a:xfrm>
            <a:off x="9356371" y="3074194"/>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1" name="Rectangle: Rounded Corners 260">
            <a:extLst>
              <a:ext uri="{FF2B5EF4-FFF2-40B4-BE49-F238E27FC236}">
                <a16:creationId xmlns:a16="http://schemas.microsoft.com/office/drawing/2014/main" id="{B7BA849A-B791-431F-A3B2-9B4EBBB8344B}"/>
              </a:ext>
            </a:extLst>
          </p:cNvPr>
          <p:cNvSpPr/>
          <p:nvPr/>
        </p:nvSpPr>
        <p:spPr>
          <a:xfrm>
            <a:off x="9356371" y="3363843"/>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2" name="Rectangle: Rounded Corners 261">
            <a:extLst>
              <a:ext uri="{FF2B5EF4-FFF2-40B4-BE49-F238E27FC236}">
                <a16:creationId xmlns:a16="http://schemas.microsoft.com/office/drawing/2014/main" id="{A0D93BCE-07D0-4954-A553-3B62C967CD71}"/>
              </a:ext>
            </a:extLst>
          </p:cNvPr>
          <p:cNvSpPr/>
          <p:nvPr/>
        </p:nvSpPr>
        <p:spPr>
          <a:xfrm>
            <a:off x="9356371" y="3653492"/>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3" name="Rectangle: Rounded Corners 262">
            <a:extLst>
              <a:ext uri="{FF2B5EF4-FFF2-40B4-BE49-F238E27FC236}">
                <a16:creationId xmlns:a16="http://schemas.microsoft.com/office/drawing/2014/main" id="{20407A6C-2B94-46F1-BC85-58D6E68259E2}"/>
              </a:ext>
            </a:extLst>
          </p:cNvPr>
          <p:cNvSpPr/>
          <p:nvPr/>
        </p:nvSpPr>
        <p:spPr>
          <a:xfrm>
            <a:off x="9356371" y="3943141"/>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4" name="Rectangle: Rounded Corners 263">
            <a:extLst>
              <a:ext uri="{FF2B5EF4-FFF2-40B4-BE49-F238E27FC236}">
                <a16:creationId xmlns:a16="http://schemas.microsoft.com/office/drawing/2014/main" id="{5A637F6B-ACF6-420F-90A3-7710772C4050}"/>
              </a:ext>
            </a:extLst>
          </p:cNvPr>
          <p:cNvSpPr/>
          <p:nvPr/>
        </p:nvSpPr>
        <p:spPr>
          <a:xfrm>
            <a:off x="9356371" y="4232790"/>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5" name="Rectangle: Rounded Corners 264">
            <a:extLst>
              <a:ext uri="{FF2B5EF4-FFF2-40B4-BE49-F238E27FC236}">
                <a16:creationId xmlns:a16="http://schemas.microsoft.com/office/drawing/2014/main" id="{0B526D6A-0D30-4C9C-861D-C60D64AF29D2}"/>
              </a:ext>
            </a:extLst>
          </p:cNvPr>
          <p:cNvSpPr/>
          <p:nvPr/>
        </p:nvSpPr>
        <p:spPr>
          <a:xfrm>
            <a:off x="9356371" y="4522439"/>
            <a:ext cx="205061" cy="47480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8" name="Rectangle: Rounded Corners 267">
            <a:extLst>
              <a:ext uri="{FF2B5EF4-FFF2-40B4-BE49-F238E27FC236}">
                <a16:creationId xmlns:a16="http://schemas.microsoft.com/office/drawing/2014/main" id="{E06F6B44-34DD-4008-A3E0-96ECA2298921}"/>
              </a:ext>
            </a:extLst>
          </p:cNvPr>
          <p:cNvSpPr/>
          <p:nvPr/>
        </p:nvSpPr>
        <p:spPr>
          <a:xfrm>
            <a:off x="9096881" y="1880581"/>
            <a:ext cx="205061" cy="46332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9" name="Rectangle: Rounded Corners 268">
            <a:extLst>
              <a:ext uri="{FF2B5EF4-FFF2-40B4-BE49-F238E27FC236}">
                <a16:creationId xmlns:a16="http://schemas.microsoft.com/office/drawing/2014/main" id="{634F0A5B-0830-458F-8821-0277394A9DA1}"/>
              </a:ext>
            </a:extLst>
          </p:cNvPr>
          <p:cNvSpPr/>
          <p:nvPr/>
        </p:nvSpPr>
        <p:spPr>
          <a:xfrm>
            <a:off x="9096881" y="2378924"/>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0" name="Rectangle: Rounded Corners 269">
            <a:extLst>
              <a:ext uri="{FF2B5EF4-FFF2-40B4-BE49-F238E27FC236}">
                <a16:creationId xmlns:a16="http://schemas.microsoft.com/office/drawing/2014/main" id="{B0368569-5D34-48A7-A8B8-80DC42DF3C6A}"/>
              </a:ext>
            </a:extLst>
          </p:cNvPr>
          <p:cNvSpPr/>
          <p:nvPr/>
        </p:nvSpPr>
        <p:spPr>
          <a:xfrm>
            <a:off x="9096881" y="2668573"/>
            <a:ext cx="205061" cy="14132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5" name="Rectangle: Rounded Corners 274">
            <a:extLst>
              <a:ext uri="{FF2B5EF4-FFF2-40B4-BE49-F238E27FC236}">
                <a16:creationId xmlns:a16="http://schemas.microsoft.com/office/drawing/2014/main" id="{4A6BFCF4-78E8-4399-B9FE-CB6D636DF35C}"/>
              </a:ext>
            </a:extLst>
          </p:cNvPr>
          <p:cNvSpPr/>
          <p:nvPr/>
        </p:nvSpPr>
        <p:spPr>
          <a:xfrm>
            <a:off x="9096881" y="4116818"/>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6" name="Rectangle: Rounded Corners 275">
            <a:extLst>
              <a:ext uri="{FF2B5EF4-FFF2-40B4-BE49-F238E27FC236}">
                <a16:creationId xmlns:a16="http://schemas.microsoft.com/office/drawing/2014/main" id="{C7AEA177-4151-4354-91E0-E92FC95DDC30}"/>
              </a:ext>
            </a:extLst>
          </p:cNvPr>
          <p:cNvSpPr/>
          <p:nvPr/>
        </p:nvSpPr>
        <p:spPr>
          <a:xfrm>
            <a:off x="9096881" y="4406467"/>
            <a:ext cx="205061" cy="2546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7" name="Rectangle: Rounded Corners 276">
            <a:extLst>
              <a:ext uri="{FF2B5EF4-FFF2-40B4-BE49-F238E27FC236}">
                <a16:creationId xmlns:a16="http://schemas.microsoft.com/office/drawing/2014/main" id="{8CF84798-D451-4B7C-90B3-EA0E8D25AFD9}"/>
              </a:ext>
            </a:extLst>
          </p:cNvPr>
          <p:cNvSpPr/>
          <p:nvPr/>
        </p:nvSpPr>
        <p:spPr>
          <a:xfrm>
            <a:off x="9096881" y="4696116"/>
            <a:ext cx="205061" cy="30112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rapezoid 9">
            <a:extLst>
              <a:ext uri="{FF2B5EF4-FFF2-40B4-BE49-F238E27FC236}">
                <a16:creationId xmlns:a16="http://schemas.microsoft.com/office/drawing/2014/main" id="{44540DD9-F3CB-4216-91D6-9A9F25C120AF}"/>
              </a:ext>
            </a:extLst>
          </p:cNvPr>
          <p:cNvSpPr/>
          <p:nvPr/>
        </p:nvSpPr>
        <p:spPr>
          <a:xfrm rot="16200000">
            <a:off x="9483601" y="2694392"/>
            <a:ext cx="3977639" cy="1438733"/>
          </a:xfrm>
          <a:prstGeom prst="trapezoi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8" name="Trapezoid 277">
            <a:extLst>
              <a:ext uri="{FF2B5EF4-FFF2-40B4-BE49-F238E27FC236}">
                <a16:creationId xmlns:a16="http://schemas.microsoft.com/office/drawing/2014/main" id="{75AB04F2-C037-4256-8321-CC424F936565}"/>
              </a:ext>
            </a:extLst>
          </p:cNvPr>
          <p:cNvSpPr/>
          <p:nvPr/>
        </p:nvSpPr>
        <p:spPr>
          <a:xfrm rot="16200000">
            <a:off x="9593581" y="2758439"/>
            <a:ext cx="3756660" cy="1303020"/>
          </a:xfrm>
          <a:prstGeom prst="trapezoid">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6" name="Group 15">
            <a:extLst>
              <a:ext uri="{FF2B5EF4-FFF2-40B4-BE49-F238E27FC236}">
                <a16:creationId xmlns:a16="http://schemas.microsoft.com/office/drawing/2014/main" id="{D073871A-8C8C-47E3-9699-43DC0BC64B14}"/>
              </a:ext>
            </a:extLst>
          </p:cNvPr>
          <p:cNvGrpSpPr/>
          <p:nvPr/>
        </p:nvGrpSpPr>
        <p:grpSpPr>
          <a:xfrm>
            <a:off x="9542375" y="5666435"/>
            <a:ext cx="891698" cy="810385"/>
            <a:chOff x="9574249" y="351018"/>
            <a:chExt cx="891698" cy="810385"/>
          </a:xfrm>
        </p:grpSpPr>
        <p:sp>
          <p:nvSpPr>
            <p:cNvPr id="14" name="Oval 13">
              <a:extLst>
                <a:ext uri="{FF2B5EF4-FFF2-40B4-BE49-F238E27FC236}">
                  <a16:creationId xmlns:a16="http://schemas.microsoft.com/office/drawing/2014/main" id="{C64F732D-DF38-47EA-9E03-96C88012B3B4}"/>
                </a:ext>
              </a:extLst>
            </p:cNvPr>
            <p:cNvSpPr/>
            <p:nvPr/>
          </p:nvSpPr>
          <p:spPr>
            <a:xfrm>
              <a:off x="9574249" y="351018"/>
              <a:ext cx="810385" cy="810385"/>
            </a:xfrm>
            <a:prstGeom prst="ellipse">
              <a:avLst/>
            </a:prstGeom>
            <a:solidFill>
              <a:srgbClr val="FFCB25"/>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1" name="Freeform: Shape 280">
              <a:extLst>
                <a:ext uri="{FF2B5EF4-FFF2-40B4-BE49-F238E27FC236}">
                  <a16:creationId xmlns:a16="http://schemas.microsoft.com/office/drawing/2014/main" id="{1EF02EA3-8BA4-4CBA-B898-43E63352B39D}"/>
                </a:ext>
              </a:extLst>
            </p:cNvPr>
            <p:cNvSpPr/>
            <p:nvPr/>
          </p:nvSpPr>
          <p:spPr>
            <a:xfrm>
              <a:off x="9741265" y="514252"/>
              <a:ext cx="615506" cy="624907"/>
            </a:xfrm>
            <a:custGeom>
              <a:avLst/>
              <a:gdLst>
                <a:gd name="connsiteX0" fmla="*/ 405193 w 661319"/>
                <a:gd name="connsiteY0" fmla="*/ 0 h 671420"/>
                <a:gd name="connsiteX1" fmla="*/ 562912 w 661319"/>
                <a:gd name="connsiteY1" fmla="*/ 31842 h 671420"/>
                <a:gd name="connsiteX2" fmla="*/ 598286 w 661319"/>
                <a:gd name="connsiteY2" fmla="*/ 51042 h 671420"/>
                <a:gd name="connsiteX3" fmla="*/ 629477 w 661319"/>
                <a:gd name="connsiteY3" fmla="*/ 108508 h 671420"/>
                <a:gd name="connsiteX4" fmla="*/ 661319 w 661319"/>
                <a:gd name="connsiteY4" fmla="*/ 266227 h 671420"/>
                <a:gd name="connsiteX5" fmla="*/ 256126 w 661319"/>
                <a:gd name="connsiteY5" fmla="*/ 671420 h 671420"/>
                <a:gd name="connsiteX6" fmla="*/ 98407 w 661319"/>
                <a:gd name="connsiteY6" fmla="*/ 639578 h 671420"/>
                <a:gd name="connsiteX7" fmla="*/ 63033 w 661319"/>
                <a:gd name="connsiteY7" fmla="*/ 620378 h 671420"/>
                <a:gd name="connsiteX8" fmla="*/ 31842 w 661319"/>
                <a:gd name="connsiteY8" fmla="*/ 562912 h 671420"/>
                <a:gd name="connsiteX9" fmla="*/ 0 w 661319"/>
                <a:gd name="connsiteY9" fmla="*/ 405193 h 671420"/>
                <a:gd name="connsiteX10" fmla="*/ 405193 w 661319"/>
                <a:gd name="connsiteY10" fmla="*/ 0 h 67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1319" h="671420">
                  <a:moveTo>
                    <a:pt x="405193" y="0"/>
                  </a:moveTo>
                  <a:cubicBezTo>
                    <a:pt x="461138" y="0"/>
                    <a:pt x="514436" y="11338"/>
                    <a:pt x="562912" y="31842"/>
                  </a:cubicBezTo>
                  <a:lnTo>
                    <a:pt x="598286" y="51042"/>
                  </a:lnTo>
                  <a:lnTo>
                    <a:pt x="629477" y="108508"/>
                  </a:lnTo>
                  <a:cubicBezTo>
                    <a:pt x="649981" y="156984"/>
                    <a:pt x="661319" y="210282"/>
                    <a:pt x="661319" y="266227"/>
                  </a:cubicBezTo>
                  <a:cubicBezTo>
                    <a:pt x="661319" y="490009"/>
                    <a:pt x="479908" y="671420"/>
                    <a:pt x="256126" y="671420"/>
                  </a:cubicBezTo>
                  <a:cubicBezTo>
                    <a:pt x="200181" y="671420"/>
                    <a:pt x="146883" y="660082"/>
                    <a:pt x="98407" y="639578"/>
                  </a:cubicBezTo>
                  <a:lnTo>
                    <a:pt x="63033" y="620378"/>
                  </a:lnTo>
                  <a:lnTo>
                    <a:pt x="31842" y="562912"/>
                  </a:lnTo>
                  <a:cubicBezTo>
                    <a:pt x="11338" y="514436"/>
                    <a:pt x="0" y="461139"/>
                    <a:pt x="0" y="405193"/>
                  </a:cubicBezTo>
                  <a:cubicBezTo>
                    <a:pt x="0" y="181411"/>
                    <a:pt x="181411" y="0"/>
                    <a:pt x="405193" y="0"/>
                  </a:cubicBezTo>
                  <a:close/>
                </a:path>
              </a:pathLst>
            </a:custGeom>
            <a:solidFill>
              <a:srgbClr val="E2AC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5" name="Rectangle: Rounded Corners 14">
              <a:extLst>
                <a:ext uri="{FF2B5EF4-FFF2-40B4-BE49-F238E27FC236}">
                  <a16:creationId xmlns:a16="http://schemas.microsoft.com/office/drawing/2014/main" id="{B50CF6B6-EFA1-4EB1-BBA3-AF229E61553D}"/>
                </a:ext>
              </a:extLst>
            </p:cNvPr>
            <p:cNvSpPr/>
            <p:nvPr/>
          </p:nvSpPr>
          <p:spPr>
            <a:xfrm rot="19384363">
              <a:off x="10247594" y="384101"/>
              <a:ext cx="218353" cy="13533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a:extLst>
              <a:ext uri="{FF2B5EF4-FFF2-40B4-BE49-F238E27FC236}">
                <a16:creationId xmlns:a16="http://schemas.microsoft.com/office/drawing/2014/main" id="{84201417-6C81-4132-A4DF-2D6FD170359B}"/>
              </a:ext>
            </a:extLst>
          </p:cNvPr>
          <p:cNvGrpSpPr/>
          <p:nvPr/>
        </p:nvGrpSpPr>
        <p:grpSpPr>
          <a:xfrm rot="18283412">
            <a:off x="7805113" y="-22848"/>
            <a:ext cx="1652822" cy="1037509"/>
            <a:chOff x="8846272" y="5574293"/>
            <a:chExt cx="2017589" cy="1266480"/>
          </a:xfrm>
        </p:grpSpPr>
        <p:sp>
          <p:nvSpPr>
            <p:cNvPr id="17" name="Rectangle: Rounded Corners 16">
              <a:extLst>
                <a:ext uri="{FF2B5EF4-FFF2-40B4-BE49-F238E27FC236}">
                  <a16:creationId xmlns:a16="http://schemas.microsoft.com/office/drawing/2014/main" id="{5F2944FF-EB5C-49C2-B1C7-52A4C687ED43}"/>
                </a:ext>
              </a:extLst>
            </p:cNvPr>
            <p:cNvSpPr/>
            <p:nvPr/>
          </p:nvSpPr>
          <p:spPr>
            <a:xfrm rot="1446864">
              <a:off x="8846272" y="5621595"/>
              <a:ext cx="1767783" cy="1219178"/>
            </a:xfrm>
            <a:prstGeom prst="roundRect">
              <a:avLst>
                <a:gd name="adj" fmla="val 110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ectangle: Top Corners Rounded 17">
              <a:extLst>
                <a:ext uri="{FF2B5EF4-FFF2-40B4-BE49-F238E27FC236}">
                  <a16:creationId xmlns:a16="http://schemas.microsoft.com/office/drawing/2014/main" id="{9D151B0B-B668-48C6-B7C3-4A771CA900F8}"/>
                </a:ext>
              </a:extLst>
            </p:cNvPr>
            <p:cNvSpPr/>
            <p:nvPr/>
          </p:nvSpPr>
          <p:spPr>
            <a:xfrm rot="1464242">
              <a:off x="9091627" y="5574293"/>
              <a:ext cx="1772234" cy="215271"/>
            </a:xfrm>
            <a:prstGeom prst="round2SameRect">
              <a:avLst>
                <a:gd name="adj1" fmla="val 36053"/>
                <a:gd name="adj2"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Rounded Corners 18">
              <a:extLst>
                <a:ext uri="{FF2B5EF4-FFF2-40B4-BE49-F238E27FC236}">
                  <a16:creationId xmlns:a16="http://schemas.microsoft.com/office/drawing/2014/main" id="{641A6515-CEC6-49BF-A791-44770E8B8735}"/>
                </a:ext>
              </a:extLst>
            </p:cNvPr>
            <p:cNvSpPr/>
            <p:nvPr/>
          </p:nvSpPr>
          <p:spPr>
            <a:xfrm rot="6812325">
              <a:off x="9788379" y="6245042"/>
              <a:ext cx="789133" cy="351018"/>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22" name="Straight Connector 21">
              <a:extLst>
                <a:ext uri="{FF2B5EF4-FFF2-40B4-BE49-F238E27FC236}">
                  <a16:creationId xmlns:a16="http://schemas.microsoft.com/office/drawing/2014/main" id="{CC5F3CB5-A2F0-4BB0-8644-ACF653F1AD30}"/>
                </a:ext>
              </a:extLst>
            </p:cNvPr>
            <p:cNvCxnSpPr>
              <a:cxnSpLocks/>
            </p:cNvCxnSpPr>
            <p:nvPr/>
          </p:nvCxnSpPr>
          <p:spPr>
            <a:xfrm flipH="1">
              <a:off x="10122037" y="6144895"/>
              <a:ext cx="252773" cy="615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91B9C24D-0A94-416D-8923-FF59E3E0E691}"/>
                </a:ext>
              </a:extLst>
            </p:cNvPr>
            <p:cNvCxnSpPr>
              <a:cxnSpLocks/>
            </p:cNvCxnSpPr>
            <p:nvPr/>
          </p:nvCxnSpPr>
          <p:spPr>
            <a:xfrm flipH="1">
              <a:off x="10049018" y="6119593"/>
              <a:ext cx="252773" cy="615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2F9ECEE8-D9D9-4B99-9918-CAC88DB3DD6D}"/>
                </a:ext>
              </a:extLst>
            </p:cNvPr>
            <p:cNvCxnSpPr>
              <a:cxnSpLocks/>
            </p:cNvCxnSpPr>
            <p:nvPr/>
          </p:nvCxnSpPr>
          <p:spPr>
            <a:xfrm flipH="1">
              <a:off x="9975999" y="6094291"/>
              <a:ext cx="252773" cy="615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EC3C6C53-AC11-432F-8E54-8BF1C164D38F}"/>
              </a:ext>
            </a:extLst>
          </p:cNvPr>
          <p:cNvGrpSpPr/>
          <p:nvPr/>
        </p:nvGrpSpPr>
        <p:grpSpPr>
          <a:xfrm>
            <a:off x="547953" y="-5858572"/>
            <a:ext cx="1762546" cy="5336823"/>
            <a:chOff x="488560" y="-318746"/>
            <a:chExt cx="1762546" cy="5336823"/>
          </a:xfrm>
        </p:grpSpPr>
        <p:grpSp>
          <p:nvGrpSpPr>
            <p:cNvPr id="165" name="Group 164">
              <a:extLst>
                <a:ext uri="{FF2B5EF4-FFF2-40B4-BE49-F238E27FC236}">
                  <a16:creationId xmlns:a16="http://schemas.microsoft.com/office/drawing/2014/main" id="{6BEC549E-1F73-4E32-8DD0-56A2CD1A3EF0}"/>
                </a:ext>
              </a:extLst>
            </p:cNvPr>
            <p:cNvGrpSpPr/>
            <p:nvPr/>
          </p:nvGrpSpPr>
          <p:grpSpPr>
            <a:xfrm>
              <a:off x="488560" y="-318746"/>
              <a:ext cx="1762546" cy="5336823"/>
              <a:chOff x="323258" y="-672037"/>
              <a:chExt cx="1762546" cy="5336823"/>
            </a:xfrm>
          </p:grpSpPr>
          <p:sp>
            <p:nvSpPr>
              <p:cNvPr id="170" name="Rectangle: Rounded Corners 169">
                <a:extLst>
                  <a:ext uri="{FF2B5EF4-FFF2-40B4-BE49-F238E27FC236}">
                    <a16:creationId xmlns:a16="http://schemas.microsoft.com/office/drawing/2014/main" id="{9C6B41E6-9D43-4B3A-8439-4DD4F9C20423}"/>
                  </a:ext>
                </a:extLst>
              </p:cNvPr>
              <p:cNvSpPr/>
              <p:nvPr/>
            </p:nvSpPr>
            <p:spPr>
              <a:xfrm rot="264095" flipH="1">
                <a:off x="1161058" y="-672037"/>
                <a:ext cx="262042" cy="2752855"/>
              </a:xfrm>
              <a:prstGeom prst="roundRect">
                <a:avLst/>
              </a:prstGeom>
              <a:solidFill>
                <a:srgbClr val="9B30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1" name="Rectangle: Top Corners Rounded 170">
                <a:extLst>
                  <a:ext uri="{FF2B5EF4-FFF2-40B4-BE49-F238E27FC236}">
                    <a16:creationId xmlns:a16="http://schemas.microsoft.com/office/drawing/2014/main" id="{39904A3B-7BCA-4A44-B914-3B9A24C415D0}"/>
                  </a:ext>
                </a:extLst>
              </p:cNvPr>
              <p:cNvSpPr/>
              <p:nvPr/>
            </p:nvSpPr>
            <p:spPr>
              <a:xfrm>
                <a:off x="323258" y="2119470"/>
                <a:ext cx="1760376" cy="1088425"/>
              </a:xfrm>
              <a:prstGeom prst="round2SameRect">
                <a:avLst/>
              </a:prstGeom>
              <a:solidFill>
                <a:srgbClr val="C0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2" name="Rectangle: Top Corners Rounded 171">
                <a:extLst>
                  <a:ext uri="{FF2B5EF4-FFF2-40B4-BE49-F238E27FC236}">
                    <a16:creationId xmlns:a16="http://schemas.microsoft.com/office/drawing/2014/main" id="{06D41DD7-719E-42D8-AA50-3696C1CAC56F}"/>
                  </a:ext>
                </a:extLst>
              </p:cNvPr>
              <p:cNvSpPr/>
              <p:nvPr/>
            </p:nvSpPr>
            <p:spPr>
              <a:xfrm flipV="1">
                <a:off x="323258" y="3186066"/>
                <a:ext cx="1760376" cy="1478720"/>
              </a:xfrm>
              <a:prstGeom prst="round2SameRect">
                <a:avLst>
                  <a:gd name="adj1" fmla="val 1451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4" name="Freeform: Shape 173">
                <a:extLst>
                  <a:ext uri="{FF2B5EF4-FFF2-40B4-BE49-F238E27FC236}">
                    <a16:creationId xmlns:a16="http://schemas.microsoft.com/office/drawing/2014/main" id="{924A7CE3-51E2-4BB1-A314-008BB8B37373}"/>
                  </a:ext>
                </a:extLst>
              </p:cNvPr>
              <p:cNvSpPr/>
              <p:nvPr/>
            </p:nvSpPr>
            <p:spPr>
              <a:xfrm flipV="1">
                <a:off x="1711301" y="2119470"/>
                <a:ext cx="374503" cy="2545316"/>
              </a:xfrm>
              <a:custGeom>
                <a:avLst/>
                <a:gdLst>
                  <a:gd name="connsiteX0" fmla="*/ 33154 w 374503"/>
                  <a:gd name="connsiteY0" fmla="*/ 2545316 h 2545316"/>
                  <a:gd name="connsiteX1" fmla="*/ 193095 w 374503"/>
                  <a:gd name="connsiteY1" fmla="*/ 2545316 h 2545316"/>
                  <a:gd name="connsiteX2" fmla="*/ 374503 w 374503"/>
                  <a:gd name="connsiteY2" fmla="*/ 2363908 h 2545316"/>
                  <a:gd name="connsiteX3" fmla="*/ 374503 w 374503"/>
                  <a:gd name="connsiteY3" fmla="*/ 1478720 h 2545316"/>
                  <a:gd name="connsiteX4" fmla="*/ 374503 w 374503"/>
                  <a:gd name="connsiteY4" fmla="*/ 1456891 h 2545316"/>
                  <a:gd name="connsiteX5" fmla="*/ 374503 w 374503"/>
                  <a:gd name="connsiteY5" fmla="*/ 214562 h 2545316"/>
                  <a:gd name="connsiteX6" fmla="*/ 159941 w 374503"/>
                  <a:gd name="connsiteY6" fmla="*/ 0 h 2545316"/>
                  <a:gd name="connsiteX7" fmla="*/ 0 w 374503"/>
                  <a:gd name="connsiteY7" fmla="*/ 0 h 2545316"/>
                  <a:gd name="connsiteX8" fmla="*/ 214562 w 374503"/>
                  <a:gd name="connsiteY8" fmla="*/ 214562 h 2545316"/>
                  <a:gd name="connsiteX9" fmla="*/ 214562 w 374503"/>
                  <a:gd name="connsiteY9" fmla="*/ 1456891 h 2545316"/>
                  <a:gd name="connsiteX10" fmla="*/ 214562 w 374503"/>
                  <a:gd name="connsiteY10" fmla="*/ 1478720 h 2545316"/>
                  <a:gd name="connsiteX11" fmla="*/ 214562 w 374503"/>
                  <a:gd name="connsiteY11" fmla="*/ 2363908 h 2545316"/>
                  <a:gd name="connsiteX12" fmla="*/ 33154 w 374503"/>
                  <a:gd name="connsiteY12" fmla="*/ 2545316 h 254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503" h="2545316">
                    <a:moveTo>
                      <a:pt x="33154" y="2545316"/>
                    </a:moveTo>
                    <a:lnTo>
                      <a:pt x="193095" y="2545316"/>
                    </a:lnTo>
                    <a:cubicBezTo>
                      <a:pt x="293284" y="2545316"/>
                      <a:pt x="374503" y="2464097"/>
                      <a:pt x="374503" y="2363908"/>
                    </a:cubicBezTo>
                    <a:lnTo>
                      <a:pt x="374503" y="1478720"/>
                    </a:lnTo>
                    <a:lnTo>
                      <a:pt x="374503" y="1456891"/>
                    </a:lnTo>
                    <a:lnTo>
                      <a:pt x="374503" y="214562"/>
                    </a:lnTo>
                    <a:cubicBezTo>
                      <a:pt x="374503" y="96063"/>
                      <a:pt x="278440" y="0"/>
                      <a:pt x="159941" y="0"/>
                    </a:cubicBezTo>
                    <a:lnTo>
                      <a:pt x="0" y="0"/>
                    </a:lnTo>
                    <a:cubicBezTo>
                      <a:pt x="118499" y="0"/>
                      <a:pt x="214562" y="96063"/>
                      <a:pt x="214562" y="214562"/>
                    </a:cubicBezTo>
                    <a:lnTo>
                      <a:pt x="214562" y="1456891"/>
                    </a:lnTo>
                    <a:lnTo>
                      <a:pt x="214562" y="1478720"/>
                    </a:lnTo>
                    <a:lnTo>
                      <a:pt x="214562" y="2363908"/>
                    </a:lnTo>
                    <a:cubicBezTo>
                      <a:pt x="214562" y="2464097"/>
                      <a:pt x="133343" y="2545316"/>
                      <a:pt x="33154" y="2545316"/>
                    </a:cubicBez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75" name="Block Arc 174">
                <a:extLst>
                  <a:ext uri="{FF2B5EF4-FFF2-40B4-BE49-F238E27FC236}">
                    <a16:creationId xmlns:a16="http://schemas.microsoft.com/office/drawing/2014/main" id="{71AA31B6-A42D-4510-B708-4BE13836F708}"/>
                  </a:ext>
                </a:extLst>
              </p:cNvPr>
              <p:cNvSpPr/>
              <p:nvPr/>
            </p:nvSpPr>
            <p:spPr>
              <a:xfrm>
                <a:off x="961284" y="1897935"/>
                <a:ext cx="484324" cy="443070"/>
              </a:xfrm>
              <a:prstGeom prst="blockArc">
                <a:avLst>
                  <a:gd name="adj1" fmla="val 10800000"/>
                  <a:gd name="adj2" fmla="val 21599999"/>
                  <a:gd name="adj3" fmla="val 1658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77" name="Oval 176">
                <a:extLst>
                  <a:ext uri="{FF2B5EF4-FFF2-40B4-BE49-F238E27FC236}">
                    <a16:creationId xmlns:a16="http://schemas.microsoft.com/office/drawing/2014/main" id="{E342425D-088F-46FF-9119-E4F4B08584FC}"/>
                  </a:ext>
                </a:extLst>
              </p:cNvPr>
              <p:cNvSpPr/>
              <p:nvPr/>
            </p:nvSpPr>
            <p:spPr>
              <a:xfrm>
                <a:off x="683051" y="2632822"/>
                <a:ext cx="1040791" cy="104079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78" name="Rectangle 177">
                <a:extLst>
                  <a:ext uri="{FF2B5EF4-FFF2-40B4-BE49-F238E27FC236}">
                    <a16:creationId xmlns:a16="http://schemas.microsoft.com/office/drawing/2014/main" id="{2DACA512-5E87-46F4-A2B5-EB612A093F32}"/>
                  </a:ext>
                </a:extLst>
              </p:cNvPr>
              <p:cNvSpPr/>
              <p:nvPr/>
            </p:nvSpPr>
            <p:spPr>
              <a:xfrm>
                <a:off x="636840" y="3795563"/>
                <a:ext cx="1133211" cy="354971"/>
              </a:xfrm>
              <a:prstGeom prst="rect">
                <a:avLst/>
              </a:prstGeom>
              <a:solidFill>
                <a:srgbClr val="C0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Bebas Neue" panose="020B0606020202050201" pitchFamily="34" charset="0"/>
                  </a:rPr>
                  <a:t>ANDIANI</a:t>
                </a:r>
              </a:p>
            </p:txBody>
          </p:sp>
          <p:sp>
            <p:nvSpPr>
              <p:cNvPr id="179" name="TextBox 178">
                <a:extLst>
                  <a:ext uri="{FF2B5EF4-FFF2-40B4-BE49-F238E27FC236}">
                    <a16:creationId xmlns:a16="http://schemas.microsoft.com/office/drawing/2014/main" id="{06D6785D-D62B-4A73-9A05-7A01E517E4BC}"/>
                  </a:ext>
                </a:extLst>
              </p:cNvPr>
              <p:cNvSpPr txBox="1"/>
              <p:nvPr/>
            </p:nvSpPr>
            <p:spPr>
              <a:xfrm>
                <a:off x="567405" y="4203944"/>
                <a:ext cx="1259543" cy="369332"/>
              </a:xfrm>
              <a:prstGeom prst="rect">
                <a:avLst/>
              </a:prstGeom>
              <a:noFill/>
            </p:spPr>
            <p:txBody>
              <a:bodyPr wrap="square" rtlCol="0">
                <a:spAutoFit/>
              </a:bodyPr>
              <a:lstStyle/>
              <a:p>
                <a:pPr algn="ctr"/>
                <a:r>
                  <a:rPr lang="id-ID" dirty="0">
                    <a:latin typeface="Bebas Neue" panose="020B0606020202050201" pitchFamily="34" charset="0"/>
                  </a:rPr>
                  <a:t>03</a:t>
                </a:r>
              </a:p>
            </p:txBody>
          </p:sp>
          <p:sp>
            <p:nvSpPr>
              <p:cNvPr id="181" name="Rectangle: Rounded Corners 180">
                <a:extLst>
                  <a:ext uri="{FF2B5EF4-FFF2-40B4-BE49-F238E27FC236}">
                    <a16:creationId xmlns:a16="http://schemas.microsoft.com/office/drawing/2014/main" id="{2AD2FB2E-E900-4FF1-BAD8-DB47EACD2C8E}"/>
                  </a:ext>
                </a:extLst>
              </p:cNvPr>
              <p:cNvSpPr/>
              <p:nvPr/>
            </p:nvSpPr>
            <p:spPr>
              <a:xfrm rot="21335905">
                <a:off x="956232" y="-665818"/>
                <a:ext cx="262042" cy="2752855"/>
              </a:xfrm>
              <a:prstGeom prst="roundRect">
                <a:avLst/>
              </a:prstGeom>
              <a:solidFill>
                <a:srgbClr val="C0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69" name="Picture 168">
              <a:extLst>
                <a:ext uri="{FF2B5EF4-FFF2-40B4-BE49-F238E27FC236}">
                  <a16:creationId xmlns:a16="http://schemas.microsoft.com/office/drawing/2014/main" id="{E3160E85-C866-4243-A754-5829FF2DF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8068"/>
            <a:stretch>
              <a:fillRect/>
            </a:stretch>
          </p:blipFill>
          <p:spPr bwMode="auto">
            <a:xfrm>
              <a:off x="999435" y="3113373"/>
              <a:ext cx="725616" cy="915702"/>
            </a:xfrm>
            <a:custGeom>
              <a:avLst/>
              <a:gdLst>
                <a:gd name="connsiteX0" fmla="*/ 362808 w 725616"/>
                <a:gd name="connsiteY0" fmla="*/ 0 h 915702"/>
                <a:gd name="connsiteX1" fmla="*/ 725616 w 725616"/>
                <a:gd name="connsiteY1" fmla="*/ 636505 h 915702"/>
                <a:gd name="connsiteX2" fmla="*/ 718245 w 725616"/>
                <a:gd name="connsiteY2" fmla="*/ 764783 h 915702"/>
                <a:gd name="connsiteX3" fmla="*/ 717065 w 725616"/>
                <a:gd name="connsiteY3" fmla="*/ 771450 h 915702"/>
                <a:gd name="connsiteX4" fmla="*/ 645543 w 725616"/>
                <a:gd name="connsiteY4" fmla="*/ 830461 h 915702"/>
                <a:gd name="connsiteX5" fmla="*/ 366483 w 725616"/>
                <a:gd name="connsiteY5" fmla="*/ 915702 h 915702"/>
                <a:gd name="connsiteX6" fmla="*/ 13555 w 725616"/>
                <a:gd name="connsiteY6" fmla="*/ 769515 h 915702"/>
                <a:gd name="connsiteX7" fmla="*/ 7200 w 725616"/>
                <a:gd name="connsiteY7" fmla="*/ 761813 h 915702"/>
                <a:gd name="connsiteX8" fmla="*/ 0 w 725616"/>
                <a:gd name="connsiteY8" fmla="*/ 636505 h 915702"/>
                <a:gd name="connsiteX9" fmla="*/ 362808 w 725616"/>
                <a:gd name="connsiteY9" fmla="*/ 0 h 915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5616" h="915702">
                  <a:moveTo>
                    <a:pt x="362808" y="0"/>
                  </a:moveTo>
                  <a:cubicBezTo>
                    <a:pt x="563181" y="0"/>
                    <a:pt x="725616" y="284973"/>
                    <a:pt x="725616" y="636505"/>
                  </a:cubicBezTo>
                  <a:cubicBezTo>
                    <a:pt x="725616" y="680447"/>
                    <a:pt x="723078" y="723348"/>
                    <a:pt x="718245" y="764783"/>
                  </a:cubicBezTo>
                  <a:lnTo>
                    <a:pt x="717065" y="771450"/>
                  </a:lnTo>
                  <a:lnTo>
                    <a:pt x="645543" y="830461"/>
                  </a:lnTo>
                  <a:cubicBezTo>
                    <a:pt x="565884" y="884278"/>
                    <a:pt x="469853" y="915702"/>
                    <a:pt x="366483" y="915702"/>
                  </a:cubicBezTo>
                  <a:cubicBezTo>
                    <a:pt x="228656" y="915702"/>
                    <a:pt x="103877" y="859837"/>
                    <a:pt x="13555" y="769515"/>
                  </a:cubicBezTo>
                  <a:lnTo>
                    <a:pt x="7200" y="761813"/>
                  </a:lnTo>
                  <a:lnTo>
                    <a:pt x="0" y="636505"/>
                  </a:lnTo>
                  <a:cubicBezTo>
                    <a:pt x="0" y="284973"/>
                    <a:pt x="162435" y="0"/>
                    <a:pt x="362808" y="0"/>
                  </a:cubicBezTo>
                  <a:close/>
                </a:path>
              </a:pathLst>
            </a:custGeom>
            <a:noFill/>
            <a:extLst>
              <a:ext uri="{909E8E84-426E-40DD-AFC4-6F175D3DCCD1}">
                <a14:hiddenFill xmlns:a14="http://schemas.microsoft.com/office/drawing/2010/main">
                  <a:solidFill>
                    <a:srgbClr val="FFFFFF"/>
                  </a:solidFill>
                </a14:hiddenFill>
              </a:ext>
            </a:extLst>
          </p:spPr>
        </p:pic>
      </p:grpSp>
      <p:grpSp>
        <p:nvGrpSpPr>
          <p:cNvPr id="182" name="Group 181">
            <a:extLst>
              <a:ext uri="{FF2B5EF4-FFF2-40B4-BE49-F238E27FC236}">
                <a16:creationId xmlns:a16="http://schemas.microsoft.com/office/drawing/2014/main" id="{6E7C3209-FC5E-4425-9530-94B07CDD96EC}"/>
              </a:ext>
            </a:extLst>
          </p:cNvPr>
          <p:cNvGrpSpPr/>
          <p:nvPr/>
        </p:nvGrpSpPr>
        <p:grpSpPr>
          <a:xfrm>
            <a:off x="2426038" y="-5858572"/>
            <a:ext cx="1762546" cy="5336823"/>
            <a:chOff x="2366645" y="-318746"/>
            <a:chExt cx="1762546" cy="5336823"/>
          </a:xfrm>
        </p:grpSpPr>
        <p:grpSp>
          <p:nvGrpSpPr>
            <p:cNvPr id="184" name="Group 183">
              <a:extLst>
                <a:ext uri="{FF2B5EF4-FFF2-40B4-BE49-F238E27FC236}">
                  <a16:creationId xmlns:a16="http://schemas.microsoft.com/office/drawing/2014/main" id="{AA4E916C-33AC-490F-A779-0EB8133ACC49}"/>
                </a:ext>
              </a:extLst>
            </p:cNvPr>
            <p:cNvGrpSpPr/>
            <p:nvPr/>
          </p:nvGrpSpPr>
          <p:grpSpPr>
            <a:xfrm>
              <a:off x="2366645" y="-318746"/>
              <a:ext cx="1762546" cy="5336823"/>
              <a:chOff x="323258" y="-672037"/>
              <a:chExt cx="1762546" cy="5336823"/>
            </a:xfrm>
          </p:grpSpPr>
          <p:sp>
            <p:nvSpPr>
              <p:cNvPr id="187" name="Rectangle: Rounded Corners 186">
                <a:extLst>
                  <a:ext uri="{FF2B5EF4-FFF2-40B4-BE49-F238E27FC236}">
                    <a16:creationId xmlns:a16="http://schemas.microsoft.com/office/drawing/2014/main" id="{3C1299A3-8D14-47B6-B841-06952A123D23}"/>
                  </a:ext>
                </a:extLst>
              </p:cNvPr>
              <p:cNvSpPr/>
              <p:nvPr/>
            </p:nvSpPr>
            <p:spPr>
              <a:xfrm rot="264095" flipH="1">
                <a:off x="1161058" y="-672037"/>
                <a:ext cx="262042" cy="2752855"/>
              </a:xfrm>
              <a:prstGeom prst="roundRect">
                <a:avLst/>
              </a:prstGeom>
              <a:solidFill>
                <a:srgbClr val="B15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9" name="Rectangle: Top Corners Rounded 188">
                <a:extLst>
                  <a:ext uri="{FF2B5EF4-FFF2-40B4-BE49-F238E27FC236}">
                    <a16:creationId xmlns:a16="http://schemas.microsoft.com/office/drawing/2014/main" id="{5FB4BE87-DBBB-43D7-8B5E-44691D4FF655}"/>
                  </a:ext>
                </a:extLst>
              </p:cNvPr>
              <p:cNvSpPr/>
              <p:nvPr/>
            </p:nvSpPr>
            <p:spPr>
              <a:xfrm>
                <a:off x="323258" y="2119470"/>
                <a:ext cx="1760376" cy="1088425"/>
              </a:xfrm>
              <a:prstGeom prst="round2SameRect">
                <a:avLst/>
              </a:prstGeom>
              <a:solidFill>
                <a:srgbClr val="E66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0" name="Rectangle: Top Corners Rounded 189">
                <a:extLst>
                  <a:ext uri="{FF2B5EF4-FFF2-40B4-BE49-F238E27FC236}">
                    <a16:creationId xmlns:a16="http://schemas.microsoft.com/office/drawing/2014/main" id="{E49B5744-95BA-480C-88D9-F0F4A43EE058}"/>
                  </a:ext>
                </a:extLst>
              </p:cNvPr>
              <p:cNvSpPr/>
              <p:nvPr/>
            </p:nvSpPr>
            <p:spPr>
              <a:xfrm flipV="1">
                <a:off x="323258" y="3186066"/>
                <a:ext cx="1760376" cy="1478720"/>
              </a:xfrm>
              <a:prstGeom prst="round2SameRect">
                <a:avLst>
                  <a:gd name="adj1" fmla="val 1451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1" name="Freeform: Shape 190">
                <a:extLst>
                  <a:ext uri="{FF2B5EF4-FFF2-40B4-BE49-F238E27FC236}">
                    <a16:creationId xmlns:a16="http://schemas.microsoft.com/office/drawing/2014/main" id="{6957382B-65B4-4061-8D45-868D54F97F01}"/>
                  </a:ext>
                </a:extLst>
              </p:cNvPr>
              <p:cNvSpPr/>
              <p:nvPr/>
            </p:nvSpPr>
            <p:spPr>
              <a:xfrm flipV="1">
                <a:off x="1711301" y="2119470"/>
                <a:ext cx="374503" cy="2545316"/>
              </a:xfrm>
              <a:custGeom>
                <a:avLst/>
                <a:gdLst>
                  <a:gd name="connsiteX0" fmla="*/ 33154 w 374503"/>
                  <a:gd name="connsiteY0" fmla="*/ 2545316 h 2545316"/>
                  <a:gd name="connsiteX1" fmla="*/ 193095 w 374503"/>
                  <a:gd name="connsiteY1" fmla="*/ 2545316 h 2545316"/>
                  <a:gd name="connsiteX2" fmla="*/ 374503 w 374503"/>
                  <a:gd name="connsiteY2" fmla="*/ 2363908 h 2545316"/>
                  <a:gd name="connsiteX3" fmla="*/ 374503 w 374503"/>
                  <a:gd name="connsiteY3" fmla="*/ 1478720 h 2545316"/>
                  <a:gd name="connsiteX4" fmla="*/ 374503 w 374503"/>
                  <a:gd name="connsiteY4" fmla="*/ 1456891 h 2545316"/>
                  <a:gd name="connsiteX5" fmla="*/ 374503 w 374503"/>
                  <a:gd name="connsiteY5" fmla="*/ 214562 h 2545316"/>
                  <a:gd name="connsiteX6" fmla="*/ 159941 w 374503"/>
                  <a:gd name="connsiteY6" fmla="*/ 0 h 2545316"/>
                  <a:gd name="connsiteX7" fmla="*/ 0 w 374503"/>
                  <a:gd name="connsiteY7" fmla="*/ 0 h 2545316"/>
                  <a:gd name="connsiteX8" fmla="*/ 214562 w 374503"/>
                  <a:gd name="connsiteY8" fmla="*/ 214562 h 2545316"/>
                  <a:gd name="connsiteX9" fmla="*/ 214562 w 374503"/>
                  <a:gd name="connsiteY9" fmla="*/ 1456891 h 2545316"/>
                  <a:gd name="connsiteX10" fmla="*/ 214562 w 374503"/>
                  <a:gd name="connsiteY10" fmla="*/ 1478720 h 2545316"/>
                  <a:gd name="connsiteX11" fmla="*/ 214562 w 374503"/>
                  <a:gd name="connsiteY11" fmla="*/ 2363908 h 2545316"/>
                  <a:gd name="connsiteX12" fmla="*/ 33154 w 374503"/>
                  <a:gd name="connsiteY12" fmla="*/ 2545316 h 254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503" h="2545316">
                    <a:moveTo>
                      <a:pt x="33154" y="2545316"/>
                    </a:moveTo>
                    <a:lnTo>
                      <a:pt x="193095" y="2545316"/>
                    </a:lnTo>
                    <a:cubicBezTo>
                      <a:pt x="293284" y="2545316"/>
                      <a:pt x="374503" y="2464097"/>
                      <a:pt x="374503" y="2363908"/>
                    </a:cubicBezTo>
                    <a:lnTo>
                      <a:pt x="374503" y="1478720"/>
                    </a:lnTo>
                    <a:lnTo>
                      <a:pt x="374503" y="1456891"/>
                    </a:lnTo>
                    <a:lnTo>
                      <a:pt x="374503" y="214562"/>
                    </a:lnTo>
                    <a:cubicBezTo>
                      <a:pt x="374503" y="96063"/>
                      <a:pt x="278440" y="0"/>
                      <a:pt x="159941" y="0"/>
                    </a:cubicBezTo>
                    <a:lnTo>
                      <a:pt x="0" y="0"/>
                    </a:lnTo>
                    <a:cubicBezTo>
                      <a:pt x="118499" y="0"/>
                      <a:pt x="214562" y="96063"/>
                      <a:pt x="214562" y="214562"/>
                    </a:cubicBezTo>
                    <a:lnTo>
                      <a:pt x="214562" y="1456891"/>
                    </a:lnTo>
                    <a:lnTo>
                      <a:pt x="214562" y="1478720"/>
                    </a:lnTo>
                    <a:lnTo>
                      <a:pt x="214562" y="2363908"/>
                    </a:lnTo>
                    <a:cubicBezTo>
                      <a:pt x="214562" y="2464097"/>
                      <a:pt x="133343" y="2545316"/>
                      <a:pt x="33154" y="2545316"/>
                    </a:cubicBez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92" name="Block Arc 191">
                <a:extLst>
                  <a:ext uri="{FF2B5EF4-FFF2-40B4-BE49-F238E27FC236}">
                    <a16:creationId xmlns:a16="http://schemas.microsoft.com/office/drawing/2014/main" id="{1C44536C-73A6-4AB3-B6AF-DCF1B5288157}"/>
                  </a:ext>
                </a:extLst>
              </p:cNvPr>
              <p:cNvSpPr/>
              <p:nvPr/>
            </p:nvSpPr>
            <p:spPr>
              <a:xfrm>
                <a:off x="961284" y="1897935"/>
                <a:ext cx="484324" cy="443070"/>
              </a:xfrm>
              <a:prstGeom prst="blockArc">
                <a:avLst>
                  <a:gd name="adj1" fmla="val 10800000"/>
                  <a:gd name="adj2" fmla="val 21599999"/>
                  <a:gd name="adj3" fmla="val 1658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93" name="Oval 192">
                <a:extLst>
                  <a:ext uri="{FF2B5EF4-FFF2-40B4-BE49-F238E27FC236}">
                    <a16:creationId xmlns:a16="http://schemas.microsoft.com/office/drawing/2014/main" id="{3054BC85-BC43-494D-80AA-59B3B9CC1EDD}"/>
                  </a:ext>
                </a:extLst>
              </p:cNvPr>
              <p:cNvSpPr/>
              <p:nvPr/>
            </p:nvSpPr>
            <p:spPr>
              <a:xfrm>
                <a:off x="683051" y="2632822"/>
                <a:ext cx="1040791" cy="104079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4" name="Rectangle 193">
                <a:extLst>
                  <a:ext uri="{FF2B5EF4-FFF2-40B4-BE49-F238E27FC236}">
                    <a16:creationId xmlns:a16="http://schemas.microsoft.com/office/drawing/2014/main" id="{9371015A-796D-44E4-BC2A-34230A38F136}"/>
                  </a:ext>
                </a:extLst>
              </p:cNvPr>
              <p:cNvSpPr/>
              <p:nvPr/>
            </p:nvSpPr>
            <p:spPr>
              <a:xfrm>
                <a:off x="636840" y="3795563"/>
                <a:ext cx="1133211" cy="354971"/>
              </a:xfrm>
              <a:prstGeom prst="rect">
                <a:avLst/>
              </a:prstGeom>
              <a:solidFill>
                <a:srgbClr val="E66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Bebas Neue" panose="020B0606020202050201" pitchFamily="34" charset="0"/>
                  </a:rPr>
                  <a:t>CHIZANATUL</a:t>
                </a:r>
              </a:p>
            </p:txBody>
          </p:sp>
          <p:sp>
            <p:nvSpPr>
              <p:cNvPr id="195" name="TextBox 194">
                <a:extLst>
                  <a:ext uri="{FF2B5EF4-FFF2-40B4-BE49-F238E27FC236}">
                    <a16:creationId xmlns:a16="http://schemas.microsoft.com/office/drawing/2014/main" id="{84C3FA43-C238-4EB2-B15E-DA456FEFA6E8}"/>
                  </a:ext>
                </a:extLst>
              </p:cNvPr>
              <p:cNvSpPr txBox="1"/>
              <p:nvPr/>
            </p:nvSpPr>
            <p:spPr>
              <a:xfrm>
                <a:off x="567405" y="4203944"/>
                <a:ext cx="1259543" cy="369332"/>
              </a:xfrm>
              <a:prstGeom prst="rect">
                <a:avLst/>
              </a:prstGeom>
              <a:noFill/>
            </p:spPr>
            <p:txBody>
              <a:bodyPr wrap="square" rtlCol="0">
                <a:spAutoFit/>
              </a:bodyPr>
              <a:lstStyle/>
              <a:p>
                <a:pPr algn="ctr"/>
                <a:r>
                  <a:rPr lang="id-ID" dirty="0">
                    <a:latin typeface="Bebas Neue" panose="020B0606020202050201" pitchFamily="34" charset="0"/>
                  </a:rPr>
                  <a:t>07</a:t>
                </a:r>
              </a:p>
            </p:txBody>
          </p:sp>
          <p:sp>
            <p:nvSpPr>
              <p:cNvPr id="196" name="Rectangle: Rounded Corners 195">
                <a:extLst>
                  <a:ext uri="{FF2B5EF4-FFF2-40B4-BE49-F238E27FC236}">
                    <a16:creationId xmlns:a16="http://schemas.microsoft.com/office/drawing/2014/main" id="{CDBB2527-C3EB-4941-8984-FFFC8B456A2A}"/>
                  </a:ext>
                </a:extLst>
              </p:cNvPr>
              <p:cNvSpPr/>
              <p:nvPr/>
            </p:nvSpPr>
            <p:spPr>
              <a:xfrm rot="21335905">
                <a:off x="956232" y="-665818"/>
                <a:ext cx="262042" cy="2752855"/>
              </a:xfrm>
              <a:prstGeom prst="roundRect">
                <a:avLst/>
              </a:prstGeom>
              <a:solidFill>
                <a:srgbClr val="E66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85" name="Picture 184">
              <a:extLst>
                <a:ext uri="{FF2B5EF4-FFF2-40B4-BE49-F238E27FC236}">
                  <a16:creationId xmlns:a16="http://schemas.microsoft.com/office/drawing/2014/main" id="{C53E110D-0DC6-43F6-800E-385836C687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6839"/>
            <a:stretch>
              <a:fillRect/>
            </a:stretch>
          </p:blipFill>
          <p:spPr bwMode="auto">
            <a:xfrm>
              <a:off x="2855793" y="3124930"/>
              <a:ext cx="756474" cy="905169"/>
            </a:xfrm>
            <a:custGeom>
              <a:avLst/>
              <a:gdLst>
                <a:gd name="connsiteX0" fmla="*/ 120063 w 756474"/>
                <a:gd name="connsiteY0" fmla="*/ 0 h 905169"/>
                <a:gd name="connsiteX1" fmla="*/ 697139 w 756474"/>
                <a:gd name="connsiteY1" fmla="*/ 0 h 905169"/>
                <a:gd name="connsiteX2" fmla="*/ 756474 w 756474"/>
                <a:gd name="connsiteY2" fmla="*/ 48956 h 905169"/>
                <a:gd name="connsiteX3" fmla="*/ 756474 w 756474"/>
                <a:gd name="connsiteY3" fmla="*/ 763152 h 905169"/>
                <a:gd name="connsiteX4" fmla="*/ 687661 w 756474"/>
                <a:gd name="connsiteY4" fmla="*/ 819928 h 905169"/>
                <a:gd name="connsiteX5" fmla="*/ 408601 w 756474"/>
                <a:gd name="connsiteY5" fmla="*/ 905169 h 905169"/>
                <a:gd name="connsiteX6" fmla="*/ 55673 w 756474"/>
                <a:gd name="connsiteY6" fmla="*/ 758982 h 905169"/>
                <a:gd name="connsiteX7" fmla="*/ 0 w 756474"/>
                <a:gd name="connsiteY7" fmla="*/ 691505 h 905169"/>
                <a:gd name="connsiteX8" fmla="*/ 0 w 756474"/>
                <a:gd name="connsiteY8" fmla="*/ 120603 h 905169"/>
                <a:gd name="connsiteX9" fmla="*/ 55673 w 756474"/>
                <a:gd name="connsiteY9" fmla="*/ 53126 h 905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6474" h="905169">
                  <a:moveTo>
                    <a:pt x="120063" y="0"/>
                  </a:moveTo>
                  <a:lnTo>
                    <a:pt x="697139" y="0"/>
                  </a:lnTo>
                  <a:lnTo>
                    <a:pt x="756474" y="48956"/>
                  </a:lnTo>
                  <a:lnTo>
                    <a:pt x="756474" y="763152"/>
                  </a:lnTo>
                  <a:lnTo>
                    <a:pt x="687661" y="819928"/>
                  </a:lnTo>
                  <a:cubicBezTo>
                    <a:pt x="608002" y="873745"/>
                    <a:pt x="511971" y="905169"/>
                    <a:pt x="408601" y="905169"/>
                  </a:cubicBezTo>
                  <a:cubicBezTo>
                    <a:pt x="270774" y="905169"/>
                    <a:pt x="145995" y="849304"/>
                    <a:pt x="55673" y="758982"/>
                  </a:cubicBezTo>
                  <a:lnTo>
                    <a:pt x="0" y="691505"/>
                  </a:lnTo>
                  <a:lnTo>
                    <a:pt x="0" y="120603"/>
                  </a:lnTo>
                  <a:lnTo>
                    <a:pt x="55673" y="53126"/>
                  </a:lnTo>
                  <a:close/>
                </a:path>
              </a:pathLst>
            </a:custGeom>
            <a:noFill/>
            <a:extLst>
              <a:ext uri="{909E8E84-426E-40DD-AFC4-6F175D3DCCD1}">
                <a14:hiddenFill xmlns:a14="http://schemas.microsoft.com/office/drawing/2010/main">
                  <a:solidFill>
                    <a:srgbClr val="FFFFFF"/>
                  </a:solidFill>
                </a14:hiddenFill>
              </a:ext>
            </a:extLst>
          </p:spPr>
        </p:pic>
      </p:grpSp>
      <p:grpSp>
        <p:nvGrpSpPr>
          <p:cNvPr id="198" name="Group 197">
            <a:extLst>
              <a:ext uri="{FF2B5EF4-FFF2-40B4-BE49-F238E27FC236}">
                <a16:creationId xmlns:a16="http://schemas.microsoft.com/office/drawing/2014/main" id="{BDB32449-CFDC-49CB-98FB-122FAF207BAC}"/>
              </a:ext>
            </a:extLst>
          </p:cNvPr>
          <p:cNvGrpSpPr/>
          <p:nvPr/>
        </p:nvGrpSpPr>
        <p:grpSpPr>
          <a:xfrm>
            <a:off x="4304123" y="-5858572"/>
            <a:ext cx="1762546" cy="5336823"/>
            <a:chOff x="4244730" y="-318746"/>
            <a:chExt cx="1762546" cy="5336823"/>
          </a:xfrm>
        </p:grpSpPr>
        <p:grpSp>
          <p:nvGrpSpPr>
            <p:cNvPr id="199" name="Group 198">
              <a:extLst>
                <a:ext uri="{FF2B5EF4-FFF2-40B4-BE49-F238E27FC236}">
                  <a16:creationId xmlns:a16="http://schemas.microsoft.com/office/drawing/2014/main" id="{E88E575B-DEC9-4E91-8C61-F3E894491265}"/>
                </a:ext>
              </a:extLst>
            </p:cNvPr>
            <p:cNvGrpSpPr/>
            <p:nvPr/>
          </p:nvGrpSpPr>
          <p:grpSpPr>
            <a:xfrm>
              <a:off x="4244730" y="-318746"/>
              <a:ext cx="1762546" cy="5336823"/>
              <a:chOff x="323258" y="-672037"/>
              <a:chExt cx="1762546" cy="5336823"/>
            </a:xfrm>
          </p:grpSpPr>
          <p:sp>
            <p:nvSpPr>
              <p:cNvPr id="201" name="Rectangle: Rounded Corners 200">
                <a:extLst>
                  <a:ext uri="{FF2B5EF4-FFF2-40B4-BE49-F238E27FC236}">
                    <a16:creationId xmlns:a16="http://schemas.microsoft.com/office/drawing/2014/main" id="{B046D498-4162-40B9-B69F-64EA0818F71F}"/>
                  </a:ext>
                </a:extLst>
              </p:cNvPr>
              <p:cNvSpPr/>
              <p:nvPr/>
            </p:nvSpPr>
            <p:spPr>
              <a:xfrm rot="264095" flipH="1">
                <a:off x="1161058" y="-672037"/>
                <a:ext cx="262042" cy="2752855"/>
              </a:xfrm>
              <a:prstGeom prst="roundRect">
                <a:avLst/>
              </a:pr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4" name="Rectangle: Top Corners Rounded 203">
                <a:extLst>
                  <a:ext uri="{FF2B5EF4-FFF2-40B4-BE49-F238E27FC236}">
                    <a16:creationId xmlns:a16="http://schemas.microsoft.com/office/drawing/2014/main" id="{8AAC0B3E-674B-47FF-8A64-3E994FD35999}"/>
                  </a:ext>
                </a:extLst>
              </p:cNvPr>
              <p:cNvSpPr/>
              <p:nvPr/>
            </p:nvSpPr>
            <p:spPr>
              <a:xfrm>
                <a:off x="323258" y="2119470"/>
                <a:ext cx="1760376" cy="1088425"/>
              </a:xfrm>
              <a:prstGeom prst="round2SameRect">
                <a:avLst/>
              </a:prstGeom>
              <a:solidFill>
                <a:srgbClr val="FFC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5" name="Rectangle: Top Corners Rounded 204">
                <a:extLst>
                  <a:ext uri="{FF2B5EF4-FFF2-40B4-BE49-F238E27FC236}">
                    <a16:creationId xmlns:a16="http://schemas.microsoft.com/office/drawing/2014/main" id="{063B23F2-E9CB-4EB4-A6BC-1448FE5D7D6F}"/>
                  </a:ext>
                </a:extLst>
              </p:cNvPr>
              <p:cNvSpPr/>
              <p:nvPr/>
            </p:nvSpPr>
            <p:spPr>
              <a:xfrm flipV="1">
                <a:off x="323258" y="3186066"/>
                <a:ext cx="1760376" cy="1478720"/>
              </a:xfrm>
              <a:prstGeom prst="round2SameRect">
                <a:avLst>
                  <a:gd name="adj1" fmla="val 1451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6" name="Freeform: Shape 205">
                <a:extLst>
                  <a:ext uri="{FF2B5EF4-FFF2-40B4-BE49-F238E27FC236}">
                    <a16:creationId xmlns:a16="http://schemas.microsoft.com/office/drawing/2014/main" id="{A1E28639-7E60-4F88-9CE2-B7062248B2CC}"/>
                  </a:ext>
                </a:extLst>
              </p:cNvPr>
              <p:cNvSpPr/>
              <p:nvPr/>
            </p:nvSpPr>
            <p:spPr>
              <a:xfrm flipV="1">
                <a:off x="1711301" y="2119470"/>
                <a:ext cx="374503" cy="2545316"/>
              </a:xfrm>
              <a:custGeom>
                <a:avLst/>
                <a:gdLst>
                  <a:gd name="connsiteX0" fmla="*/ 33154 w 374503"/>
                  <a:gd name="connsiteY0" fmla="*/ 2545316 h 2545316"/>
                  <a:gd name="connsiteX1" fmla="*/ 193095 w 374503"/>
                  <a:gd name="connsiteY1" fmla="*/ 2545316 h 2545316"/>
                  <a:gd name="connsiteX2" fmla="*/ 374503 w 374503"/>
                  <a:gd name="connsiteY2" fmla="*/ 2363908 h 2545316"/>
                  <a:gd name="connsiteX3" fmla="*/ 374503 w 374503"/>
                  <a:gd name="connsiteY3" fmla="*/ 1478720 h 2545316"/>
                  <a:gd name="connsiteX4" fmla="*/ 374503 w 374503"/>
                  <a:gd name="connsiteY4" fmla="*/ 1456891 h 2545316"/>
                  <a:gd name="connsiteX5" fmla="*/ 374503 w 374503"/>
                  <a:gd name="connsiteY5" fmla="*/ 214562 h 2545316"/>
                  <a:gd name="connsiteX6" fmla="*/ 159941 w 374503"/>
                  <a:gd name="connsiteY6" fmla="*/ 0 h 2545316"/>
                  <a:gd name="connsiteX7" fmla="*/ 0 w 374503"/>
                  <a:gd name="connsiteY7" fmla="*/ 0 h 2545316"/>
                  <a:gd name="connsiteX8" fmla="*/ 214562 w 374503"/>
                  <a:gd name="connsiteY8" fmla="*/ 214562 h 2545316"/>
                  <a:gd name="connsiteX9" fmla="*/ 214562 w 374503"/>
                  <a:gd name="connsiteY9" fmla="*/ 1456891 h 2545316"/>
                  <a:gd name="connsiteX10" fmla="*/ 214562 w 374503"/>
                  <a:gd name="connsiteY10" fmla="*/ 1478720 h 2545316"/>
                  <a:gd name="connsiteX11" fmla="*/ 214562 w 374503"/>
                  <a:gd name="connsiteY11" fmla="*/ 2363908 h 2545316"/>
                  <a:gd name="connsiteX12" fmla="*/ 33154 w 374503"/>
                  <a:gd name="connsiteY12" fmla="*/ 2545316 h 254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503" h="2545316">
                    <a:moveTo>
                      <a:pt x="33154" y="2545316"/>
                    </a:moveTo>
                    <a:lnTo>
                      <a:pt x="193095" y="2545316"/>
                    </a:lnTo>
                    <a:cubicBezTo>
                      <a:pt x="293284" y="2545316"/>
                      <a:pt x="374503" y="2464097"/>
                      <a:pt x="374503" y="2363908"/>
                    </a:cubicBezTo>
                    <a:lnTo>
                      <a:pt x="374503" y="1478720"/>
                    </a:lnTo>
                    <a:lnTo>
                      <a:pt x="374503" y="1456891"/>
                    </a:lnTo>
                    <a:lnTo>
                      <a:pt x="374503" y="214562"/>
                    </a:lnTo>
                    <a:cubicBezTo>
                      <a:pt x="374503" y="96063"/>
                      <a:pt x="278440" y="0"/>
                      <a:pt x="159941" y="0"/>
                    </a:cubicBezTo>
                    <a:lnTo>
                      <a:pt x="0" y="0"/>
                    </a:lnTo>
                    <a:cubicBezTo>
                      <a:pt x="118499" y="0"/>
                      <a:pt x="214562" y="96063"/>
                      <a:pt x="214562" y="214562"/>
                    </a:cubicBezTo>
                    <a:lnTo>
                      <a:pt x="214562" y="1456891"/>
                    </a:lnTo>
                    <a:lnTo>
                      <a:pt x="214562" y="1478720"/>
                    </a:lnTo>
                    <a:lnTo>
                      <a:pt x="214562" y="2363908"/>
                    </a:lnTo>
                    <a:cubicBezTo>
                      <a:pt x="214562" y="2464097"/>
                      <a:pt x="133343" y="2545316"/>
                      <a:pt x="33154" y="2545316"/>
                    </a:cubicBez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207" name="Block Arc 206">
                <a:extLst>
                  <a:ext uri="{FF2B5EF4-FFF2-40B4-BE49-F238E27FC236}">
                    <a16:creationId xmlns:a16="http://schemas.microsoft.com/office/drawing/2014/main" id="{21241F7B-0E72-4B83-825A-F6366F5289A8}"/>
                  </a:ext>
                </a:extLst>
              </p:cNvPr>
              <p:cNvSpPr/>
              <p:nvPr/>
            </p:nvSpPr>
            <p:spPr>
              <a:xfrm>
                <a:off x="961284" y="1897935"/>
                <a:ext cx="484324" cy="443070"/>
              </a:xfrm>
              <a:prstGeom prst="blockArc">
                <a:avLst>
                  <a:gd name="adj1" fmla="val 10800000"/>
                  <a:gd name="adj2" fmla="val 21599999"/>
                  <a:gd name="adj3" fmla="val 1658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08" name="Oval 207">
                <a:extLst>
                  <a:ext uri="{FF2B5EF4-FFF2-40B4-BE49-F238E27FC236}">
                    <a16:creationId xmlns:a16="http://schemas.microsoft.com/office/drawing/2014/main" id="{856D47F0-58F4-4B2A-8DB9-3627F1A87BE9}"/>
                  </a:ext>
                </a:extLst>
              </p:cNvPr>
              <p:cNvSpPr/>
              <p:nvPr/>
            </p:nvSpPr>
            <p:spPr>
              <a:xfrm>
                <a:off x="683051" y="2632822"/>
                <a:ext cx="1040791" cy="104079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9" name="Rectangle 208">
                <a:extLst>
                  <a:ext uri="{FF2B5EF4-FFF2-40B4-BE49-F238E27FC236}">
                    <a16:creationId xmlns:a16="http://schemas.microsoft.com/office/drawing/2014/main" id="{68140397-B7D4-4DD2-A12E-572A2054276E}"/>
                  </a:ext>
                </a:extLst>
              </p:cNvPr>
              <p:cNvSpPr/>
              <p:nvPr/>
            </p:nvSpPr>
            <p:spPr>
              <a:xfrm>
                <a:off x="636840" y="3795563"/>
                <a:ext cx="1133211" cy="354971"/>
              </a:xfrm>
              <a:prstGeom prst="rect">
                <a:avLst/>
              </a:prstGeom>
              <a:solidFill>
                <a:srgbClr val="FFC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Bebas Neue" panose="020B0606020202050201" pitchFamily="34" charset="0"/>
                  </a:rPr>
                  <a:t>DEWI RINJANI</a:t>
                </a:r>
              </a:p>
            </p:txBody>
          </p:sp>
          <p:sp>
            <p:nvSpPr>
              <p:cNvPr id="210" name="TextBox 209">
                <a:extLst>
                  <a:ext uri="{FF2B5EF4-FFF2-40B4-BE49-F238E27FC236}">
                    <a16:creationId xmlns:a16="http://schemas.microsoft.com/office/drawing/2014/main" id="{D72EF4C5-B203-4870-BC1A-D092DE33F02C}"/>
                  </a:ext>
                </a:extLst>
              </p:cNvPr>
              <p:cNvSpPr txBox="1"/>
              <p:nvPr/>
            </p:nvSpPr>
            <p:spPr>
              <a:xfrm>
                <a:off x="567405" y="4203944"/>
                <a:ext cx="1259543" cy="369332"/>
              </a:xfrm>
              <a:prstGeom prst="rect">
                <a:avLst/>
              </a:prstGeom>
              <a:noFill/>
            </p:spPr>
            <p:txBody>
              <a:bodyPr wrap="square" rtlCol="0">
                <a:spAutoFit/>
              </a:bodyPr>
              <a:lstStyle/>
              <a:p>
                <a:pPr algn="ctr"/>
                <a:r>
                  <a:rPr lang="id-ID" dirty="0">
                    <a:latin typeface="Bebas Neue" panose="020B0606020202050201" pitchFamily="34" charset="0"/>
                  </a:rPr>
                  <a:t>09</a:t>
                </a:r>
              </a:p>
            </p:txBody>
          </p:sp>
          <p:sp>
            <p:nvSpPr>
              <p:cNvPr id="211" name="Rectangle: Rounded Corners 210">
                <a:extLst>
                  <a:ext uri="{FF2B5EF4-FFF2-40B4-BE49-F238E27FC236}">
                    <a16:creationId xmlns:a16="http://schemas.microsoft.com/office/drawing/2014/main" id="{1D98F439-D0FD-4B69-81D3-C693F714AE19}"/>
                  </a:ext>
                </a:extLst>
              </p:cNvPr>
              <p:cNvSpPr/>
              <p:nvPr/>
            </p:nvSpPr>
            <p:spPr>
              <a:xfrm rot="21335905">
                <a:off x="956232" y="-665818"/>
                <a:ext cx="262042" cy="2752855"/>
              </a:xfrm>
              <a:prstGeom prst="roundRect">
                <a:avLst/>
              </a:prstGeom>
              <a:solidFill>
                <a:srgbClr val="FFC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200" name="Picture 199">
              <a:extLst>
                <a:ext uri="{FF2B5EF4-FFF2-40B4-BE49-F238E27FC236}">
                  <a16:creationId xmlns:a16="http://schemas.microsoft.com/office/drawing/2014/main" id="{A9B3240D-AED6-4C73-B6A3-36B0EAD9F2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33183"/>
            <a:stretch>
              <a:fillRect/>
            </a:stretch>
          </p:blipFill>
          <p:spPr bwMode="auto">
            <a:xfrm>
              <a:off x="4749811" y="3190897"/>
              <a:ext cx="738929" cy="834468"/>
            </a:xfrm>
            <a:custGeom>
              <a:avLst/>
              <a:gdLst>
                <a:gd name="connsiteX0" fmla="*/ 32357 w 738929"/>
                <a:gd name="connsiteY0" fmla="*/ 0 h 834468"/>
                <a:gd name="connsiteX1" fmla="*/ 738929 w 738929"/>
                <a:gd name="connsiteY1" fmla="*/ 0 h 834468"/>
                <a:gd name="connsiteX2" fmla="*/ 738929 w 738929"/>
                <a:gd name="connsiteY2" fmla="*/ 699654 h 834468"/>
                <a:gd name="connsiteX3" fmla="*/ 678845 w 738929"/>
                <a:gd name="connsiteY3" fmla="*/ 749227 h 834468"/>
                <a:gd name="connsiteX4" fmla="*/ 399785 w 738929"/>
                <a:gd name="connsiteY4" fmla="*/ 834468 h 834468"/>
                <a:gd name="connsiteX5" fmla="*/ 46857 w 738929"/>
                <a:gd name="connsiteY5" fmla="*/ 688281 h 834468"/>
                <a:gd name="connsiteX6" fmla="*/ 0 w 738929"/>
                <a:gd name="connsiteY6" fmla="*/ 631489 h 834468"/>
                <a:gd name="connsiteX7" fmla="*/ 0 w 738929"/>
                <a:gd name="connsiteY7" fmla="*/ 39217 h 834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8929" h="834468">
                  <a:moveTo>
                    <a:pt x="32357" y="0"/>
                  </a:moveTo>
                  <a:lnTo>
                    <a:pt x="738929" y="0"/>
                  </a:lnTo>
                  <a:lnTo>
                    <a:pt x="738929" y="699654"/>
                  </a:lnTo>
                  <a:lnTo>
                    <a:pt x="678845" y="749227"/>
                  </a:lnTo>
                  <a:cubicBezTo>
                    <a:pt x="599186" y="803044"/>
                    <a:pt x="503156" y="834468"/>
                    <a:pt x="399785" y="834468"/>
                  </a:cubicBezTo>
                  <a:cubicBezTo>
                    <a:pt x="261958" y="834468"/>
                    <a:pt x="137179" y="778603"/>
                    <a:pt x="46857" y="688281"/>
                  </a:cubicBezTo>
                  <a:lnTo>
                    <a:pt x="0" y="631489"/>
                  </a:lnTo>
                  <a:lnTo>
                    <a:pt x="0" y="39217"/>
                  </a:lnTo>
                  <a:close/>
                </a:path>
              </a:pathLst>
            </a:custGeom>
            <a:noFill/>
            <a:extLst>
              <a:ext uri="{909E8E84-426E-40DD-AFC4-6F175D3DCCD1}">
                <a14:hiddenFill xmlns:a14="http://schemas.microsoft.com/office/drawing/2010/main">
                  <a:solidFill>
                    <a:srgbClr val="FFFFFF"/>
                  </a:solidFill>
                </a14:hiddenFill>
              </a:ext>
            </a:extLst>
          </p:spPr>
        </p:pic>
      </p:grpSp>
      <p:grpSp>
        <p:nvGrpSpPr>
          <p:cNvPr id="212" name="Group 211">
            <a:extLst>
              <a:ext uri="{FF2B5EF4-FFF2-40B4-BE49-F238E27FC236}">
                <a16:creationId xmlns:a16="http://schemas.microsoft.com/office/drawing/2014/main" id="{CE229B23-D1D5-4BCE-BEFA-8ACC91877473}"/>
              </a:ext>
            </a:extLst>
          </p:cNvPr>
          <p:cNvGrpSpPr/>
          <p:nvPr/>
        </p:nvGrpSpPr>
        <p:grpSpPr>
          <a:xfrm>
            <a:off x="6182208" y="-5858572"/>
            <a:ext cx="1762546" cy="5336823"/>
            <a:chOff x="6122815" y="-318746"/>
            <a:chExt cx="1762546" cy="5336823"/>
          </a:xfrm>
        </p:grpSpPr>
        <p:grpSp>
          <p:nvGrpSpPr>
            <p:cNvPr id="213" name="Group 212">
              <a:extLst>
                <a:ext uri="{FF2B5EF4-FFF2-40B4-BE49-F238E27FC236}">
                  <a16:creationId xmlns:a16="http://schemas.microsoft.com/office/drawing/2014/main" id="{9E35F2F5-BBFC-4AA6-AE18-F98E635F80A0}"/>
                </a:ext>
              </a:extLst>
            </p:cNvPr>
            <p:cNvGrpSpPr/>
            <p:nvPr/>
          </p:nvGrpSpPr>
          <p:grpSpPr>
            <a:xfrm>
              <a:off x="6122815" y="-318746"/>
              <a:ext cx="1762546" cy="5336823"/>
              <a:chOff x="323258" y="-672037"/>
              <a:chExt cx="1762546" cy="5336823"/>
            </a:xfrm>
          </p:grpSpPr>
          <p:sp>
            <p:nvSpPr>
              <p:cNvPr id="244" name="Rectangle: Rounded Corners 243">
                <a:extLst>
                  <a:ext uri="{FF2B5EF4-FFF2-40B4-BE49-F238E27FC236}">
                    <a16:creationId xmlns:a16="http://schemas.microsoft.com/office/drawing/2014/main" id="{EDB995DA-966D-4389-96EC-FB660A1D3A0D}"/>
                  </a:ext>
                </a:extLst>
              </p:cNvPr>
              <p:cNvSpPr/>
              <p:nvPr/>
            </p:nvSpPr>
            <p:spPr>
              <a:xfrm rot="264095" flipH="1">
                <a:off x="1161058" y="-672037"/>
                <a:ext cx="262042" cy="2752855"/>
              </a:xfrm>
              <a:prstGeom prst="roundRect">
                <a:avLst/>
              </a:prstGeom>
              <a:solidFill>
                <a:srgbClr val="70A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5" name="Rectangle: Top Corners Rounded 244">
                <a:extLst>
                  <a:ext uri="{FF2B5EF4-FFF2-40B4-BE49-F238E27FC236}">
                    <a16:creationId xmlns:a16="http://schemas.microsoft.com/office/drawing/2014/main" id="{AAA2D591-6CAC-4EAD-A595-16624ECF847F}"/>
                  </a:ext>
                </a:extLst>
              </p:cNvPr>
              <p:cNvSpPr/>
              <p:nvPr/>
            </p:nvSpPr>
            <p:spPr>
              <a:xfrm>
                <a:off x="323258" y="2119470"/>
                <a:ext cx="1760376" cy="1088425"/>
              </a:xfrm>
              <a:prstGeom prst="round2Same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6" name="Rectangle: Top Corners Rounded 265">
                <a:extLst>
                  <a:ext uri="{FF2B5EF4-FFF2-40B4-BE49-F238E27FC236}">
                    <a16:creationId xmlns:a16="http://schemas.microsoft.com/office/drawing/2014/main" id="{EC47504E-0738-4A40-A390-F303AF73671A}"/>
                  </a:ext>
                </a:extLst>
              </p:cNvPr>
              <p:cNvSpPr/>
              <p:nvPr/>
            </p:nvSpPr>
            <p:spPr>
              <a:xfrm flipV="1">
                <a:off x="323258" y="3186066"/>
                <a:ext cx="1760376" cy="1478720"/>
              </a:xfrm>
              <a:prstGeom prst="round2SameRect">
                <a:avLst>
                  <a:gd name="adj1" fmla="val 1451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7" name="Freeform: Shape 266">
                <a:extLst>
                  <a:ext uri="{FF2B5EF4-FFF2-40B4-BE49-F238E27FC236}">
                    <a16:creationId xmlns:a16="http://schemas.microsoft.com/office/drawing/2014/main" id="{AA875B71-B863-4F6F-A1BA-05CF76F8768F}"/>
                  </a:ext>
                </a:extLst>
              </p:cNvPr>
              <p:cNvSpPr/>
              <p:nvPr/>
            </p:nvSpPr>
            <p:spPr>
              <a:xfrm flipV="1">
                <a:off x="1711301" y="2119470"/>
                <a:ext cx="374503" cy="2545316"/>
              </a:xfrm>
              <a:custGeom>
                <a:avLst/>
                <a:gdLst>
                  <a:gd name="connsiteX0" fmla="*/ 33154 w 374503"/>
                  <a:gd name="connsiteY0" fmla="*/ 2545316 h 2545316"/>
                  <a:gd name="connsiteX1" fmla="*/ 193095 w 374503"/>
                  <a:gd name="connsiteY1" fmla="*/ 2545316 h 2545316"/>
                  <a:gd name="connsiteX2" fmla="*/ 374503 w 374503"/>
                  <a:gd name="connsiteY2" fmla="*/ 2363908 h 2545316"/>
                  <a:gd name="connsiteX3" fmla="*/ 374503 w 374503"/>
                  <a:gd name="connsiteY3" fmla="*/ 1478720 h 2545316"/>
                  <a:gd name="connsiteX4" fmla="*/ 374503 w 374503"/>
                  <a:gd name="connsiteY4" fmla="*/ 1456891 h 2545316"/>
                  <a:gd name="connsiteX5" fmla="*/ 374503 w 374503"/>
                  <a:gd name="connsiteY5" fmla="*/ 214562 h 2545316"/>
                  <a:gd name="connsiteX6" fmla="*/ 159941 w 374503"/>
                  <a:gd name="connsiteY6" fmla="*/ 0 h 2545316"/>
                  <a:gd name="connsiteX7" fmla="*/ 0 w 374503"/>
                  <a:gd name="connsiteY7" fmla="*/ 0 h 2545316"/>
                  <a:gd name="connsiteX8" fmla="*/ 214562 w 374503"/>
                  <a:gd name="connsiteY8" fmla="*/ 214562 h 2545316"/>
                  <a:gd name="connsiteX9" fmla="*/ 214562 w 374503"/>
                  <a:gd name="connsiteY9" fmla="*/ 1456891 h 2545316"/>
                  <a:gd name="connsiteX10" fmla="*/ 214562 w 374503"/>
                  <a:gd name="connsiteY10" fmla="*/ 1478720 h 2545316"/>
                  <a:gd name="connsiteX11" fmla="*/ 214562 w 374503"/>
                  <a:gd name="connsiteY11" fmla="*/ 2363908 h 2545316"/>
                  <a:gd name="connsiteX12" fmla="*/ 33154 w 374503"/>
                  <a:gd name="connsiteY12" fmla="*/ 2545316 h 254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503" h="2545316">
                    <a:moveTo>
                      <a:pt x="33154" y="2545316"/>
                    </a:moveTo>
                    <a:lnTo>
                      <a:pt x="193095" y="2545316"/>
                    </a:lnTo>
                    <a:cubicBezTo>
                      <a:pt x="293284" y="2545316"/>
                      <a:pt x="374503" y="2464097"/>
                      <a:pt x="374503" y="2363908"/>
                    </a:cubicBezTo>
                    <a:lnTo>
                      <a:pt x="374503" y="1478720"/>
                    </a:lnTo>
                    <a:lnTo>
                      <a:pt x="374503" y="1456891"/>
                    </a:lnTo>
                    <a:lnTo>
                      <a:pt x="374503" y="214562"/>
                    </a:lnTo>
                    <a:cubicBezTo>
                      <a:pt x="374503" y="96063"/>
                      <a:pt x="278440" y="0"/>
                      <a:pt x="159941" y="0"/>
                    </a:cubicBezTo>
                    <a:lnTo>
                      <a:pt x="0" y="0"/>
                    </a:lnTo>
                    <a:cubicBezTo>
                      <a:pt x="118499" y="0"/>
                      <a:pt x="214562" y="96063"/>
                      <a:pt x="214562" y="214562"/>
                    </a:cubicBezTo>
                    <a:lnTo>
                      <a:pt x="214562" y="1456891"/>
                    </a:lnTo>
                    <a:lnTo>
                      <a:pt x="214562" y="1478720"/>
                    </a:lnTo>
                    <a:lnTo>
                      <a:pt x="214562" y="2363908"/>
                    </a:lnTo>
                    <a:cubicBezTo>
                      <a:pt x="214562" y="2464097"/>
                      <a:pt x="133343" y="2545316"/>
                      <a:pt x="33154" y="2545316"/>
                    </a:cubicBez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271" name="Block Arc 270">
                <a:extLst>
                  <a:ext uri="{FF2B5EF4-FFF2-40B4-BE49-F238E27FC236}">
                    <a16:creationId xmlns:a16="http://schemas.microsoft.com/office/drawing/2014/main" id="{62FB4F9A-AD82-4172-AF1D-906106D5245B}"/>
                  </a:ext>
                </a:extLst>
              </p:cNvPr>
              <p:cNvSpPr/>
              <p:nvPr/>
            </p:nvSpPr>
            <p:spPr>
              <a:xfrm>
                <a:off x="961284" y="1897935"/>
                <a:ext cx="484324" cy="443070"/>
              </a:xfrm>
              <a:prstGeom prst="blockArc">
                <a:avLst>
                  <a:gd name="adj1" fmla="val 10800000"/>
                  <a:gd name="adj2" fmla="val 21599999"/>
                  <a:gd name="adj3" fmla="val 1658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72" name="Oval 271">
                <a:extLst>
                  <a:ext uri="{FF2B5EF4-FFF2-40B4-BE49-F238E27FC236}">
                    <a16:creationId xmlns:a16="http://schemas.microsoft.com/office/drawing/2014/main" id="{E62389E1-B65B-4A06-A6CD-D16F4F2D665D}"/>
                  </a:ext>
                </a:extLst>
              </p:cNvPr>
              <p:cNvSpPr/>
              <p:nvPr/>
            </p:nvSpPr>
            <p:spPr>
              <a:xfrm>
                <a:off x="683051" y="2632822"/>
                <a:ext cx="1040791" cy="104079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3" name="Rectangle 272">
                <a:extLst>
                  <a:ext uri="{FF2B5EF4-FFF2-40B4-BE49-F238E27FC236}">
                    <a16:creationId xmlns:a16="http://schemas.microsoft.com/office/drawing/2014/main" id="{820CC175-2147-44CD-89D9-9874FF67C130}"/>
                  </a:ext>
                </a:extLst>
              </p:cNvPr>
              <p:cNvSpPr/>
              <p:nvPr/>
            </p:nvSpPr>
            <p:spPr>
              <a:xfrm>
                <a:off x="636840" y="3795563"/>
                <a:ext cx="1133211" cy="35497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Bebas Neue" panose="020B0606020202050201" pitchFamily="34" charset="0"/>
                  </a:rPr>
                  <a:t>IZZA</a:t>
                </a:r>
              </a:p>
            </p:txBody>
          </p:sp>
          <p:sp>
            <p:nvSpPr>
              <p:cNvPr id="274" name="TextBox 273">
                <a:extLst>
                  <a:ext uri="{FF2B5EF4-FFF2-40B4-BE49-F238E27FC236}">
                    <a16:creationId xmlns:a16="http://schemas.microsoft.com/office/drawing/2014/main" id="{76012DBD-230D-4694-9EC3-EA12D59D769B}"/>
                  </a:ext>
                </a:extLst>
              </p:cNvPr>
              <p:cNvSpPr txBox="1"/>
              <p:nvPr/>
            </p:nvSpPr>
            <p:spPr>
              <a:xfrm>
                <a:off x="567405" y="4203944"/>
                <a:ext cx="1259543" cy="369332"/>
              </a:xfrm>
              <a:prstGeom prst="rect">
                <a:avLst/>
              </a:prstGeom>
              <a:noFill/>
            </p:spPr>
            <p:txBody>
              <a:bodyPr wrap="square" rtlCol="0">
                <a:spAutoFit/>
              </a:bodyPr>
              <a:lstStyle/>
              <a:p>
                <a:pPr algn="ctr"/>
                <a:r>
                  <a:rPr lang="id-ID" dirty="0">
                    <a:latin typeface="Bebas Neue" panose="020B0606020202050201" pitchFamily="34" charset="0"/>
                  </a:rPr>
                  <a:t>18</a:t>
                </a:r>
              </a:p>
            </p:txBody>
          </p:sp>
          <p:sp>
            <p:nvSpPr>
              <p:cNvPr id="279" name="Rectangle: Rounded Corners 278">
                <a:extLst>
                  <a:ext uri="{FF2B5EF4-FFF2-40B4-BE49-F238E27FC236}">
                    <a16:creationId xmlns:a16="http://schemas.microsoft.com/office/drawing/2014/main" id="{802DC7F2-D43A-4B58-8465-4D76557CEFD3}"/>
                  </a:ext>
                </a:extLst>
              </p:cNvPr>
              <p:cNvSpPr/>
              <p:nvPr/>
            </p:nvSpPr>
            <p:spPr>
              <a:xfrm rot="21335905">
                <a:off x="956232" y="-665818"/>
                <a:ext cx="262042" cy="27528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233" name="Picture 232">
              <a:extLst>
                <a:ext uri="{FF2B5EF4-FFF2-40B4-BE49-F238E27FC236}">
                  <a16:creationId xmlns:a16="http://schemas.microsoft.com/office/drawing/2014/main" id="{37ED8722-9C5F-4753-88F9-5C235B29E9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1783" b="15688"/>
            <a:stretch>
              <a:fillRect/>
            </a:stretch>
          </p:blipFill>
          <p:spPr bwMode="auto">
            <a:xfrm>
              <a:off x="6499714" y="3119184"/>
              <a:ext cx="865009" cy="896979"/>
            </a:xfrm>
            <a:custGeom>
              <a:avLst/>
              <a:gdLst>
                <a:gd name="connsiteX0" fmla="*/ 200651 w 865009"/>
                <a:gd name="connsiteY0" fmla="*/ 0 h 896979"/>
                <a:gd name="connsiteX1" fmla="*/ 797580 w 865009"/>
                <a:gd name="connsiteY1" fmla="*/ 0 h 896979"/>
                <a:gd name="connsiteX2" fmla="*/ 852043 w 865009"/>
                <a:gd name="connsiteY2" fmla="*/ 44936 h 896979"/>
                <a:gd name="connsiteX3" fmla="*/ 865009 w 865009"/>
                <a:gd name="connsiteY3" fmla="*/ 60652 h 896979"/>
                <a:gd name="connsiteX4" fmla="*/ 865009 w 865009"/>
                <a:gd name="connsiteY4" fmla="*/ 735077 h 896979"/>
                <a:gd name="connsiteX5" fmla="*/ 852043 w 865009"/>
                <a:gd name="connsiteY5" fmla="*/ 750792 h 896979"/>
                <a:gd name="connsiteX6" fmla="*/ 499115 w 865009"/>
                <a:gd name="connsiteY6" fmla="*/ 896979 h 896979"/>
                <a:gd name="connsiteX7" fmla="*/ 0 w 865009"/>
                <a:gd name="connsiteY7" fmla="*/ 397864 h 896979"/>
                <a:gd name="connsiteX8" fmla="*/ 146187 w 865009"/>
                <a:gd name="connsiteY8" fmla="*/ 44936 h 896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5009" h="896979">
                  <a:moveTo>
                    <a:pt x="200651" y="0"/>
                  </a:moveTo>
                  <a:lnTo>
                    <a:pt x="797580" y="0"/>
                  </a:lnTo>
                  <a:lnTo>
                    <a:pt x="852043" y="44936"/>
                  </a:lnTo>
                  <a:lnTo>
                    <a:pt x="865009" y="60652"/>
                  </a:lnTo>
                  <a:lnTo>
                    <a:pt x="865009" y="735077"/>
                  </a:lnTo>
                  <a:lnTo>
                    <a:pt x="852043" y="750792"/>
                  </a:lnTo>
                  <a:cubicBezTo>
                    <a:pt x="761721" y="841114"/>
                    <a:pt x="636942" y="896979"/>
                    <a:pt x="499115" y="896979"/>
                  </a:cubicBezTo>
                  <a:cubicBezTo>
                    <a:pt x="223461" y="896979"/>
                    <a:pt x="0" y="673518"/>
                    <a:pt x="0" y="397864"/>
                  </a:cubicBezTo>
                  <a:cubicBezTo>
                    <a:pt x="0" y="260037"/>
                    <a:pt x="55865" y="135258"/>
                    <a:pt x="146187" y="44936"/>
                  </a:cubicBezTo>
                  <a:close/>
                </a:path>
              </a:pathLst>
            </a:custGeom>
            <a:noFill/>
            <a:extLst>
              <a:ext uri="{909E8E84-426E-40DD-AFC4-6F175D3DCCD1}">
                <a14:hiddenFill xmlns:a14="http://schemas.microsoft.com/office/drawing/2010/main">
                  <a:solidFill>
                    <a:srgbClr val="FFFFFF"/>
                  </a:solidFill>
                </a14:hiddenFill>
              </a:ext>
            </a:extLst>
          </p:spPr>
        </p:pic>
      </p:grpSp>
      <p:grpSp>
        <p:nvGrpSpPr>
          <p:cNvPr id="280" name="Group 279">
            <a:extLst>
              <a:ext uri="{FF2B5EF4-FFF2-40B4-BE49-F238E27FC236}">
                <a16:creationId xmlns:a16="http://schemas.microsoft.com/office/drawing/2014/main" id="{9482B73F-5F29-4186-9DD2-30DD2F960EF2}"/>
              </a:ext>
            </a:extLst>
          </p:cNvPr>
          <p:cNvGrpSpPr/>
          <p:nvPr/>
        </p:nvGrpSpPr>
        <p:grpSpPr>
          <a:xfrm>
            <a:off x="8060293" y="-5858572"/>
            <a:ext cx="1762546" cy="5336823"/>
            <a:chOff x="8000900" y="-318746"/>
            <a:chExt cx="1762546" cy="5336823"/>
          </a:xfrm>
        </p:grpSpPr>
        <p:grpSp>
          <p:nvGrpSpPr>
            <p:cNvPr id="284" name="Group 283">
              <a:extLst>
                <a:ext uri="{FF2B5EF4-FFF2-40B4-BE49-F238E27FC236}">
                  <a16:creationId xmlns:a16="http://schemas.microsoft.com/office/drawing/2014/main" id="{C98F5C04-CE55-4E74-9496-44E28CD99D58}"/>
                </a:ext>
              </a:extLst>
            </p:cNvPr>
            <p:cNvGrpSpPr/>
            <p:nvPr/>
          </p:nvGrpSpPr>
          <p:grpSpPr>
            <a:xfrm>
              <a:off x="8000900" y="-318746"/>
              <a:ext cx="1762546" cy="5336823"/>
              <a:chOff x="323258" y="-672037"/>
              <a:chExt cx="1762546" cy="5336823"/>
            </a:xfrm>
          </p:grpSpPr>
          <p:sp>
            <p:nvSpPr>
              <p:cNvPr id="286" name="Rectangle: Rounded Corners 285">
                <a:extLst>
                  <a:ext uri="{FF2B5EF4-FFF2-40B4-BE49-F238E27FC236}">
                    <a16:creationId xmlns:a16="http://schemas.microsoft.com/office/drawing/2014/main" id="{FD10CAF6-6ACC-43F4-B9EB-1854198208EA}"/>
                  </a:ext>
                </a:extLst>
              </p:cNvPr>
              <p:cNvSpPr/>
              <p:nvPr/>
            </p:nvSpPr>
            <p:spPr>
              <a:xfrm rot="264095" flipH="1">
                <a:off x="1161058" y="-672037"/>
                <a:ext cx="262042" cy="275285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7" name="Rectangle: Top Corners Rounded 286">
                <a:extLst>
                  <a:ext uri="{FF2B5EF4-FFF2-40B4-BE49-F238E27FC236}">
                    <a16:creationId xmlns:a16="http://schemas.microsoft.com/office/drawing/2014/main" id="{E392E2BA-3B1D-4361-85E9-C724D6DC03EB}"/>
                  </a:ext>
                </a:extLst>
              </p:cNvPr>
              <p:cNvSpPr/>
              <p:nvPr/>
            </p:nvSpPr>
            <p:spPr>
              <a:xfrm>
                <a:off x="323258" y="2119470"/>
                <a:ext cx="1760376" cy="1088425"/>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8" name="Rectangle: Top Corners Rounded 287">
                <a:extLst>
                  <a:ext uri="{FF2B5EF4-FFF2-40B4-BE49-F238E27FC236}">
                    <a16:creationId xmlns:a16="http://schemas.microsoft.com/office/drawing/2014/main" id="{B9D93D94-CAFE-4D97-BD13-FCE73D82F846}"/>
                  </a:ext>
                </a:extLst>
              </p:cNvPr>
              <p:cNvSpPr/>
              <p:nvPr/>
            </p:nvSpPr>
            <p:spPr>
              <a:xfrm flipV="1">
                <a:off x="323258" y="3186066"/>
                <a:ext cx="1760376" cy="1478720"/>
              </a:xfrm>
              <a:prstGeom prst="round2SameRect">
                <a:avLst>
                  <a:gd name="adj1" fmla="val 1451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9" name="Freeform: Shape 288">
                <a:extLst>
                  <a:ext uri="{FF2B5EF4-FFF2-40B4-BE49-F238E27FC236}">
                    <a16:creationId xmlns:a16="http://schemas.microsoft.com/office/drawing/2014/main" id="{821B4E2D-879E-4EF6-9E4F-C0A84298EC4D}"/>
                  </a:ext>
                </a:extLst>
              </p:cNvPr>
              <p:cNvSpPr/>
              <p:nvPr/>
            </p:nvSpPr>
            <p:spPr>
              <a:xfrm flipV="1">
                <a:off x="1711301" y="2119470"/>
                <a:ext cx="374503" cy="2545316"/>
              </a:xfrm>
              <a:custGeom>
                <a:avLst/>
                <a:gdLst>
                  <a:gd name="connsiteX0" fmla="*/ 33154 w 374503"/>
                  <a:gd name="connsiteY0" fmla="*/ 2545316 h 2545316"/>
                  <a:gd name="connsiteX1" fmla="*/ 193095 w 374503"/>
                  <a:gd name="connsiteY1" fmla="*/ 2545316 h 2545316"/>
                  <a:gd name="connsiteX2" fmla="*/ 374503 w 374503"/>
                  <a:gd name="connsiteY2" fmla="*/ 2363908 h 2545316"/>
                  <a:gd name="connsiteX3" fmla="*/ 374503 w 374503"/>
                  <a:gd name="connsiteY3" fmla="*/ 1478720 h 2545316"/>
                  <a:gd name="connsiteX4" fmla="*/ 374503 w 374503"/>
                  <a:gd name="connsiteY4" fmla="*/ 1456891 h 2545316"/>
                  <a:gd name="connsiteX5" fmla="*/ 374503 w 374503"/>
                  <a:gd name="connsiteY5" fmla="*/ 214562 h 2545316"/>
                  <a:gd name="connsiteX6" fmla="*/ 159941 w 374503"/>
                  <a:gd name="connsiteY6" fmla="*/ 0 h 2545316"/>
                  <a:gd name="connsiteX7" fmla="*/ 0 w 374503"/>
                  <a:gd name="connsiteY7" fmla="*/ 0 h 2545316"/>
                  <a:gd name="connsiteX8" fmla="*/ 214562 w 374503"/>
                  <a:gd name="connsiteY8" fmla="*/ 214562 h 2545316"/>
                  <a:gd name="connsiteX9" fmla="*/ 214562 w 374503"/>
                  <a:gd name="connsiteY9" fmla="*/ 1456891 h 2545316"/>
                  <a:gd name="connsiteX10" fmla="*/ 214562 w 374503"/>
                  <a:gd name="connsiteY10" fmla="*/ 1478720 h 2545316"/>
                  <a:gd name="connsiteX11" fmla="*/ 214562 w 374503"/>
                  <a:gd name="connsiteY11" fmla="*/ 2363908 h 2545316"/>
                  <a:gd name="connsiteX12" fmla="*/ 33154 w 374503"/>
                  <a:gd name="connsiteY12" fmla="*/ 2545316 h 254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503" h="2545316">
                    <a:moveTo>
                      <a:pt x="33154" y="2545316"/>
                    </a:moveTo>
                    <a:lnTo>
                      <a:pt x="193095" y="2545316"/>
                    </a:lnTo>
                    <a:cubicBezTo>
                      <a:pt x="293284" y="2545316"/>
                      <a:pt x="374503" y="2464097"/>
                      <a:pt x="374503" y="2363908"/>
                    </a:cubicBezTo>
                    <a:lnTo>
                      <a:pt x="374503" y="1478720"/>
                    </a:lnTo>
                    <a:lnTo>
                      <a:pt x="374503" y="1456891"/>
                    </a:lnTo>
                    <a:lnTo>
                      <a:pt x="374503" y="214562"/>
                    </a:lnTo>
                    <a:cubicBezTo>
                      <a:pt x="374503" y="96063"/>
                      <a:pt x="278440" y="0"/>
                      <a:pt x="159941" y="0"/>
                    </a:cubicBezTo>
                    <a:lnTo>
                      <a:pt x="0" y="0"/>
                    </a:lnTo>
                    <a:cubicBezTo>
                      <a:pt x="118499" y="0"/>
                      <a:pt x="214562" y="96063"/>
                      <a:pt x="214562" y="214562"/>
                    </a:cubicBezTo>
                    <a:lnTo>
                      <a:pt x="214562" y="1456891"/>
                    </a:lnTo>
                    <a:lnTo>
                      <a:pt x="214562" y="1478720"/>
                    </a:lnTo>
                    <a:lnTo>
                      <a:pt x="214562" y="2363908"/>
                    </a:lnTo>
                    <a:cubicBezTo>
                      <a:pt x="214562" y="2464097"/>
                      <a:pt x="133343" y="2545316"/>
                      <a:pt x="33154" y="2545316"/>
                    </a:cubicBez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290" name="Block Arc 289">
                <a:extLst>
                  <a:ext uri="{FF2B5EF4-FFF2-40B4-BE49-F238E27FC236}">
                    <a16:creationId xmlns:a16="http://schemas.microsoft.com/office/drawing/2014/main" id="{B1EF2805-E187-493F-B2B0-3E44DD906EB2}"/>
                  </a:ext>
                </a:extLst>
              </p:cNvPr>
              <p:cNvSpPr/>
              <p:nvPr/>
            </p:nvSpPr>
            <p:spPr>
              <a:xfrm>
                <a:off x="961284" y="1897935"/>
                <a:ext cx="484324" cy="443070"/>
              </a:xfrm>
              <a:prstGeom prst="blockArc">
                <a:avLst>
                  <a:gd name="adj1" fmla="val 10800000"/>
                  <a:gd name="adj2" fmla="val 21599999"/>
                  <a:gd name="adj3" fmla="val 1658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91" name="Oval 290">
                <a:extLst>
                  <a:ext uri="{FF2B5EF4-FFF2-40B4-BE49-F238E27FC236}">
                    <a16:creationId xmlns:a16="http://schemas.microsoft.com/office/drawing/2014/main" id="{BC6C5C20-A0E5-4108-8FF9-9205CCFDEA76}"/>
                  </a:ext>
                </a:extLst>
              </p:cNvPr>
              <p:cNvSpPr/>
              <p:nvPr/>
            </p:nvSpPr>
            <p:spPr>
              <a:xfrm>
                <a:off x="683051" y="2632822"/>
                <a:ext cx="1040791" cy="104079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2" name="Rectangle 291">
                <a:extLst>
                  <a:ext uri="{FF2B5EF4-FFF2-40B4-BE49-F238E27FC236}">
                    <a16:creationId xmlns:a16="http://schemas.microsoft.com/office/drawing/2014/main" id="{71F4F4B9-189C-4198-9E1B-969C26524E24}"/>
                  </a:ext>
                </a:extLst>
              </p:cNvPr>
              <p:cNvSpPr/>
              <p:nvPr/>
            </p:nvSpPr>
            <p:spPr>
              <a:xfrm>
                <a:off x="636840" y="3795563"/>
                <a:ext cx="1133211" cy="35497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Bebas Neue" panose="020B0606020202050201" pitchFamily="34" charset="0"/>
                  </a:rPr>
                  <a:t>MONICA</a:t>
                </a:r>
              </a:p>
            </p:txBody>
          </p:sp>
          <p:sp>
            <p:nvSpPr>
              <p:cNvPr id="293" name="TextBox 292">
                <a:extLst>
                  <a:ext uri="{FF2B5EF4-FFF2-40B4-BE49-F238E27FC236}">
                    <a16:creationId xmlns:a16="http://schemas.microsoft.com/office/drawing/2014/main" id="{09910C69-45A2-4065-B65D-77F68521FA6B}"/>
                  </a:ext>
                </a:extLst>
              </p:cNvPr>
              <p:cNvSpPr txBox="1"/>
              <p:nvPr/>
            </p:nvSpPr>
            <p:spPr>
              <a:xfrm>
                <a:off x="567405" y="4203944"/>
                <a:ext cx="1259543" cy="369332"/>
              </a:xfrm>
              <a:prstGeom prst="rect">
                <a:avLst/>
              </a:prstGeom>
              <a:noFill/>
            </p:spPr>
            <p:txBody>
              <a:bodyPr wrap="square" rtlCol="0">
                <a:spAutoFit/>
              </a:bodyPr>
              <a:lstStyle/>
              <a:p>
                <a:pPr algn="ctr"/>
                <a:r>
                  <a:rPr lang="id-ID" dirty="0">
                    <a:latin typeface="Bebas Neue" panose="020B0606020202050201" pitchFamily="34" charset="0"/>
                  </a:rPr>
                  <a:t>22</a:t>
                </a:r>
              </a:p>
            </p:txBody>
          </p:sp>
          <p:sp>
            <p:nvSpPr>
              <p:cNvPr id="294" name="Rectangle: Rounded Corners 293">
                <a:extLst>
                  <a:ext uri="{FF2B5EF4-FFF2-40B4-BE49-F238E27FC236}">
                    <a16:creationId xmlns:a16="http://schemas.microsoft.com/office/drawing/2014/main" id="{3B10E71B-C222-45D8-ADB1-984DFEBAFACE}"/>
                  </a:ext>
                </a:extLst>
              </p:cNvPr>
              <p:cNvSpPr/>
              <p:nvPr/>
            </p:nvSpPr>
            <p:spPr>
              <a:xfrm rot="21335905">
                <a:off x="956232" y="-665818"/>
                <a:ext cx="262042" cy="275285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285" name="Picture 284">
              <a:extLst>
                <a:ext uri="{FF2B5EF4-FFF2-40B4-BE49-F238E27FC236}">
                  <a16:creationId xmlns:a16="http://schemas.microsoft.com/office/drawing/2014/main" id="{2A7D433E-8F5C-41DA-9D65-D05CF3465B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17337"/>
            <a:stretch>
              <a:fillRect/>
            </a:stretch>
          </p:blipFill>
          <p:spPr bwMode="auto">
            <a:xfrm>
              <a:off x="8483512" y="3083225"/>
              <a:ext cx="750864" cy="931035"/>
            </a:xfrm>
            <a:custGeom>
              <a:avLst/>
              <a:gdLst>
                <a:gd name="connsiteX0" fmla="*/ 151730 w 750864"/>
                <a:gd name="connsiteY0" fmla="*/ 0 h 931035"/>
                <a:gd name="connsiteX1" fmla="*/ 643356 w 750864"/>
                <a:gd name="connsiteY1" fmla="*/ 0 h 931035"/>
                <a:gd name="connsiteX2" fmla="*/ 676603 w 750864"/>
                <a:gd name="connsiteY2" fmla="*/ 18046 h 931035"/>
                <a:gd name="connsiteX3" fmla="*/ 750471 w 750864"/>
                <a:gd name="connsiteY3" fmla="*/ 78992 h 931035"/>
                <a:gd name="connsiteX4" fmla="*/ 750864 w 750864"/>
                <a:gd name="connsiteY4" fmla="*/ 79469 h 931035"/>
                <a:gd name="connsiteX5" fmla="*/ 750864 w 750864"/>
                <a:gd name="connsiteY5" fmla="*/ 784371 h 931035"/>
                <a:gd name="connsiteX6" fmla="*/ 750471 w 750864"/>
                <a:gd name="connsiteY6" fmla="*/ 784848 h 931035"/>
                <a:gd name="connsiteX7" fmla="*/ 397543 w 750864"/>
                <a:gd name="connsiteY7" fmla="*/ 931035 h 931035"/>
                <a:gd name="connsiteX8" fmla="*/ 44616 w 750864"/>
                <a:gd name="connsiteY8" fmla="*/ 784848 h 931035"/>
                <a:gd name="connsiteX9" fmla="*/ 0 w 750864"/>
                <a:gd name="connsiteY9" fmla="*/ 730774 h 931035"/>
                <a:gd name="connsiteX10" fmla="*/ 0 w 750864"/>
                <a:gd name="connsiteY10" fmla="*/ 133067 h 931035"/>
                <a:gd name="connsiteX11" fmla="*/ 44616 w 750864"/>
                <a:gd name="connsiteY11" fmla="*/ 78992 h 931035"/>
                <a:gd name="connsiteX12" fmla="*/ 118483 w 750864"/>
                <a:gd name="connsiteY12" fmla="*/ 18046 h 93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0864" h="931035">
                  <a:moveTo>
                    <a:pt x="151730" y="0"/>
                  </a:moveTo>
                  <a:lnTo>
                    <a:pt x="643356" y="0"/>
                  </a:lnTo>
                  <a:lnTo>
                    <a:pt x="676603" y="18046"/>
                  </a:lnTo>
                  <a:cubicBezTo>
                    <a:pt x="703156" y="35985"/>
                    <a:pt x="727891" y="56412"/>
                    <a:pt x="750471" y="78992"/>
                  </a:cubicBezTo>
                  <a:lnTo>
                    <a:pt x="750864" y="79469"/>
                  </a:lnTo>
                  <a:lnTo>
                    <a:pt x="750864" y="784371"/>
                  </a:lnTo>
                  <a:lnTo>
                    <a:pt x="750471" y="784848"/>
                  </a:lnTo>
                  <a:cubicBezTo>
                    <a:pt x="660149" y="875170"/>
                    <a:pt x="535370" y="931035"/>
                    <a:pt x="397543" y="931035"/>
                  </a:cubicBezTo>
                  <a:cubicBezTo>
                    <a:pt x="259716" y="931035"/>
                    <a:pt x="134938" y="875170"/>
                    <a:pt x="44616" y="784848"/>
                  </a:cubicBezTo>
                  <a:lnTo>
                    <a:pt x="0" y="730774"/>
                  </a:lnTo>
                  <a:lnTo>
                    <a:pt x="0" y="133067"/>
                  </a:lnTo>
                  <a:lnTo>
                    <a:pt x="44616" y="78992"/>
                  </a:lnTo>
                  <a:cubicBezTo>
                    <a:pt x="67196" y="56412"/>
                    <a:pt x="91930" y="35985"/>
                    <a:pt x="118483" y="18046"/>
                  </a:cubicBezTo>
                  <a:close/>
                </a:path>
              </a:pathLst>
            </a:custGeom>
            <a:noFill/>
            <a:extLst>
              <a:ext uri="{909E8E84-426E-40DD-AFC4-6F175D3DCCD1}">
                <a14:hiddenFill xmlns:a14="http://schemas.microsoft.com/office/drawing/2010/main">
                  <a:solidFill>
                    <a:srgbClr val="FFFFFF"/>
                  </a:solidFill>
                </a14:hiddenFill>
              </a:ext>
            </a:extLst>
          </p:spPr>
        </p:pic>
      </p:grpSp>
      <p:grpSp>
        <p:nvGrpSpPr>
          <p:cNvPr id="295" name="Group 294">
            <a:extLst>
              <a:ext uri="{FF2B5EF4-FFF2-40B4-BE49-F238E27FC236}">
                <a16:creationId xmlns:a16="http://schemas.microsoft.com/office/drawing/2014/main" id="{2B5A8AEE-FA85-4B40-A3ED-50FD9FB29E98}"/>
              </a:ext>
            </a:extLst>
          </p:cNvPr>
          <p:cNvGrpSpPr/>
          <p:nvPr/>
        </p:nvGrpSpPr>
        <p:grpSpPr>
          <a:xfrm>
            <a:off x="9938378" y="-5858572"/>
            <a:ext cx="1762546" cy="5336823"/>
            <a:chOff x="9878985" y="-318746"/>
            <a:chExt cx="1762546" cy="5336823"/>
          </a:xfrm>
        </p:grpSpPr>
        <p:grpSp>
          <p:nvGrpSpPr>
            <p:cNvPr id="296" name="Group 295">
              <a:extLst>
                <a:ext uri="{FF2B5EF4-FFF2-40B4-BE49-F238E27FC236}">
                  <a16:creationId xmlns:a16="http://schemas.microsoft.com/office/drawing/2014/main" id="{68A2EACD-A340-458D-A685-BB551977CC9B}"/>
                </a:ext>
              </a:extLst>
            </p:cNvPr>
            <p:cNvGrpSpPr/>
            <p:nvPr/>
          </p:nvGrpSpPr>
          <p:grpSpPr>
            <a:xfrm>
              <a:off x="9878985" y="-318746"/>
              <a:ext cx="1762546" cy="5336823"/>
              <a:chOff x="323258" y="-672037"/>
              <a:chExt cx="1762546" cy="5336823"/>
            </a:xfrm>
          </p:grpSpPr>
          <p:sp>
            <p:nvSpPr>
              <p:cNvPr id="298" name="Rectangle: Rounded Corners 297">
                <a:extLst>
                  <a:ext uri="{FF2B5EF4-FFF2-40B4-BE49-F238E27FC236}">
                    <a16:creationId xmlns:a16="http://schemas.microsoft.com/office/drawing/2014/main" id="{7110F3E8-0879-441D-B94A-C4E108597F9E}"/>
                  </a:ext>
                </a:extLst>
              </p:cNvPr>
              <p:cNvSpPr/>
              <p:nvPr/>
            </p:nvSpPr>
            <p:spPr>
              <a:xfrm rot="264095" flipH="1">
                <a:off x="1161058" y="-672037"/>
                <a:ext cx="262042" cy="2752855"/>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9" name="Rectangle: Top Corners Rounded 298">
                <a:extLst>
                  <a:ext uri="{FF2B5EF4-FFF2-40B4-BE49-F238E27FC236}">
                    <a16:creationId xmlns:a16="http://schemas.microsoft.com/office/drawing/2014/main" id="{E46A35BE-651C-4929-9AA7-5493CFFAE21E}"/>
                  </a:ext>
                </a:extLst>
              </p:cNvPr>
              <p:cNvSpPr/>
              <p:nvPr/>
            </p:nvSpPr>
            <p:spPr>
              <a:xfrm>
                <a:off x="323258" y="2119470"/>
                <a:ext cx="1760376" cy="1088425"/>
              </a:xfrm>
              <a:prstGeom prst="round2SameRect">
                <a:avLst/>
              </a:prstGeom>
              <a:solidFill>
                <a:srgbClr val="954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0" name="Rectangle: Top Corners Rounded 299">
                <a:extLst>
                  <a:ext uri="{FF2B5EF4-FFF2-40B4-BE49-F238E27FC236}">
                    <a16:creationId xmlns:a16="http://schemas.microsoft.com/office/drawing/2014/main" id="{A027D359-3295-4FF5-B259-6564DEBA66D4}"/>
                  </a:ext>
                </a:extLst>
              </p:cNvPr>
              <p:cNvSpPr/>
              <p:nvPr/>
            </p:nvSpPr>
            <p:spPr>
              <a:xfrm flipV="1">
                <a:off x="323258" y="3186066"/>
                <a:ext cx="1760376" cy="1478720"/>
              </a:xfrm>
              <a:prstGeom prst="round2SameRect">
                <a:avLst>
                  <a:gd name="adj1" fmla="val 1451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1" name="Freeform: Shape 300">
                <a:extLst>
                  <a:ext uri="{FF2B5EF4-FFF2-40B4-BE49-F238E27FC236}">
                    <a16:creationId xmlns:a16="http://schemas.microsoft.com/office/drawing/2014/main" id="{49C3A54E-A562-42A8-BA91-C1479FA67FAC}"/>
                  </a:ext>
                </a:extLst>
              </p:cNvPr>
              <p:cNvSpPr/>
              <p:nvPr/>
            </p:nvSpPr>
            <p:spPr>
              <a:xfrm flipV="1">
                <a:off x="1711301" y="2119470"/>
                <a:ext cx="374503" cy="2545316"/>
              </a:xfrm>
              <a:custGeom>
                <a:avLst/>
                <a:gdLst>
                  <a:gd name="connsiteX0" fmla="*/ 33154 w 374503"/>
                  <a:gd name="connsiteY0" fmla="*/ 2545316 h 2545316"/>
                  <a:gd name="connsiteX1" fmla="*/ 193095 w 374503"/>
                  <a:gd name="connsiteY1" fmla="*/ 2545316 h 2545316"/>
                  <a:gd name="connsiteX2" fmla="*/ 374503 w 374503"/>
                  <a:gd name="connsiteY2" fmla="*/ 2363908 h 2545316"/>
                  <a:gd name="connsiteX3" fmla="*/ 374503 w 374503"/>
                  <a:gd name="connsiteY3" fmla="*/ 1478720 h 2545316"/>
                  <a:gd name="connsiteX4" fmla="*/ 374503 w 374503"/>
                  <a:gd name="connsiteY4" fmla="*/ 1456891 h 2545316"/>
                  <a:gd name="connsiteX5" fmla="*/ 374503 w 374503"/>
                  <a:gd name="connsiteY5" fmla="*/ 214562 h 2545316"/>
                  <a:gd name="connsiteX6" fmla="*/ 159941 w 374503"/>
                  <a:gd name="connsiteY6" fmla="*/ 0 h 2545316"/>
                  <a:gd name="connsiteX7" fmla="*/ 0 w 374503"/>
                  <a:gd name="connsiteY7" fmla="*/ 0 h 2545316"/>
                  <a:gd name="connsiteX8" fmla="*/ 214562 w 374503"/>
                  <a:gd name="connsiteY8" fmla="*/ 214562 h 2545316"/>
                  <a:gd name="connsiteX9" fmla="*/ 214562 w 374503"/>
                  <a:gd name="connsiteY9" fmla="*/ 1456891 h 2545316"/>
                  <a:gd name="connsiteX10" fmla="*/ 214562 w 374503"/>
                  <a:gd name="connsiteY10" fmla="*/ 1478720 h 2545316"/>
                  <a:gd name="connsiteX11" fmla="*/ 214562 w 374503"/>
                  <a:gd name="connsiteY11" fmla="*/ 2363908 h 2545316"/>
                  <a:gd name="connsiteX12" fmla="*/ 33154 w 374503"/>
                  <a:gd name="connsiteY12" fmla="*/ 2545316 h 254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503" h="2545316">
                    <a:moveTo>
                      <a:pt x="33154" y="2545316"/>
                    </a:moveTo>
                    <a:lnTo>
                      <a:pt x="193095" y="2545316"/>
                    </a:lnTo>
                    <a:cubicBezTo>
                      <a:pt x="293284" y="2545316"/>
                      <a:pt x="374503" y="2464097"/>
                      <a:pt x="374503" y="2363908"/>
                    </a:cubicBezTo>
                    <a:lnTo>
                      <a:pt x="374503" y="1478720"/>
                    </a:lnTo>
                    <a:lnTo>
                      <a:pt x="374503" y="1456891"/>
                    </a:lnTo>
                    <a:lnTo>
                      <a:pt x="374503" y="214562"/>
                    </a:lnTo>
                    <a:cubicBezTo>
                      <a:pt x="374503" y="96063"/>
                      <a:pt x="278440" y="0"/>
                      <a:pt x="159941" y="0"/>
                    </a:cubicBezTo>
                    <a:lnTo>
                      <a:pt x="0" y="0"/>
                    </a:lnTo>
                    <a:cubicBezTo>
                      <a:pt x="118499" y="0"/>
                      <a:pt x="214562" y="96063"/>
                      <a:pt x="214562" y="214562"/>
                    </a:cubicBezTo>
                    <a:lnTo>
                      <a:pt x="214562" y="1456891"/>
                    </a:lnTo>
                    <a:lnTo>
                      <a:pt x="214562" y="1478720"/>
                    </a:lnTo>
                    <a:lnTo>
                      <a:pt x="214562" y="2363908"/>
                    </a:lnTo>
                    <a:cubicBezTo>
                      <a:pt x="214562" y="2464097"/>
                      <a:pt x="133343" y="2545316"/>
                      <a:pt x="33154" y="2545316"/>
                    </a:cubicBez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302" name="Block Arc 301">
                <a:extLst>
                  <a:ext uri="{FF2B5EF4-FFF2-40B4-BE49-F238E27FC236}">
                    <a16:creationId xmlns:a16="http://schemas.microsoft.com/office/drawing/2014/main" id="{605EC201-83CA-402C-913E-75E18841897B}"/>
                  </a:ext>
                </a:extLst>
              </p:cNvPr>
              <p:cNvSpPr/>
              <p:nvPr/>
            </p:nvSpPr>
            <p:spPr>
              <a:xfrm>
                <a:off x="961284" y="1897935"/>
                <a:ext cx="484324" cy="443070"/>
              </a:xfrm>
              <a:prstGeom prst="blockArc">
                <a:avLst>
                  <a:gd name="adj1" fmla="val 10800000"/>
                  <a:gd name="adj2" fmla="val 21599999"/>
                  <a:gd name="adj3" fmla="val 1658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303" name="Oval 302">
                <a:extLst>
                  <a:ext uri="{FF2B5EF4-FFF2-40B4-BE49-F238E27FC236}">
                    <a16:creationId xmlns:a16="http://schemas.microsoft.com/office/drawing/2014/main" id="{76269063-EFFF-48A9-B23E-D06FB27F43E5}"/>
                  </a:ext>
                </a:extLst>
              </p:cNvPr>
              <p:cNvSpPr/>
              <p:nvPr/>
            </p:nvSpPr>
            <p:spPr>
              <a:xfrm>
                <a:off x="683051" y="2632822"/>
                <a:ext cx="1040791" cy="104079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4" name="Rectangle 303">
                <a:extLst>
                  <a:ext uri="{FF2B5EF4-FFF2-40B4-BE49-F238E27FC236}">
                    <a16:creationId xmlns:a16="http://schemas.microsoft.com/office/drawing/2014/main" id="{89EF7A24-1094-43FC-AB73-C38C4A2CF8E9}"/>
                  </a:ext>
                </a:extLst>
              </p:cNvPr>
              <p:cNvSpPr/>
              <p:nvPr/>
            </p:nvSpPr>
            <p:spPr>
              <a:xfrm>
                <a:off x="636840" y="3795563"/>
                <a:ext cx="1133211" cy="354971"/>
              </a:xfrm>
              <a:prstGeom prst="rect">
                <a:avLst/>
              </a:prstGeom>
              <a:solidFill>
                <a:srgbClr val="954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Bebas Neue" panose="020B0606020202050201" pitchFamily="34" charset="0"/>
                  </a:rPr>
                  <a:t>RIFDA</a:t>
                </a:r>
              </a:p>
            </p:txBody>
          </p:sp>
          <p:sp>
            <p:nvSpPr>
              <p:cNvPr id="305" name="TextBox 304">
                <a:extLst>
                  <a:ext uri="{FF2B5EF4-FFF2-40B4-BE49-F238E27FC236}">
                    <a16:creationId xmlns:a16="http://schemas.microsoft.com/office/drawing/2014/main" id="{3A92FA1B-D9C4-4CE2-9F61-AB1EED43587E}"/>
                  </a:ext>
                </a:extLst>
              </p:cNvPr>
              <p:cNvSpPr txBox="1"/>
              <p:nvPr/>
            </p:nvSpPr>
            <p:spPr>
              <a:xfrm>
                <a:off x="567405" y="4203944"/>
                <a:ext cx="1259543" cy="369332"/>
              </a:xfrm>
              <a:prstGeom prst="rect">
                <a:avLst/>
              </a:prstGeom>
              <a:noFill/>
            </p:spPr>
            <p:txBody>
              <a:bodyPr wrap="square" rtlCol="0">
                <a:spAutoFit/>
              </a:bodyPr>
              <a:lstStyle/>
              <a:p>
                <a:pPr algn="ctr"/>
                <a:r>
                  <a:rPr lang="id-ID" dirty="0">
                    <a:latin typeface="Bebas Neue" panose="020B0606020202050201" pitchFamily="34" charset="0"/>
                  </a:rPr>
                  <a:t>32</a:t>
                </a:r>
              </a:p>
            </p:txBody>
          </p:sp>
          <p:sp>
            <p:nvSpPr>
              <p:cNvPr id="306" name="Rectangle: Rounded Corners 305">
                <a:extLst>
                  <a:ext uri="{FF2B5EF4-FFF2-40B4-BE49-F238E27FC236}">
                    <a16:creationId xmlns:a16="http://schemas.microsoft.com/office/drawing/2014/main" id="{6423BA89-5906-453A-907C-55737BAB8C2D}"/>
                  </a:ext>
                </a:extLst>
              </p:cNvPr>
              <p:cNvSpPr/>
              <p:nvPr/>
            </p:nvSpPr>
            <p:spPr>
              <a:xfrm rot="21335905">
                <a:off x="956232" y="-665818"/>
                <a:ext cx="262042" cy="2752855"/>
              </a:xfrm>
              <a:prstGeom prst="roundRect">
                <a:avLst/>
              </a:prstGeom>
              <a:solidFill>
                <a:srgbClr val="954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297" name="Picture 296">
              <a:extLst>
                <a:ext uri="{FF2B5EF4-FFF2-40B4-BE49-F238E27FC236}">
                  <a16:creationId xmlns:a16="http://schemas.microsoft.com/office/drawing/2014/main" id="{A46EFF9C-1CA0-405E-99BA-4EB30C9924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b="29652"/>
            <a:stretch>
              <a:fillRect/>
            </a:stretch>
          </p:blipFill>
          <p:spPr bwMode="auto">
            <a:xfrm>
              <a:off x="10311950" y="3083232"/>
              <a:ext cx="882293" cy="931019"/>
            </a:xfrm>
            <a:custGeom>
              <a:avLst/>
              <a:gdLst>
                <a:gd name="connsiteX0" fmla="*/ 214911 w 882293"/>
                <a:gd name="connsiteY0" fmla="*/ 0 h 931019"/>
                <a:gd name="connsiteX1" fmla="*/ 706596 w 882293"/>
                <a:gd name="connsiteY1" fmla="*/ 0 h 931019"/>
                <a:gd name="connsiteX2" fmla="*/ 739813 w 882293"/>
                <a:gd name="connsiteY2" fmla="*/ 18030 h 931019"/>
                <a:gd name="connsiteX3" fmla="*/ 874627 w 882293"/>
                <a:gd name="connsiteY3" fmla="*/ 152844 h 931019"/>
                <a:gd name="connsiteX4" fmla="*/ 882293 w 882293"/>
                <a:gd name="connsiteY4" fmla="*/ 166967 h 931019"/>
                <a:gd name="connsiteX5" fmla="*/ 882293 w 882293"/>
                <a:gd name="connsiteY5" fmla="*/ 696841 h 931019"/>
                <a:gd name="connsiteX6" fmla="*/ 874627 w 882293"/>
                <a:gd name="connsiteY6" fmla="*/ 710964 h 931019"/>
                <a:gd name="connsiteX7" fmla="*/ 460753 w 882293"/>
                <a:gd name="connsiteY7" fmla="*/ 931019 h 931019"/>
                <a:gd name="connsiteX8" fmla="*/ 861 w 882293"/>
                <a:gd name="connsiteY8" fmla="*/ 626182 h 931019"/>
                <a:gd name="connsiteX9" fmla="*/ 0 w 882293"/>
                <a:gd name="connsiteY9" fmla="*/ 623409 h 931019"/>
                <a:gd name="connsiteX10" fmla="*/ 0 w 882293"/>
                <a:gd name="connsiteY10" fmla="*/ 240399 h 931019"/>
                <a:gd name="connsiteX11" fmla="*/ 861 w 882293"/>
                <a:gd name="connsiteY11" fmla="*/ 237626 h 931019"/>
                <a:gd name="connsiteX12" fmla="*/ 181693 w 882293"/>
                <a:gd name="connsiteY12" fmla="*/ 18030 h 93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2293" h="931019">
                  <a:moveTo>
                    <a:pt x="214911" y="0"/>
                  </a:moveTo>
                  <a:lnTo>
                    <a:pt x="706596" y="0"/>
                  </a:lnTo>
                  <a:lnTo>
                    <a:pt x="739813" y="18030"/>
                  </a:lnTo>
                  <a:cubicBezTo>
                    <a:pt x="792920" y="53908"/>
                    <a:pt x="838750" y="99738"/>
                    <a:pt x="874627" y="152844"/>
                  </a:cubicBezTo>
                  <a:lnTo>
                    <a:pt x="882293" y="166967"/>
                  </a:lnTo>
                  <a:lnTo>
                    <a:pt x="882293" y="696841"/>
                  </a:lnTo>
                  <a:lnTo>
                    <a:pt x="874627" y="710964"/>
                  </a:lnTo>
                  <a:cubicBezTo>
                    <a:pt x="784933" y="843730"/>
                    <a:pt x="633037" y="931019"/>
                    <a:pt x="460753" y="931019"/>
                  </a:cubicBezTo>
                  <a:cubicBezTo>
                    <a:pt x="254013" y="931019"/>
                    <a:pt x="76631" y="805322"/>
                    <a:pt x="861" y="626182"/>
                  </a:cubicBezTo>
                  <a:lnTo>
                    <a:pt x="0" y="623409"/>
                  </a:lnTo>
                  <a:lnTo>
                    <a:pt x="0" y="240399"/>
                  </a:lnTo>
                  <a:lnTo>
                    <a:pt x="861" y="237626"/>
                  </a:lnTo>
                  <a:cubicBezTo>
                    <a:pt x="38746" y="148056"/>
                    <a:pt x="102034" y="71847"/>
                    <a:pt x="181693" y="18030"/>
                  </a:cubicBezTo>
                  <a:close/>
                </a:path>
              </a:pathLst>
            </a:cu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14412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035"/>
                                        </p:tgtEl>
                                        <p:attrNameLst>
                                          <p:attrName>style.visibility</p:attrName>
                                        </p:attrNameLst>
                                      </p:cBhvr>
                                      <p:to>
                                        <p:strVal val="visible"/>
                                      </p:to>
                                    </p:set>
                                    <p:anim calcmode="lin" valueType="num">
                                      <p:cBhvr additive="base">
                                        <p:cTn id="7" dur="1250" fill="hold"/>
                                        <p:tgtEl>
                                          <p:spTgt spid="1035"/>
                                        </p:tgtEl>
                                        <p:attrNameLst>
                                          <p:attrName>ppt_x</p:attrName>
                                        </p:attrNameLst>
                                      </p:cBhvr>
                                      <p:tavLst>
                                        <p:tav tm="0">
                                          <p:val>
                                            <p:strVal val="1+#ppt_w/2"/>
                                          </p:val>
                                        </p:tav>
                                        <p:tav tm="100000">
                                          <p:val>
                                            <p:strVal val="#ppt_x"/>
                                          </p:val>
                                        </p:tav>
                                      </p:tavLst>
                                    </p:anim>
                                    <p:anim calcmode="lin" valueType="num">
                                      <p:cBhvr additive="base">
                                        <p:cTn id="8" dur="1250" fill="hold"/>
                                        <p:tgtEl>
                                          <p:spTgt spid="1035"/>
                                        </p:tgtEl>
                                        <p:attrNameLst>
                                          <p:attrName>ppt_y</p:attrName>
                                        </p:attrNameLst>
                                      </p:cBhvr>
                                      <p:tavLst>
                                        <p:tav tm="0">
                                          <p:val>
                                            <p:strVal val="#ppt_y"/>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1+#ppt_w/2"/>
                                          </p:val>
                                        </p:tav>
                                        <p:tav tm="100000">
                                          <p:val>
                                            <p:strVal val="#ppt_x"/>
                                          </p:val>
                                        </p:tav>
                                      </p:tavLst>
                                    </p:anim>
                                    <p:anim calcmode="lin" valueType="num">
                                      <p:cBhvr additive="base">
                                        <p:cTn id="16" dur="500" fill="hold"/>
                                        <p:tgtEl>
                                          <p:spTgt spid="23"/>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1" presetClass="entr" presetSubtype="0" fill="hold" grpId="0" nodeType="afterEffect">
                                  <p:stCondLst>
                                    <p:cond delay="0"/>
                                  </p:stCondLst>
                                  <p:iterate type="lt">
                                    <p:tmAbs val="100"/>
                                  </p:iterate>
                                  <p:childTnLst>
                                    <p:set>
                                      <p:cBhvr>
                                        <p:cTn id="19" dur="1" fill="hold">
                                          <p:stCondLst>
                                            <p:cond delay="0"/>
                                          </p:stCondLst>
                                        </p:cTn>
                                        <p:tgtEl>
                                          <p:spTgt spid="197"/>
                                        </p:tgtEl>
                                        <p:attrNameLst>
                                          <p:attrName>style.visibility</p:attrName>
                                        </p:attrNameLst>
                                      </p:cBhvr>
                                      <p:to>
                                        <p:strVal val="visible"/>
                                      </p:to>
                                    </p:set>
                                  </p:childTnLst>
                                </p:cTn>
                              </p:par>
                              <p:par>
                                <p:cTn id="20" presetID="27" presetClass="emph" presetSubtype="0" fill="remove" grpId="0" nodeType="withEffect">
                                  <p:stCondLst>
                                    <p:cond delay="0"/>
                                  </p:stCondLst>
                                  <p:childTnLst>
                                    <p:animClr clrSpc="rgb" dir="cw">
                                      <p:cBhvr override="childStyle">
                                        <p:cTn id="21" dur="250" autoRev="1" fill="remove"/>
                                        <p:tgtEl>
                                          <p:spTgt spid="247"/>
                                        </p:tgtEl>
                                        <p:attrNameLst>
                                          <p:attrName>style.color</p:attrName>
                                        </p:attrNameLst>
                                      </p:cBhvr>
                                      <p:to>
                                        <a:srgbClr val="FFC000"/>
                                      </p:to>
                                    </p:animClr>
                                    <p:animClr clrSpc="rgb" dir="cw">
                                      <p:cBhvr>
                                        <p:cTn id="22" dur="250" autoRev="1" fill="remove"/>
                                        <p:tgtEl>
                                          <p:spTgt spid="247"/>
                                        </p:tgtEl>
                                        <p:attrNameLst>
                                          <p:attrName>fillcolor</p:attrName>
                                        </p:attrNameLst>
                                      </p:cBhvr>
                                      <p:to>
                                        <a:srgbClr val="FFC000"/>
                                      </p:to>
                                    </p:animClr>
                                    <p:set>
                                      <p:cBhvr>
                                        <p:cTn id="23" dur="250" autoRev="1" fill="remove"/>
                                        <p:tgtEl>
                                          <p:spTgt spid="247"/>
                                        </p:tgtEl>
                                        <p:attrNameLst>
                                          <p:attrName>fill.type</p:attrName>
                                        </p:attrNameLst>
                                      </p:cBhvr>
                                      <p:to>
                                        <p:strVal val="solid"/>
                                      </p:to>
                                    </p:set>
                                    <p:set>
                                      <p:cBhvr>
                                        <p:cTn id="24" dur="250" autoRev="1" fill="remove"/>
                                        <p:tgtEl>
                                          <p:spTgt spid="247"/>
                                        </p:tgtEl>
                                        <p:attrNameLst>
                                          <p:attrName>fill.on</p:attrName>
                                        </p:attrNameLst>
                                      </p:cBhvr>
                                      <p:to>
                                        <p:strVal val="true"/>
                                      </p:to>
                                    </p:set>
                                  </p:childTnLst>
                                </p:cTn>
                              </p:par>
                              <p:par>
                                <p:cTn id="25" presetID="27" presetClass="emph" presetSubtype="0" fill="remove" grpId="0" nodeType="withEffect">
                                  <p:stCondLst>
                                    <p:cond delay="550"/>
                                  </p:stCondLst>
                                  <p:childTnLst>
                                    <p:animClr clrSpc="rgb" dir="cw">
                                      <p:cBhvr override="childStyle">
                                        <p:cTn id="26" dur="250" autoRev="1" fill="remove"/>
                                        <p:tgtEl>
                                          <p:spTgt spid="261"/>
                                        </p:tgtEl>
                                        <p:attrNameLst>
                                          <p:attrName>style.color</p:attrName>
                                        </p:attrNameLst>
                                      </p:cBhvr>
                                      <p:to>
                                        <a:srgbClr val="FFC000"/>
                                      </p:to>
                                    </p:animClr>
                                    <p:animClr clrSpc="rgb" dir="cw">
                                      <p:cBhvr>
                                        <p:cTn id="27" dur="250" autoRev="1" fill="remove"/>
                                        <p:tgtEl>
                                          <p:spTgt spid="261"/>
                                        </p:tgtEl>
                                        <p:attrNameLst>
                                          <p:attrName>fillcolor</p:attrName>
                                        </p:attrNameLst>
                                      </p:cBhvr>
                                      <p:to>
                                        <a:srgbClr val="FFC000"/>
                                      </p:to>
                                    </p:animClr>
                                    <p:set>
                                      <p:cBhvr>
                                        <p:cTn id="28" dur="250" autoRev="1" fill="remove"/>
                                        <p:tgtEl>
                                          <p:spTgt spid="261"/>
                                        </p:tgtEl>
                                        <p:attrNameLst>
                                          <p:attrName>fill.type</p:attrName>
                                        </p:attrNameLst>
                                      </p:cBhvr>
                                      <p:to>
                                        <p:strVal val="solid"/>
                                      </p:to>
                                    </p:set>
                                    <p:set>
                                      <p:cBhvr>
                                        <p:cTn id="29" dur="250" autoRev="1" fill="remove"/>
                                        <p:tgtEl>
                                          <p:spTgt spid="261"/>
                                        </p:tgtEl>
                                        <p:attrNameLst>
                                          <p:attrName>fill.on</p:attrName>
                                        </p:attrNameLst>
                                      </p:cBhvr>
                                      <p:to>
                                        <p:strVal val="true"/>
                                      </p:to>
                                    </p:set>
                                  </p:childTnLst>
                                </p:cTn>
                              </p:par>
                              <p:par>
                                <p:cTn id="30" presetID="27" presetClass="emph" presetSubtype="0" fill="remove" grpId="0" nodeType="withEffect">
                                  <p:stCondLst>
                                    <p:cond delay="1050"/>
                                  </p:stCondLst>
                                  <p:childTnLst>
                                    <p:animClr clrSpc="rgb" dir="cw">
                                      <p:cBhvr override="childStyle">
                                        <p:cTn id="31" dur="250" autoRev="1" fill="remove"/>
                                        <p:tgtEl>
                                          <p:spTgt spid="227"/>
                                        </p:tgtEl>
                                        <p:attrNameLst>
                                          <p:attrName>style.color</p:attrName>
                                        </p:attrNameLst>
                                      </p:cBhvr>
                                      <p:to>
                                        <a:srgbClr val="FFC000"/>
                                      </p:to>
                                    </p:animClr>
                                    <p:animClr clrSpc="rgb" dir="cw">
                                      <p:cBhvr>
                                        <p:cTn id="32" dur="250" autoRev="1" fill="remove"/>
                                        <p:tgtEl>
                                          <p:spTgt spid="227"/>
                                        </p:tgtEl>
                                        <p:attrNameLst>
                                          <p:attrName>fillcolor</p:attrName>
                                        </p:attrNameLst>
                                      </p:cBhvr>
                                      <p:to>
                                        <a:srgbClr val="FFC000"/>
                                      </p:to>
                                    </p:animClr>
                                    <p:set>
                                      <p:cBhvr>
                                        <p:cTn id="33" dur="250" autoRev="1" fill="remove"/>
                                        <p:tgtEl>
                                          <p:spTgt spid="227"/>
                                        </p:tgtEl>
                                        <p:attrNameLst>
                                          <p:attrName>fill.type</p:attrName>
                                        </p:attrNameLst>
                                      </p:cBhvr>
                                      <p:to>
                                        <p:strVal val="solid"/>
                                      </p:to>
                                    </p:set>
                                    <p:set>
                                      <p:cBhvr>
                                        <p:cTn id="34" dur="250" autoRev="1" fill="remove"/>
                                        <p:tgtEl>
                                          <p:spTgt spid="227"/>
                                        </p:tgtEl>
                                        <p:attrNameLst>
                                          <p:attrName>fill.on</p:attrName>
                                        </p:attrNameLst>
                                      </p:cBhvr>
                                      <p:to>
                                        <p:strVal val="true"/>
                                      </p:to>
                                    </p:set>
                                  </p:childTnLst>
                                </p:cTn>
                              </p:par>
                              <p:par>
                                <p:cTn id="35" presetID="27" presetClass="emph" presetSubtype="0" fill="remove" grpId="0" nodeType="withEffect">
                                  <p:stCondLst>
                                    <p:cond delay="350"/>
                                  </p:stCondLst>
                                  <p:childTnLst>
                                    <p:animClr clrSpc="rgb" dir="cw">
                                      <p:cBhvr override="childStyle">
                                        <p:cTn id="36" dur="250" autoRev="1" fill="remove"/>
                                        <p:tgtEl>
                                          <p:spTgt spid="240"/>
                                        </p:tgtEl>
                                        <p:attrNameLst>
                                          <p:attrName>style.color</p:attrName>
                                        </p:attrNameLst>
                                      </p:cBhvr>
                                      <p:to>
                                        <a:srgbClr val="FFC000"/>
                                      </p:to>
                                    </p:animClr>
                                    <p:animClr clrSpc="rgb" dir="cw">
                                      <p:cBhvr>
                                        <p:cTn id="37" dur="250" autoRev="1" fill="remove"/>
                                        <p:tgtEl>
                                          <p:spTgt spid="240"/>
                                        </p:tgtEl>
                                        <p:attrNameLst>
                                          <p:attrName>fillcolor</p:attrName>
                                        </p:attrNameLst>
                                      </p:cBhvr>
                                      <p:to>
                                        <a:srgbClr val="FFC000"/>
                                      </p:to>
                                    </p:animClr>
                                    <p:set>
                                      <p:cBhvr>
                                        <p:cTn id="38" dur="250" autoRev="1" fill="remove"/>
                                        <p:tgtEl>
                                          <p:spTgt spid="240"/>
                                        </p:tgtEl>
                                        <p:attrNameLst>
                                          <p:attrName>fill.type</p:attrName>
                                        </p:attrNameLst>
                                      </p:cBhvr>
                                      <p:to>
                                        <p:strVal val="solid"/>
                                      </p:to>
                                    </p:set>
                                    <p:set>
                                      <p:cBhvr>
                                        <p:cTn id="39" dur="250" autoRev="1" fill="remove"/>
                                        <p:tgtEl>
                                          <p:spTgt spid="240"/>
                                        </p:tgtEl>
                                        <p:attrNameLst>
                                          <p:attrName>fill.on</p:attrName>
                                        </p:attrNameLst>
                                      </p:cBhvr>
                                      <p:to>
                                        <p:strVal val="true"/>
                                      </p:to>
                                    </p:set>
                                  </p:childTnLst>
                                </p:cTn>
                              </p:par>
                              <p:par>
                                <p:cTn id="40" presetID="27" presetClass="emph" presetSubtype="0" fill="remove" grpId="0" nodeType="withEffect">
                                  <p:stCondLst>
                                    <p:cond delay="1550"/>
                                  </p:stCondLst>
                                  <p:childTnLst>
                                    <p:animClr clrSpc="rgb" dir="cw">
                                      <p:cBhvr override="childStyle">
                                        <p:cTn id="41" dur="250" autoRev="1" fill="remove"/>
                                        <p:tgtEl>
                                          <p:spTgt spid="255"/>
                                        </p:tgtEl>
                                        <p:attrNameLst>
                                          <p:attrName>style.color</p:attrName>
                                        </p:attrNameLst>
                                      </p:cBhvr>
                                      <p:to>
                                        <a:srgbClr val="FFC000"/>
                                      </p:to>
                                    </p:animClr>
                                    <p:animClr clrSpc="rgb" dir="cw">
                                      <p:cBhvr>
                                        <p:cTn id="42" dur="250" autoRev="1" fill="remove"/>
                                        <p:tgtEl>
                                          <p:spTgt spid="255"/>
                                        </p:tgtEl>
                                        <p:attrNameLst>
                                          <p:attrName>fillcolor</p:attrName>
                                        </p:attrNameLst>
                                      </p:cBhvr>
                                      <p:to>
                                        <a:srgbClr val="FFC000"/>
                                      </p:to>
                                    </p:animClr>
                                    <p:set>
                                      <p:cBhvr>
                                        <p:cTn id="43" dur="250" autoRev="1" fill="remove"/>
                                        <p:tgtEl>
                                          <p:spTgt spid="255"/>
                                        </p:tgtEl>
                                        <p:attrNameLst>
                                          <p:attrName>fill.type</p:attrName>
                                        </p:attrNameLst>
                                      </p:cBhvr>
                                      <p:to>
                                        <p:strVal val="solid"/>
                                      </p:to>
                                    </p:set>
                                    <p:set>
                                      <p:cBhvr>
                                        <p:cTn id="44" dur="250" autoRev="1" fill="remove"/>
                                        <p:tgtEl>
                                          <p:spTgt spid="255"/>
                                        </p:tgtEl>
                                        <p:attrNameLst>
                                          <p:attrName>fill.on</p:attrName>
                                        </p:attrNameLst>
                                      </p:cBhvr>
                                      <p:to>
                                        <p:strVal val="true"/>
                                      </p:to>
                                    </p:set>
                                  </p:childTnLst>
                                </p:cTn>
                              </p:par>
                              <p:par>
                                <p:cTn id="45" presetID="27" presetClass="emph" presetSubtype="0" fill="remove" grpId="0" nodeType="withEffect">
                                  <p:stCondLst>
                                    <p:cond delay="750"/>
                                  </p:stCondLst>
                                  <p:childTnLst>
                                    <p:animClr clrSpc="rgb" dir="cw">
                                      <p:cBhvr override="childStyle">
                                        <p:cTn id="46" dur="250" autoRev="1" fill="remove"/>
                                        <p:tgtEl>
                                          <p:spTgt spid="203"/>
                                        </p:tgtEl>
                                        <p:attrNameLst>
                                          <p:attrName>style.color</p:attrName>
                                        </p:attrNameLst>
                                      </p:cBhvr>
                                      <p:to>
                                        <a:srgbClr val="FFC000"/>
                                      </p:to>
                                    </p:animClr>
                                    <p:animClr clrSpc="rgb" dir="cw">
                                      <p:cBhvr>
                                        <p:cTn id="47" dur="250" autoRev="1" fill="remove"/>
                                        <p:tgtEl>
                                          <p:spTgt spid="203"/>
                                        </p:tgtEl>
                                        <p:attrNameLst>
                                          <p:attrName>fillcolor</p:attrName>
                                        </p:attrNameLst>
                                      </p:cBhvr>
                                      <p:to>
                                        <a:srgbClr val="FFC000"/>
                                      </p:to>
                                    </p:animClr>
                                    <p:set>
                                      <p:cBhvr>
                                        <p:cTn id="48" dur="250" autoRev="1" fill="remove"/>
                                        <p:tgtEl>
                                          <p:spTgt spid="203"/>
                                        </p:tgtEl>
                                        <p:attrNameLst>
                                          <p:attrName>fill.type</p:attrName>
                                        </p:attrNameLst>
                                      </p:cBhvr>
                                      <p:to>
                                        <p:strVal val="solid"/>
                                      </p:to>
                                    </p:set>
                                    <p:set>
                                      <p:cBhvr>
                                        <p:cTn id="49" dur="250" autoRev="1" fill="remove"/>
                                        <p:tgtEl>
                                          <p:spTgt spid="203"/>
                                        </p:tgtEl>
                                        <p:attrNameLst>
                                          <p:attrName>fill.on</p:attrName>
                                        </p:attrNameLst>
                                      </p:cBhvr>
                                      <p:to>
                                        <p:strVal val="true"/>
                                      </p:to>
                                    </p:set>
                                  </p:childTnLst>
                                </p:cTn>
                              </p:par>
                              <p:par>
                                <p:cTn id="50" presetID="27" presetClass="emph" presetSubtype="0" fill="remove" grpId="0" nodeType="withEffect">
                                  <p:stCondLst>
                                    <p:cond delay="1250"/>
                                  </p:stCondLst>
                                  <p:childTnLst>
                                    <p:animClr clrSpc="rgb" dir="cw">
                                      <p:cBhvr override="childStyle">
                                        <p:cTn id="51" dur="250" autoRev="1" fill="remove"/>
                                        <p:tgtEl>
                                          <p:spTgt spid="270"/>
                                        </p:tgtEl>
                                        <p:attrNameLst>
                                          <p:attrName>style.color</p:attrName>
                                        </p:attrNameLst>
                                      </p:cBhvr>
                                      <p:to>
                                        <a:srgbClr val="FFC000"/>
                                      </p:to>
                                    </p:animClr>
                                    <p:animClr clrSpc="rgb" dir="cw">
                                      <p:cBhvr>
                                        <p:cTn id="52" dur="250" autoRev="1" fill="remove"/>
                                        <p:tgtEl>
                                          <p:spTgt spid="270"/>
                                        </p:tgtEl>
                                        <p:attrNameLst>
                                          <p:attrName>fillcolor</p:attrName>
                                        </p:attrNameLst>
                                      </p:cBhvr>
                                      <p:to>
                                        <a:srgbClr val="FFC000"/>
                                      </p:to>
                                    </p:animClr>
                                    <p:set>
                                      <p:cBhvr>
                                        <p:cTn id="53" dur="250" autoRev="1" fill="remove"/>
                                        <p:tgtEl>
                                          <p:spTgt spid="270"/>
                                        </p:tgtEl>
                                        <p:attrNameLst>
                                          <p:attrName>fill.type</p:attrName>
                                        </p:attrNameLst>
                                      </p:cBhvr>
                                      <p:to>
                                        <p:strVal val="solid"/>
                                      </p:to>
                                    </p:set>
                                    <p:set>
                                      <p:cBhvr>
                                        <p:cTn id="54" dur="250" autoRev="1" fill="remove"/>
                                        <p:tgtEl>
                                          <p:spTgt spid="270"/>
                                        </p:tgtEl>
                                        <p:attrNameLst>
                                          <p:attrName>fill.on</p:attrName>
                                        </p:attrNameLst>
                                      </p:cBhvr>
                                      <p:to>
                                        <p:strVal val="true"/>
                                      </p:to>
                                    </p:set>
                                  </p:childTnLst>
                                </p:cTn>
                              </p:par>
                              <p:par>
                                <p:cTn id="55" presetID="2" presetClass="entr" presetSubtype="1" fill="hold" nodeType="withEffect">
                                  <p:stCondLst>
                                    <p:cond delay="0"/>
                                  </p:stCondLst>
                                  <p:childTnLst>
                                    <p:set>
                                      <p:cBhvr>
                                        <p:cTn id="56" dur="1" fill="hold">
                                          <p:stCondLst>
                                            <p:cond delay="0"/>
                                          </p:stCondLst>
                                        </p:cTn>
                                        <p:tgtEl>
                                          <p:spTgt spid="154"/>
                                        </p:tgtEl>
                                        <p:attrNameLst>
                                          <p:attrName>style.visibility</p:attrName>
                                        </p:attrNameLst>
                                      </p:cBhvr>
                                      <p:to>
                                        <p:strVal val="visible"/>
                                      </p:to>
                                    </p:set>
                                    <p:anim calcmode="lin" valueType="num">
                                      <p:cBhvr additive="base">
                                        <p:cTn id="57" dur="1000" fill="hold"/>
                                        <p:tgtEl>
                                          <p:spTgt spid="154"/>
                                        </p:tgtEl>
                                        <p:attrNameLst>
                                          <p:attrName>ppt_x</p:attrName>
                                        </p:attrNameLst>
                                      </p:cBhvr>
                                      <p:tavLst>
                                        <p:tav tm="0">
                                          <p:val>
                                            <p:strVal val="#ppt_x"/>
                                          </p:val>
                                        </p:tav>
                                        <p:tav tm="100000">
                                          <p:val>
                                            <p:strVal val="#ppt_x"/>
                                          </p:val>
                                        </p:tav>
                                      </p:tavLst>
                                    </p:anim>
                                    <p:anim calcmode="lin" valueType="num">
                                      <p:cBhvr additive="base">
                                        <p:cTn id="58" dur="1000" fill="hold"/>
                                        <p:tgtEl>
                                          <p:spTgt spid="154"/>
                                        </p:tgtEl>
                                        <p:attrNameLst>
                                          <p:attrName>ppt_y</p:attrName>
                                        </p:attrNameLst>
                                      </p:cBhvr>
                                      <p:tavLst>
                                        <p:tav tm="0">
                                          <p:val>
                                            <p:strVal val="0-#ppt_h/2"/>
                                          </p:val>
                                        </p:tav>
                                        <p:tav tm="100000">
                                          <p:val>
                                            <p:strVal val="#ppt_y"/>
                                          </p:val>
                                        </p:tav>
                                      </p:tavLst>
                                    </p:anim>
                                  </p:childTnLst>
                                </p:cTn>
                              </p:par>
                              <p:par>
                                <p:cTn id="59" presetID="2" presetClass="entr" presetSubtype="1" fill="hold" nodeType="withEffect">
                                  <p:stCondLst>
                                    <p:cond delay="250"/>
                                  </p:stCondLst>
                                  <p:childTnLst>
                                    <p:set>
                                      <p:cBhvr>
                                        <p:cTn id="60" dur="1" fill="hold">
                                          <p:stCondLst>
                                            <p:cond delay="0"/>
                                          </p:stCondLst>
                                        </p:cTn>
                                        <p:tgtEl>
                                          <p:spTgt spid="182"/>
                                        </p:tgtEl>
                                        <p:attrNameLst>
                                          <p:attrName>style.visibility</p:attrName>
                                        </p:attrNameLst>
                                      </p:cBhvr>
                                      <p:to>
                                        <p:strVal val="visible"/>
                                      </p:to>
                                    </p:set>
                                    <p:anim calcmode="lin" valueType="num">
                                      <p:cBhvr additive="base">
                                        <p:cTn id="61" dur="1000" fill="hold"/>
                                        <p:tgtEl>
                                          <p:spTgt spid="182"/>
                                        </p:tgtEl>
                                        <p:attrNameLst>
                                          <p:attrName>ppt_x</p:attrName>
                                        </p:attrNameLst>
                                      </p:cBhvr>
                                      <p:tavLst>
                                        <p:tav tm="0">
                                          <p:val>
                                            <p:strVal val="#ppt_x"/>
                                          </p:val>
                                        </p:tav>
                                        <p:tav tm="100000">
                                          <p:val>
                                            <p:strVal val="#ppt_x"/>
                                          </p:val>
                                        </p:tav>
                                      </p:tavLst>
                                    </p:anim>
                                    <p:anim calcmode="lin" valueType="num">
                                      <p:cBhvr additive="base">
                                        <p:cTn id="62" dur="1000" fill="hold"/>
                                        <p:tgtEl>
                                          <p:spTgt spid="182"/>
                                        </p:tgtEl>
                                        <p:attrNameLst>
                                          <p:attrName>ppt_y</p:attrName>
                                        </p:attrNameLst>
                                      </p:cBhvr>
                                      <p:tavLst>
                                        <p:tav tm="0">
                                          <p:val>
                                            <p:strVal val="0-#ppt_h/2"/>
                                          </p:val>
                                        </p:tav>
                                        <p:tav tm="100000">
                                          <p:val>
                                            <p:strVal val="#ppt_y"/>
                                          </p:val>
                                        </p:tav>
                                      </p:tavLst>
                                    </p:anim>
                                  </p:childTnLst>
                                </p:cTn>
                              </p:par>
                              <p:par>
                                <p:cTn id="63" presetID="2" presetClass="entr" presetSubtype="1" fill="hold" nodeType="withEffect">
                                  <p:stCondLst>
                                    <p:cond delay="500"/>
                                  </p:stCondLst>
                                  <p:childTnLst>
                                    <p:set>
                                      <p:cBhvr>
                                        <p:cTn id="64" dur="1" fill="hold">
                                          <p:stCondLst>
                                            <p:cond delay="0"/>
                                          </p:stCondLst>
                                        </p:cTn>
                                        <p:tgtEl>
                                          <p:spTgt spid="198"/>
                                        </p:tgtEl>
                                        <p:attrNameLst>
                                          <p:attrName>style.visibility</p:attrName>
                                        </p:attrNameLst>
                                      </p:cBhvr>
                                      <p:to>
                                        <p:strVal val="visible"/>
                                      </p:to>
                                    </p:set>
                                    <p:anim calcmode="lin" valueType="num">
                                      <p:cBhvr additive="base">
                                        <p:cTn id="65" dur="1000" fill="hold"/>
                                        <p:tgtEl>
                                          <p:spTgt spid="198"/>
                                        </p:tgtEl>
                                        <p:attrNameLst>
                                          <p:attrName>ppt_x</p:attrName>
                                        </p:attrNameLst>
                                      </p:cBhvr>
                                      <p:tavLst>
                                        <p:tav tm="0">
                                          <p:val>
                                            <p:strVal val="#ppt_x"/>
                                          </p:val>
                                        </p:tav>
                                        <p:tav tm="100000">
                                          <p:val>
                                            <p:strVal val="#ppt_x"/>
                                          </p:val>
                                        </p:tav>
                                      </p:tavLst>
                                    </p:anim>
                                    <p:anim calcmode="lin" valueType="num">
                                      <p:cBhvr additive="base">
                                        <p:cTn id="66" dur="1000" fill="hold"/>
                                        <p:tgtEl>
                                          <p:spTgt spid="198"/>
                                        </p:tgtEl>
                                        <p:attrNameLst>
                                          <p:attrName>ppt_y</p:attrName>
                                        </p:attrNameLst>
                                      </p:cBhvr>
                                      <p:tavLst>
                                        <p:tav tm="0">
                                          <p:val>
                                            <p:strVal val="0-#ppt_h/2"/>
                                          </p:val>
                                        </p:tav>
                                        <p:tav tm="100000">
                                          <p:val>
                                            <p:strVal val="#ppt_y"/>
                                          </p:val>
                                        </p:tav>
                                      </p:tavLst>
                                    </p:anim>
                                  </p:childTnLst>
                                </p:cTn>
                              </p:par>
                              <p:par>
                                <p:cTn id="67" presetID="2" presetClass="entr" presetSubtype="1" fill="hold" nodeType="withEffect">
                                  <p:stCondLst>
                                    <p:cond delay="750"/>
                                  </p:stCondLst>
                                  <p:childTnLst>
                                    <p:set>
                                      <p:cBhvr>
                                        <p:cTn id="68" dur="1" fill="hold">
                                          <p:stCondLst>
                                            <p:cond delay="0"/>
                                          </p:stCondLst>
                                        </p:cTn>
                                        <p:tgtEl>
                                          <p:spTgt spid="212"/>
                                        </p:tgtEl>
                                        <p:attrNameLst>
                                          <p:attrName>style.visibility</p:attrName>
                                        </p:attrNameLst>
                                      </p:cBhvr>
                                      <p:to>
                                        <p:strVal val="visible"/>
                                      </p:to>
                                    </p:set>
                                    <p:anim calcmode="lin" valueType="num">
                                      <p:cBhvr additive="base">
                                        <p:cTn id="69" dur="1000" fill="hold"/>
                                        <p:tgtEl>
                                          <p:spTgt spid="212"/>
                                        </p:tgtEl>
                                        <p:attrNameLst>
                                          <p:attrName>ppt_x</p:attrName>
                                        </p:attrNameLst>
                                      </p:cBhvr>
                                      <p:tavLst>
                                        <p:tav tm="0">
                                          <p:val>
                                            <p:strVal val="#ppt_x"/>
                                          </p:val>
                                        </p:tav>
                                        <p:tav tm="100000">
                                          <p:val>
                                            <p:strVal val="#ppt_x"/>
                                          </p:val>
                                        </p:tav>
                                      </p:tavLst>
                                    </p:anim>
                                    <p:anim calcmode="lin" valueType="num">
                                      <p:cBhvr additive="base">
                                        <p:cTn id="70" dur="1000" fill="hold"/>
                                        <p:tgtEl>
                                          <p:spTgt spid="212"/>
                                        </p:tgtEl>
                                        <p:attrNameLst>
                                          <p:attrName>ppt_y</p:attrName>
                                        </p:attrNameLst>
                                      </p:cBhvr>
                                      <p:tavLst>
                                        <p:tav tm="0">
                                          <p:val>
                                            <p:strVal val="0-#ppt_h/2"/>
                                          </p:val>
                                        </p:tav>
                                        <p:tav tm="100000">
                                          <p:val>
                                            <p:strVal val="#ppt_y"/>
                                          </p:val>
                                        </p:tav>
                                      </p:tavLst>
                                    </p:anim>
                                  </p:childTnLst>
                                </p:cTn>
                              </p:par>
                              <p:par>
                                <p:cTn id="71" presetID="2" presetClass="entr" presetSubtype="1" fill="hold" nodeType="withEffect">
                                  <p:stCondLst>
                                    <p:cond delay="1000"/>
                                  </p:stCondLst>
                                  <p:childTnLst>
                                    <p:set>
                                      <p:cBhvr>
                                        <p:cTn id="72" dur="1" fill="hold">
                                          <p:stCondLst>
                                            <p:cond delay="0"/>
                                          </p:stCondLst>
                                        </p:cTn>
                                        <p:tgtEl>
                                          <p:spTgt spid="280"/>
                                        </p:tgtEl>
                                        <p:attrNameLst>
                                          <p:attrName>style.visibility</p:attrName>
                                        </p:attrNameLst>
                                      </p:cBhvr>
                                      <p:to>
                                        <p:strVal val="visible"/>
                                      </p:to>
                                    </p:set>
                                    <p:anim calcmode="lin" valueType="num">
                                      <p:cBhvr additive="base">
                                        <p:cTn id="73" dur="1000" fill="hold"/>
                                        <p:tgtEl>
                                          <p:spTgt spid="280"/>
                                        </p:tgtEl>
                                        <p:attrNameLst>
                                          <p:attrName>ppt_x</p:attrName>
                                        </p:attrNameLst>
                                      </p:cBhvr>
                                      <p:tavLst>
                                        <p:tav tm="0">
                                          <p:val>
                                            <p:strVal val="#ppt_x"/>
                                          </p:val>
                                        </p:tav>
                                        <p:tav tm="100000">
                                          <p:val>
                                            <p:strVal val="#ppt_x"/>
                                          </p:val>
                                        </p:tav>
                                      </p:tavLst>
                                    </p:anim>
                                    <p:anim calcmode="lin" valueType="num">
                                      <p:cBhvr additive="base">
                                        <p:cTn id="74" dur="1000" fill="hold"/>
                                        <p:tgtEl>
                                          <p:spTgt spid="280"/>
                                        </p:tgtEl>
                                        <p:attrNameLst>
                                          <p:attrName>ppt_y</p:attrName>
                                        </p:attrNameLst>
                                      </p:cBhvr>
                                      <p:tavLst>
                                        <p:tav tm="0">
                                          <p:val>
                                            <p:strVal val="0-#ppt_h/2"/>
                                          </p:val>
                                        </p:tav>
                                        <p:tav tm="100000">
                                          <p:val>
                                            <p:strVal val="#ppt_y"/>
                                          </p:val>
                                        </p:tav>
                                      </p:tavLst>
                                    </p:anim>
                                  </p:childTnLst>
                                </p:cTn>
                              </p:par>
                              <p:par>
                                <p:cTn id="75" presetID="2" presetClass="entr" presetSubtype="1" fill="hold" nodeType="withEffect">
                                  <p:stCondLst>
                                    <p:cond delay="1250"/>
                                  </p:stCondLst>
                                  <p:childTnLst>
                                    <p:set>
                                      <p:cBhvr>
                                        <p:cTn id="76" dur="1" fill="hold">
                                          <p:stCondLst>
                                            <p:cond delay="0"/>
                                          </p:stCondLst>
                                        </p:cTn>
                                        <p:tgtEl>
                                          <p:spTgt spid="295"/>
                                        </p:tgtEl>
                                        <p:attrNameLst>
                                          <p:attrName>style.visibility</p:attrName>
                                        </p:attrNameLst>
                                      </p:cBhvr>
                                      <p:to>
                                        <p:strVal val="visible"/>
                                      </p:to>
                                    </p:set>
                                    <p:anim calcmode="lin" valueType="num">
                                      <p:cBhvr additive="base">
                                        <p:cTn id="77" dur="1000" fill="hold"/>
                                        <p:tgtEl>
                                          <p:spTgt spid="295"/>
                                        </p:tgtEl>
                                        <p:attrNameLst>
                                          <p:attrName>ppt_x</p:attrName>
                                        </p:attrNameLst>
                                      </p:cBhvr>
                                      <p:tavLst>
                                        <p:tav tm="0">
                                          <p:val>
                                            <p:strVal val="#ppt_x"/>
                                          </p:val>
                                        </p:tav>
                                        <p:tav tm="100000">
                                          <p:val>
                                            <p:strVal val="#ppt_x"/>
                                          </p:val>
                                        </p:tav>
                                      </p:tavLst>
                                    </p:anim>
                                    <p:anim calcmode="lin" valueType="num">
                                      <p:cBhvr additive="base">
                                        <p:cTn id="78" dur="1000" fill="hold"/>
                                        <p:tgtEl>
                                          <p:spTgt spid="29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 grpId="0" animBg="1"/>
      <p:bldP spid="197" grpId="0"/>
      <p:bldP spid="203" grpId="0" animBg="1"/>
      <p:bldP spid="227" grpId="0" animBg="1"/>
      <p:bldP spid="240" grpId="0" animBg="1"/>
      <p:bldP spid="247" grpId="0" animBg="1"/>
      <p:bldP spid="255" grpId="0" animBg="1"/>
      <p:bldP spid="261" grpId="0" animBg="1"/>
      <p:bldP spid="27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7030A0">
            <a:alpha val="52000"/>
          </a:srgb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CB83149-B569-4470-862E-5C62A4E3063A}"/>
              </a:ext>
            </a:extLst>
          </p:cNvPr>
          <p:cNvSpPr/>
          <p:nvPr/>
        </p:nvSpPr>
        <p:spPr>
          <a:xfrm rot="5400000">
            <a:off x="2666997" y="-2666999"/>
            <a:ext cx="6858003" cy="12192001"/>
          </a:xfrm>
          <a:prstGeom prst="rect">
            <a:avLst/>
          </a:prstGeom>
          <a:solidFill>
            <a:srgbClr val="B493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3" name="Rectangle: Rounded Corners 22">
            <a:extLst>
              <a:ext uri="{FF2B5EF4-FFF2-40B4-BE49-F238E27FC236}">
                <a16:creationId xmlns:a16="http://schemas.microsoft.com/office/drawing/2014/main" id="{4958827F-B2E5-4BF6-A9DF-920EA2B21B6A}"/>
              </a:ext>
            </a:extLst>
          </p:cNvPr>
          <p:cNvSpPr/>
          <p:nvPr/>
        </p:nvSpPr>
        <p:spPr>
          <a:xfrm>
            <a:off x="1715461" y="1731071"/>
            <a:ext cx="9480884" cy="4800604"/>
          </a:xfrm>
          <a:prstGeom prst="roundRect">
            <a:avLst>
              <a:gd name="adj" fmla="val 864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Rounded Corners 21">
            <a:extLst>
              <a:ext uri="{FF2B5EF4-FFF2-40B4-BE49-F238E27FC236}">
                <a16:creationId xmlns:a16="http://schemas.microsoft.com/office/drawing/2014/main" id="{23CBA737-72AC-47B5-9D09-CD64F0E857F5}"/>
              </a:ext>
            </a:extLst>
          </p:cNvPr>
          <p:cNvSpPr/>
          <p:nvPr/>
        </p:nvSpPr>
        <p:spPr>
          <a:xfrm>
            <a:off x="1563061" y="1578671"/>
            <a:ext cx="9480884" cy="4800604"/>
          </a:xfrm>
          <a:prstGeom prst="roundRect">
            <a:avLst>
              <a:gd name="adj" fmla="val 86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just">
              <a:spcAft>
                <a:spcPts val="800"/>
              </a:spcAft>
              <a:buNone/>
            </a:pPr>
            <a:r>
              <a:rPr lang="id-ID" sz="2000" b="1" dirty="0">
                <a:solidFill>
                  <a:schemeClr val="tx1"/>
                </a:solidFill>
                <a:latin typeface="Agency FB" panose="020B0503020202020204" pitchFamily="34" charset="0"/>
                <a:ea typeface="Catamaran"/>
                <a:cs typeface="Catamaran"/>
                <a:sym typeface="Catamaran"/>
              </a:rPr>
              <a:t>Studi Metode adalah pemilihan sistematis, pencatatan dan analisis </a:t>
            </a:r>
            <a:r>
              <a:rPr lang="id-ID" sz="2000" b="1" dirty="0" err="1">
                <a:solidFill>
                  <a:schemeClr val="tx1"/>
                </a:solidFill>
                <a:latin typeface="Agency FB" panose="020B0503020202020204" pitchFamily="34" charset="0"/>
                <a:ea typeface="Catamaran"/>
                <a:cs typeface="Catamaran"/>
                <a:sym typeface="Catamaran"/>
              </a:rPr>
              <a:t>darimetode</a:t>
            </a:r>
            <a:r>
              <a:rPr lang="id-ID" sz="2000" b="1" dirty="0">
                <a:solidFill>
                  <a:schemeClr val="tx1"/>
                </a:solidFill>
                <a:latin typeface="Agency FB" panose="020B0503020202020204" pitchFamily="34" charset="0"/>
                <a:ea typeface="Catamaran"/>
                <a:cs typeface="Catamaran"/>
                <a:sym typeface="Catamaran"/>
              </a:rPr>
              <a:t> yang ada dan sarana untuk mengembangkan metode yang lebih mudah, produktif dan hemat biaya. Studi metode dapat diterapkan baik di manufaktur maupun organisasi layanan. Ini adalah pendekatan yang terorganisir dan melibatkan enam langkah-memilih, mencatat, memeriksa, mengembangkan, memasang dan memelihara dalam prosedur dasarnya. Pemilihan pekerjaan yang akan dipelajari untuk perbaikan metode oleh praktisi studi metode merupakan tanggung jawab manajerial dan itu (pemilihan) dapat didasarkan pada pertimbangan ekonomi, teknis atau manusia. Pencatatan sistematis adalah langkah paling penting dalam peningkatan metode. Selain bagan, dua jenis diagram </a:t>
            </a:r>
            <a:r>
              <a:rPr lang="id-ID" sz="2000" b="1" dirty="0" err="1">
                <a:solidFill>
                  <a:schemeClr val="tx1"/>
                </a:solidFill>
                <a:latin typeface="Agency FB" panose="020B0503020202020204" pitchFamily="34" charset="0"/>
                <a:ea typeface="Catamaran"/>
                <a:cs typeface="Catamaran"/>
                <a:sym typeface="Catamaran"/>
              </a:rPr>
              <a:t>diagram</a:t>
            </a:r>
            <a:r>
              <a:rPr lang="id-ID" sz="2000" b="1" dirty="0">
                <a:solidFill>
                  <a:schemeClr val="tx1"/>
                </a:solidFill>
                <a:latin typeface="Agency FB" panose="020B0503020202020204" pitchFamily="34" charset="0"/>
                <a:ea typeface="Catamaran"/>
                <a:cs typeface="Catamaran"/>
                <a:sym typeface="Catamaran"/>
              </a:rPr>
              <a:t> alir dan diagram </a:t>
            </a:r>
            <a:r>
              <a:rPr lang="id-ID" sz="2000" b="1" dirty="0" err="1">
                <a:solidFill>
                  <a:schemeClr val="tx1"/>
                </a:solidFill>
                <a:latin typeface="Agency FB" panose="020B0503020202020204" pitchFamily="34" charset="0"/>
                <a:ea typeface="Catamaran"/>
                <a:cs typeface="Catamaran"/>
                <a:sym typeface="Catamaran"/>
              </a:rPr>
              <a:t>string</a:t>
            </a:r>
            <a:r>
              <a:rPr lang="id-ID" sz="2000" b="1" dirty="0">
                <a:solidFill>
                  <a:schemeClr val="tx1"/>
                </a:solidFill>
                <a:latin typeface="Agency FB" panose="020B0503020202020204" pitchFamily="34" charset="0"/>
                <a:ea typeface="Catamaran"/>
                <a:cs typeface="Catamaran"/>
                <a:sym typeface="Catamaran"/>
              </a:rPr>
              <a:t> digambar saat merekam detail tata letak yang ada. Pemeriksaan kritis adalah generasi ide-ide kreatif. Tahap pengembangan dan pemilihan menyangkut daftar pendek ide-ide yang dihasilkan pada tahap pemeriksaan kritis, menguji setiap ide yang terpilih untuk kelayakan teknis dan kelayakan ekonomi dan memilih di antara alternatif-alternatif di mana ada pilihan. Fase </a:t>
            </a:r>
            <a:r>
              <a:rPr lang="id-ID" sz="2000" b="1" dirty="0" err="1">
                <a:solidFill>
                  <a:schemeClr val="tx1"/>
                </a:solidFill>
                <a:latin typeface="Agency FB" panose="020B0503020202020204" pitchFamily="34" charset="0"/>
                <a:ea typeface="Catamaran"/>
                <a:cs typeface="Catamaran"/>
                <a:sym typeface="Catamaran"/>
              </a:rPr>
              <a:t>maintenance</a:t>
            </a:r>
            <a:r>
              <a:rPr lang="id-ID" sz="2000" b="1" dirty="0">
                <a:solidFill>
                  <a:schemeClr val="tx1"/>
                </a:solidFill>
                <a:latin typeface="Agency FB" panose="020B0503020202020204" pitchFamily="34" charset="0"/>
                <a:ea typeface="Catamaran"/>
                <a:cs typeface="Catamaran"/>
                <a:sym typeface="Catamaran"/>
              </a:rPr>
              <a:t> merupakan fase tindak lanjut setelah implementasi yang berfungsi sebagai mekanisme pemantauan dan kontrol</a:t>
            </a:r>
          </a:p>
        </p:txBody>
      </p:sp>
      <p:sp>
        <p:nvSpPr>
          <p:cNvPr id="12" name="Rectangle: Rounded Corners 11">
            <a:extLst>
              <a:ext uri="{FF2B5EF4-FFF2-40B4-BE49-F238E27FC236}">
                <a16:creationId xmlns:a16="http://schemas.microsoft.com/office/drawing/2014/main" id="{9C32A03A-AADF-4BE9-8DD2-13F501530B1D}"/>
              </a:ext>
            </a:extLst>
          </p:cNvPr>
          <p:cNvSpPr/>
          <p:nvPr/>
        </p:nvSpPr>
        <p:spPr>
          <a:xfrm>
            <a:off x="0" y="150797"/>
            <a:ext cx="12192000" cy="1633969"/>
          </a:xfrm>
          <a:prstGeom prst="roundRect">
            <a:avLst>
              <a:gd name="adj" fmla="val 0"/>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err="1">
                <a:solidFill>
                  <a:schemeClr val="bg1"/>
                </a:solidFill>
                <a:latin typeface="Bebas Neue" panose="020B0606020202050201" pitchFamily="34" charset="0"/>
              </a:rPr>
              <a:t>kesimpulan</a:t>
            </a:r>
            <a:endParaRPr lang="id-ID" sz="6000" dirty="0">
              <a:solidFill>
                <a:schemeClr val="bg1"/>
              </a:solidFill>
              <a:latin typeface="Bebas Neue" panose="020B0606020202050201" pitchFamily="34" charset="0"/>
            </a:endParaRPr>
          </a:p>
        </p:txBody>
      </p:sp>
    </p:spTree>
    <p:extLst>
      <p:ext uri="{BB962C8B-B14F-4D97-AF65-F5344CB8AC3E}">
        <p14:creationId xmlns:p14="http://schemas.microsoft.com/office/powerpoint/2010/main" val="420761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17A084-0E58-45BA-85ED-E075B2427ECD}"/>
              </a:ext>
            </a:extLst>
          </p:cNvPr>
          <p:cNvSpPr/>
          <p:nvPr/>
        </p:nvSpPr>
        <p:spPr>
          <a:xfrm rot="21132772">
            <a:off x="-6505223" y="-5054733"/>
            <a:ext cx="19491551" cy="34039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Rectangle 38">
            <a:extLst>
              <a:ext uri="{FF2B5EF4-FFF2-40B4-BE49-F238E27FC236}">
                <a16:creationId xmlns:a16="http://schemas.microsoft.com/office/drawing/2014/main" id="{DA843032-24B5-47DA-A2D3-04914DB1682D}"/>
              </a:ext>
            </a:extLst>
          </p:cNvPr>
          <p:cNvSpPr/>
          <p:nvPr/>
        </p:nvSpPr>
        <p:spPr>
          <a:xfrm rot="21132772">
            <a:off x="-2695224" y="8813667"/>
            <a:ext cx="19491551" cy="34039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Rectangle 39">
            <a:extLst>
              <a:ext uri="{FF2B5EF4-FFF2-40B4-BE49-F238E27FC236}">
                <a16:creationId xmlns:a16="http://schemas.microsoft.com/office/drawing/2014/main" id="{7F202B79-CC38-4AE5-88B0-C458CAF07379}"/>
              </a:ext>
            </a:extLst>
          </p:cNvPr>
          <p:cNvSpPr/>
          <p:nvPr/>
        </p:nvSpPr>
        <p:spPr>
          <a:xfrm rot="21132772">
            <a:off x="-6505223" y="-5054733"/>
            <a:ext cx="19491551" cy="340396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Rectangle 40">
            <a:extLst>
              <a:ext uri="{FF2B5EF4-FFF2-40B4-BE49-F238E27FC236}">
                <a16:creationId xmlns:a16="http://schemas.microsoft.com/office/drawing/2014/main" id="{2D5F49FB-D6E9-463F-85E6-2B8E709605BD}"/>
              </a:ext>
            </a:extLst>
          </p:cNvPr>
          <p:cNvSpPr/>
          <p:nvPr/>
        </p:nvSpPr>
        <p:spPr>
          <a:xfrm rot="21132772">
            <a:off x="-2695224" y="8813667"/>
            <a:ext cx="19491551" cy="340396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Rectangle 41">
            <a:extLst>
              <a:ext uri="{FF2B5EF4-FFF2-40B4-BE49-F238E27FC236}">
                <a16:creationId xmlns:a16="http://schemas.microsoft.com/office/drawing/2014/main" id="{18C87FD4-66E6-4670-97C3-54A94DC923F6}"/>
              </a:ext>
            </a:extLst>
          </p:cNvPr>
          <p:cNvSpPr/>
          <p:nvPr/>
        </p:nvSpPr>
        <p:spPr>
          <a:xfrm rot="21132772">
            <a:off x="-6505225" y="-5054734"/>
            <a:ext cx="19491551" cy="34039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Rectangle 42">
            <a:extLst>
              <a:ext uri="{FF2B5EF4-FFF2-40B4-BE49-F238E27FC236}">
                <a16:creationId xmlns:a16="http://schemas.microsoft.com/office/drawing/2014/main" id="{46843AD0-D786-47F4-A9B0-13812F1B8626}"/>
              </a:ext>
            </a:extLst>
          </p:cNvPr>
          <p:cNvSpPr/>
          <p:nvPr/>
        </p:nvSpPr>
        <p:spPr>
          <a:xfrm rot="21132772">
            <a:off x="-2695226" y="8813666"/>
            <a:ext cx="19491551" cy="34039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4" name="Rectangle 43">
            <a:extLst>
              <a:ext uri="{FF2B5EF4-FFF2-40B4-BE49-F238E27FC236}">
                <a16:creationId xmlns:a16="http://schemas.microsoft.com/office/drawing/2014/main" id="{1821AA44-B0CF-4F2B-8AD3-5F3EA52AE15D}"/>
              </a:ext>
            </a:extLst>
          </p:cNvPr>
          <p:cNvSpPr/>
          <p:nvPr/>
        </p:nvSpPr>
        <p:spPr>
          <a:xfrm rot="21132772">
            <a:off x="-6505224" y="-5054734"/>
            <a:ext cx="19491551" cy="3403964"/>
          </a:xfrm>
          <a:prstGeom prst="rect">
            <a:avLst/>
          </a:prstGeom>
          <a:solidFill>
            <a:srgbClr val="C0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Rectangle 44">
            <a:extLst>
              <a:ext uri="{FF2B5EF4-FFF2-40B4-BE49-F238E27FC236}">
                <a16:creationId xmlns:a16="http://schemas.microsoft.com/office/drawing/2014/main" id="{F13582FD-DD40-41F2-9F2A-65D58D16E5C9}"/>
              </a:ext>
            </a:extLst>
          </p:cNvPr>
          <p:cNvSpPr/>
          <p:nvPr/>
        </p:nvSpPr>
        <p:spPr>
          <a:xfrm rot="21132772">
            <a:off x="-2695225" y="8813666"/>
            <a:ext cx="19491551" cy="3403964"/>
          </a:xfrm>
          <a:prstGeom prst="rect">
            <a:avLst/>
          </a:prstGeom>
          <a:solidFill>
            <a:srgbClr val="C0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2" name="Group 11">
            <a:extLst>
              <a:ext uri="{FF2B5EF4-FFF2-40B4-BE49-F238E27FC236}">
                <a16:creationId xmlns:a16="http://schemas.microsoft.com/office/drawing/2014/main" id="{F067DF08-932A-44DC-B410-11F088E06573}"/>
              </a:ext>
            </a:extLst>
          </p:cNvPr>
          <p:cNvGrpSpPr/>
          <p:nvPr/>
        </p:nvGrpSpPr>
        <p:grpSpPr>
          <a:xfrm flipH="1">
            <a:off x="30109" y="2510041"/>
            <a:ext cx="4961467" cy="2142812"/>
            <a:chOff x="0" y="-21170"/>
            <a:chExt cx="9922935" cy="2142812"/>
          </a:xfrm>
        </p:grpSpPr>
        <p:sp>
          <p:nvSpPr>
            <p:cNvPr id="13" name="Trapezoid 12">
              <a:extLst>
                <a:ext uri="{FF2B5EF4-FFF2-40B4-BE49-F238E27FC236}">
                  <a16:creationId xmlns:a16="http://schemas.microsoft.com/office/drawing/2014/main" id="{45D06924-AAF0-402C-BC62-0F825099DA7A}"/>
                </a:ext>
              </a:extLst>
            </p:cNvPr>
            <p:cNvSpPr/>
            <p:nvPr/>
          </p:nvSpPr>
          <p:spPr>
            <a:xfrm rot="5400000">
              <a:off x="3890062" y="-3911232"/>
              <a:ext cx="2142812" cy="9922935"/>
            </a:xfrm>
            <a:prstGeom prst="trapezoid">
              <a:avLst>
                <a:gd name="adj" fmla="val 28434"/>
              </a:avLst>
            </a:prstGeom>
            <a:gradFill flip="none" rotWithShape="1">
              <a:gsLst>
                <a:gs pos="0">
                  <a:schemeClr val="bg1">
                    <a:alpha val="0"/>
                  </a:schemeClr>
                </a:gs>
                <a:gs pos="100000">
                  <a:srgbClr val="FFE8B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rapezoid 13">
              <a:extLst>
                <a:ext uri="{FF2B5EF4-FFF2-40B4-BE49-F238E27FC236}">
                  <a16:creationId xmlns:a16="http://schemas.microsoft.com/office/drawing/2014/main" id="{5C46166A-08AE-4B4D-88BB-B1847057C47E}"/>
                </a:ext>
              </a:extLst>
            </p:cNvPr>
            <p:cNvSpPr/>
            <p:nvPr/>
          </p:nvSpPr>
          <p:spPr>
            <a:xfrm rot="5400000">
              <a:off x="4076514" y="-3924301"/>
              <a:ext cx="1769907" cy="9922935"/>
            </a:xfrm>
            <a:prstGeom prst="trapezoid">
              <a:avLst>
                <a:gd name="adj" fmla="val 42658"/>
              </a:avLst>
            </a:prstGeom>
            <a:gradFill flip="none" rotWithShape="1">
              <a:gsLst>
                <a:gs pos="0">
                  <a:schemeClr val="bg1">
                    <a:alpha val="0"/>
                  </a:schemeClr>
                </a:gs>
                <a:gs pos="100000">
                  <a:srgbClr val="FFE59B"/>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grpSp>
        <p:nvGrpSpPr>
          <p:cNvPr id="15" name="Group 14">
            <a:extLst>
              <a:ext uri="{FF2B5EF4-FFF2-40B4-BE49-F238E27FC236}">
                <a16:creationId xmlns:a16="http://schemas.microsoft.com/office/drawing/2014/main" id="{4953CCA9-6656-4B74-9EF9-2CC9F2330E7C}"/>
              </a:ext>
            </a:extLst>
          </p:cNvPr>
          <p:cNvGrpSpPr/>
          <p:nvPr/>
        </p:nvGrpSpPr>
        <p:grpSpPr>
          <a:xfrm flipH="1">
            <a:off x="-2471838" y="2846431"/>
            <a:ext cx="3650768" cy="1397005"/>
            <a:chOff x="9624966" y="338664"/>
            <a:chExt cx="3650768" cy="1397005"/>
          </a:xfrm>
        </p:grpSpPr>
        <p:grpSp>
          <p:nvGrpSpPr>
            <p:cNvPr id="16" name="Group 15">
              <a:extLst>
                <a:ext uri="{FF2B5EF4-FFF2-40B4-BE49-F238E27FC236}">
                  <a16:creationId xmlns:a16="http://schemas.microsoft.com/office/drawing/2014/main" id="{E78E52D6-94F3-42E1-9CED-1AA66ACAE8B4}"/>
                </a:ext>
              </a:extLst>
            </p:cNvPr>
            <p:cNvGrpSpPr/>
            <p:nvPr/>
          </p:nvGrpSpPr>
          <p:grpSpPr>
            <a:xfrm>
              <a:off x="9624966" y="338667"/>
              <a:ext cx="3650768" cy="1397002"/>
              <a:chOff x="9624966" y="338667"/>
              <a:chExt cx="3650768" cy="1397002"/>
            </a:xfrm>
          </p:grpSpPr>
          <p:sp>
            <p:nvSpPr>
              <p:cNvPr id="18" name="Rectangle 17">
                <a:extLst>
                  <a:ext uri="{FF2B5EF4-FFF2-40B4-BE49-F238E27FC236}">
                    <a16:creationId xmlns:a16="http://schemas.microsoft.com/office/drawing/2014/main" id="{98917AA4-CF74-4D93-B30E-293182E620E4}"/>
                  </a:ext>
                </a:extLst>
              </p:cNvPr>
              <p:cNvSpPr/>
              <p:nvPr/>
            </p:nvSpPr>
            <p:spPr>
              <a:xfrm>
                <a:off x="9922934" y="338667"/>
                <a:ext cx="270933" cy="1397000"/>
              </a:xfrm>
              <a:prstGeom prst="rect">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Trapezoid 18">
                <a:extLst>
                  <a:ext uri="{FF2B5EF4-FFF2-40B4-BE49-F238E27FC236}">
                    <a16:creationId xmlns:a16="http://schemas.microsoft.com/office/drawing/2014/main" id="{08492970-B70E-4AB6-A972-133557F2F31E}"/>
                  </a:ext>
                </a:extLst>
              </p:cNvPr>
              <p:cNvSpPr/>
              <p:nvPr/>
            </p:nvSpPr>
            <p:spPr>
              <a:xfrm rot="5400000">
                <a:off x="10054166" y="478368"/>
                <a:ext cx="1397002" cy="1117600"/>
              </a:xfrm>
              <a:prstGeom prst="trapezoid">
                <a:avLst/>
              </a:prstGeom>
              <a:solidFill>
                <a:schemeClr val="bg2">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Chord 19">
                <a:extLst>
                  <a:ext uri="{FF2B5EF4-FFF2-40B4-BE49-F238E27FC236}">
                    <a16:creationId xmlns:a16="http://schemas.microsoft.com/office/drawing/2014/main" id="{2D6A90FF-87C4-46BB-8CD9-DFFAEAA1EB54}"/>
                  </a:ext>
                </a:extLst>
              </p:cNvPr>
              <p:cNvSpPr/>
              <p:nvPr/>
            </p:nvSpPr>
            <p:spPr>
              <a:xfrm rot="4404063">
                <a:off x="9624966" y="477478"/>
                <a:ext cx="1137803" cy="1137803"/>
              </a:xfrm>
              <a:prstGeom prst="chord">
                <a:avLst>
                  <a:gd name="adj1" fmla="val 2700000"/>
                  <a:gd name="adj2" fmla="val 10093904"/>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a:extLst>
                  <a:ext uri="{FF2B5EF4-FFF2-40B4-BE49-F238E27FC236}">
                    <a16:creationId xmlns:a16="http://schemas.microsoft.com/office/drawing/2014/main" id="{EE457BE6-9863-4575-B573-E2F4BBA6C067}"/>
                  </a:ext>
                </a:extLst>
              </p:cNvPr>
              <p:cNvSpPr/>
              <p:nvPr/>
            </p:nvSpPr>
            <p:spPr>
              <a:xfrm>
                <a:off x="11311467" y="622300"/>
                <a:ext cx="1964267" cy="829734"/>
              </a:xfrm>
              <a:prstGeom prst="rect">
                <a:avLst/>
              </a:prstGeom>
              <a:solidFill>
                <a:schemeClr val="bg1">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7" name="Freeform: Shape 16">
              <a:extLst>
                <a:ext uri="{FF2B5EF4-FFF2-40B4-BE49-F238E27FC236}">
                  <a16:creationId xmlns:a16="http://schemas.microsoft.com/office/drawing/2014/main" id="{43F25769-9C78-4704-BC52-AA4EF849BC33}"/>
                </a:ext>
              </a:extLst>
            </p:cNvPr>
            <p:cNvSpPr/>
            <p:nvPr/>
          </p:nvSpPr>
          <p:spPr>
            <a:xfrm>
              <a:off x="9922934" y="338664"/>
              <a:ext cx="3352800" cy="436033"/>
            </a:xfrm>
            <a:custGeom>
              <a:avLst/>
              <a:gdLst>
                <a:gd name="connsiteX0" fmla="*/ 0 w 3352800"/>
                <a:gd name="connsiteY0" fmla="*/ 0 h 436033"/>
                <a:gd name="connsiteX1" fmla="*/ 270933 w 3352800"/>
                <a:gd name="connsiteY1" fmla="*/ 0 h 436033"/>
                <a:gd name="connsiteX2" fmla="*/ 1388533 w 3352800"/>
                <a:gd name="connsiteY2" fmla="*/ 279400 h 436033"/>
                <a:gd name="connsiteX3" fmla="*/ 1388533 w 3352800"/>
                <a:gd name="connsiteY3" fmla="*/ 283633 h 436033"/>
                <a:gd name="connsiteX4" fmla="*/ 3352800 w 3352800"/>
                <a:gd name="connsiteY4" fmla="*/ 283633 h 436033"/>
                <a:gd name="connsiteX5" fmla="*/ 3352800 w 3352800"/>
                <a:gd name="connsiteY5" fmla="*/ 436033 h 436033"/>
                <a:gd name="connsiteX6" fmla="*/ 1388533 w 3352800"/>
                <a:gd name="connsiteY6" fmla="*/ 436033 h 436033"/>
                <a:gd name="connsiteX7" fmla="*/ 1388533 w 3352800"/>
                <a:gd name="connsiteY7" fmla="*/ 431800 h 436033"/>
                <a:gd name="connsiteX8" fmla="*/ 270933 w 3352800"/>
                <a:gd name="connsiteY8" fmla="*/ 152400 h 436033"/>
                <a:gd name="connsiteX9" fmla="*/ 0 w 3352800"/>
                <a:gd name="connsiteY9" fmla="*/ 152400 h 43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52800" h="436033">
                  <a:moveTo>
                    <a:pt x="0" y="0"/>
                  </a:moveTo>
                  <a:lnTo>
                    <a:pt x="270933" y="0"/>
                  </a:lnTo>
                  <a:lnTo>
                    <a:pt x="1388533" y="279400"/>
                  </a:lnTo>
                  <a:lnTo>
                    <a:pt x="1388533" y="283633"/>
                  </a:lnTo>
                  <a:lnTo>
                    <a:pt x="3352800" y="283633"/>
                  </a:lnTo>
                  <a:lnTo>
                    <a:pt x="3352800" y="436033"/>
                  </a:lnTo>
                  <a:lnTo>
                    <a:pt x="1388533" y="436033"/>
                  </a:lnTo>
                  <a:lnTo>
                    <a:pt x="1388533" y="431800"/>
                  </a:lnTo>
                  <a:lnTo>
                    <a:pt x="270933" y="152400"/>
                  </a:lnTo>
                  <a:lnTo>
                    <a:pt x="0" y="152400"/>
                  </a:lnTo>
                  <a:close/>
                </a:path>
              </a:pathLst>
            </a:custGeom>
            <a:solidFill>
              <a:schemeClr val="tx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nvGrpSpPr>
          <p:cNvPr id="2" name="Group 1">
            <a:extLst>
              <a:ext uri="{FF2B5EF4-FFF2-40B4-BE49-F238E27FC236}">
                <a16:creationId xmlns:a16="http://schemas.microsoft.com/office/drawing/2014/main" id="{490E9CBE-E50B-4EDE-983D-71BC32505B34}"/>
              </a:ext>
            </a:extLst>
          </p:cNvPr>
          <p:cNvGrpSpPr/>
          <p:nvPr/>
        </p:nvGrpSpPr>
        <p:grpSpPr>
          <a:xfrm>
            <a:off x="6675637" y="2613766"/>
            <a:ext cx="4961467" cy="2142812"/>
            <a:chOff x="0" y="-21170"/>
            <a:chExt cx="9922935" cy="2142812"/>
          </a:xfrm>
        </p:grpSpPr>
        <p:sp>
          <p:nvSpPr>
            <p:cNvPr id="3" name="Trapezoid 2">
              <a:extLst>
                <a:ext uri="{FF2B5EF4-FFF2-40B4-BE49-F238E27FC236}">
                  <a16:creationId xmlns:a16="http://schemas.microsoft.com/office/drawing/2014/main" id="{6792FC57-F39D-4F22-ADA9-EA35D8D02760}"/>
                </a:ext>
              </a:extLst>
            </p:cNvPr>
            <p:cNvSpPr/>
            <p:nvPr/>
          </p:nvSpPr>
          <p:spPr>
            <a:xfrm rot="5400000">
              <a:off x="3890062" y="-3911232"/>
              <a:ext cx="2142812" cy="9922935"/>
            </a:xfrm>
            <a:prstGeom prst="trapezoid">
              <a:avLst>
                <a:gd name="adj" fmla="val 28434"/>
              </a:avLst>
            </a:prstGeom>
            <a:gradFill flip="none" rotWithShape="1">
              <a:gsLst>
                <a:gs pos="0">
                  <a:schemeClr val="bg1">
                    <a:alpha val="0"/>
                  </a:schemeClr>
                </a:gs>
                <a:gs pos="100000">
                  <a:srgbClr val="FFE8B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rapezoid 3">
              <a:extLst>
                <a:ext uri="{FF2B5EF4-FFF2-40B4-BE49-F238E27FC236}">
                  <a16:creationId xmlns:a16="http://schemas.microsoft.com/office/drawing/2014/main" id="{534905F0-360B-4332-B67A-6943AFFC88A4}"/>
                </a:ext>
              </a:extLst>
            </p:cNvPr>
            <p:cNvSpPr/>
            <p:nvPr/>
          </p:nvSpPr>
          <p:spPr>
            <a:xfrm rot="5400000">
              <a:off x="4076514" y="-3924301"/>
              <a:ext cx="1769907" cy="9922935"/>
            </a:xfrm>
            <a:prstGeom prst="trapezoid">
              <a:avLst>
                <a:gd name="adj" fmla="val 42658"/>
              </a:avLst>
            </a:prstGeom>
            <a:gradFill flip="none" rotWithShape="1">
              <a:gsLst>
                <a:gs pos="0">
                  <a:schemeClr val="bg1">
                    <a:alpha val="0"/>
                  </a:schemeClr>
                </a:gs>
                <a:gs pos="100000">
                  <a:srgbClr val="FFE59B"/>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grpSp>
        <p:nvGrpSpPr>
          <p:cNvPr id="5" name="Group 4">
            <a:extLst>
              <a:ext uri="{FF2B5EF4-FFF2-40B4-BE49-F238E27FC236}">
                <a16:creationId xmlns:a16="http://schemas.microsoft.com/office/drawing/2014/main" id="{72DD4E64-A818-49AF-9E55-3E069666AA8D}"/>
              </a:ext>
            </a:extLst>
          </p:cNvPr>
          <p:cNvGrpSpPr/>
          <p:nvPr/>
        </p:nvGrpSpPr>
        <p:grpSpPr>
          <a:xfrm>
            <a:off x="10909740" y="2986669"/>
            <a:ext cx="3650768" cy="1397005"/>
            <a:chOff x="9624966" y="338664"/>
            <a:chExt cx="3650768" cy="1397005"/>
          </a:xfrm>
        </p:grpSpPr>
        <p:grpSp>
          <p:nvGrpSpPr>
            <p:cNvPr id="6" name="Group 5">
              <a:extLst>
                <a:ext uri="{FF2B5EF4-FFF2-40B4-BE49-F238E27FC236}">
                  <a16:creationId xmlns:a16="http://schemas.microsoft.com/office/drawing/2014/main" id="{B5D92641-87BA-4DDD-A221-F5FE92B6BCF4}"/>
                </a:ext>
              </a:extLst>
            </p:cNvPr>
            <p:cNvGrpSpPr/>
            <p:nvPr/>
          </p:nvGrpSpPr>
          <p:grpSpPr>
            <a:xfrm>
              <a:off x="9624966" y="338667"/>
              <a:ext cx="3650768" cy="1397002"/>
              <a:chOff x="9624966" y="338667"/>
              <a:chExt cx="3650768" cy="1397002"/>
            </a:xfrm>
          </p:grpSpPr>
          <p:sp>
            <p:nvSpPr>
              <p:cNvPr id="8" name="Rectangle 7">
                <a:extLst>
                  <a:ext uri="{FF2B5EF4-FFF2-40B4-BE49-F238E27FC236}">
                    <a16:creationId xmlns:a16="http://schemas.microsoft.com/office/drawing/2014/main" id="{13EFDA6A-773B-468E-ACAB-FFBBC8A7C540}"/>
                  </a:ext>
                </a:extLst>
              </p:cNvPr>
              <p:cNvSpPr/>
              <p:nvPr/>
            </p:nvSpPr>
            <p:spPr>
              <a:xfrm>
                <a:off x="9922934" y="338667"/>
                <a:ext cx="270933" cy="1397000"/>
              </a:xfrm>
              <a:prstGeom prst="rect">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rapezoid 8">
                <a:extLst>
                  <a:ext uri="{FF2B5EF4-FFF2-40B4-BE49-F238E27FC236}">
                    <a16:creationId xmlns:a16="http://schemas.microsoft.com/office/drawing/2014/main" id="{E5A03244-0F73-42FE-86AC-C518CA84A30B}"/>
                  </a:ext>
                </a:extLst>
              </p:cNvPr>
              <p:cNvSpPr/>
              <p:nvPr/>
            </p:nvSpPr>
            <p:spPr>
              <a:xfrm rot="5400000">
                <a:off x="10054166" y="478368"/>
                <a:ext cx="1397002" cy="1117600"/>
              </a:xfrm>
              <a:prstGeom prst="trapezoid">
                <a:avLst/>
              </a:prstGeom>
              <a:solidFill>
                <a:schemeClr val="bg2">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Chord 9">
                <a:extLst>
                  <a:ext uri="{FF2B5EF4-FFF2-40B4-BE49-F238E27FC236}">
                    <a16:creationId xmlns:a16="http://schemas.microsoft.com/office/drawing/2014/main" id="{219D00F4-F047-42BD-B4F3-88FB7BF45154}"/>
                  </a:ext>
                </a:extLst>
              </p:cNvPr>
              <p:cNvSpPr/>
              <p:nvPr/>
            </p:nvSpPr>
            <p:spPr>
              <a:xfrm rot="4404063">
                <a:off x="9624966" y="477478"/>
                <a:ext cx="1137803" cy="1137803"/>
              </a:xfrm>
              <a:prstGeom prst="chord">
                <a:avLst>
                  <a:gd name="adj1" fmla="val 2700000"/>
                  <a:gd name="adj2" fmla="val 10093904"/>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a:extLst>
                  <a:ext uri="{FF2B5EF4-FFF2-40B4-BE49-F238E27FC236}">
                    <a16:creationId xmlns:a16="http://schemas.microsoft.com/office/drawing/2014/main" id="{2BAE0147-78F1-4024-BEED-9676EF835B58}"/>
                  </a:ext>
                </a:extLst>
              </p:cNvPr>
              <p:cNvSpPr/>
              <p:nvPr/>
            </p:nvSpPr>
            <p:spPr>
              <a:xfrm>
                <a:off x="11311467" y="622300"/>
                <a:ext cx="1964267" cy="829734"/>
              </a:xfrm>
              <a:prstGeom prst="rect">
                <a:avLst/>
              </a:prstGeom>
              <a:solidFill>
                <a:schemeClr val="bg1">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7" name="Freeform: Shape 6">
              <a:extLst>
                <a:ext uri="{FF2B5EF4-FFF2-40B4-BE49-F238E27FC236}">
                  <a16:creationId xmlns:a16="http://schemas.microsoft.com/office/drawing/2014/main" id="{EBBEFE4D-F7F2-4C62-AC20-EE3AE24A8AA5}"/>
                </a:ext>
              </a:extLst>
            </p:cNvPr>
            <p:cNvSpPr/>
            <p:nvPr/>
          </p:nvSpPr>
          <p:spPr>
            <a:xfrm>
              <a:off x="9922934" y="338664"/>
              <a:ext cx="3352800" cy="436033"/>
            </a:xfrm>
            <a:custGeom>
              <a:avLst/>
              <a:gdLst>
                <a:gd name="connsiteX0" fmla="*/ 0 w 3352800"/>
                <a:gd name="connsiteY0" fmla="*/ 0 h 436033"/>
                <a:gd name="connsiteX1" fmla="*/ 270933 w 3352800"/>
                <a:gd name="connsiteY1" fmla="*/ 0 h 436033"/>
                <a:gd name="connsiteX2" fmla="*/ 1388533 w 3352800"/>
                <a:gd name="connsiteY2" fmla="*/ 279400 h 436033"/>
                <a:gd name="connsiteX3" fmla="*/ 1388533 w 3352800"/>
                <a:gd name="connsiteY3" fmla="*/ 283633 h 436033"/>
                <a:gd name="connsiteX4" fmla="*/ 3352800 w 3352800"/>
                <a:gd name="connsiteY4" fmla="*/ 283633 h 436033"/>
                <a:gd name="connsiteX5" fmla="*/ 3352800 w 3352800"/>
                <a:gd name="connsiteY5" fmla="*/ 436033 h 436033"/>
                <a:gd name="connsiteX6" fmla="*/ 1388533 w 3352800"/>
                <a:gd name="connsiteY6" fmla="*/ 436033 h 436033"/>
                <a:gd name="connsiteX7" fmla="*/ 1388533 w 3352800"/>
                <a:gd name="connsiteY7" fmla="*/ 431800 h 436033"/>
                <a:gd name="connsiteX8" fmla="*/ 270933 w 3352800"/>
                <a:gd name="connsiteY8" fmla="*/ 152400 h 436033"/>
                <a:gd name="connsiteX9" fmla="*/ 0 w 3352800"/>
                <a:gd name="connsiteY9" fmla="*/ 152400 h 43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52800" h="436033">
                  <a:moveTo>
                    <a:pt x="0" y="0"/>
                  </a:moveTo>
                  <a:lnTo>
                    <a:pt x="270933" y="0"/>
                  </a:lnTo>
                  <a:lnTo>
                    <a:pt x="1388533" y="279400"/>
                  </a:lnTo>
                  <a:lnTo>
                    <a:pt x="1388533" y="283633"/>
                  </a:lnTo>
                  <a:lnTo>
                    <a:pt x="3352800" y="283633"/>
                  </a:lnTo>
                  <a:lnTo>
                    <a:pt x="3352800" y="436033"/>
                  </a:lnTo>
                  <a:lnTo>
                    <a:pt x="1388533" y="436033"/>
                  </a:lnTo>
                  <a:lnTo>
                    <a:pt x="1388533" y="431800"/>
                  </a:lnTo>
                  <a:lnTo>
                    <a:pt x="270933" y="152400"/>
                  </a:lnTo>
                  <a:lnTo>
                    <a:pt x="0" y="152400"/>
                  </a:lnTo>
                  <a:close/>
                </a:path>
              </a:pathLst>
            </a:custGeom>
            <a:solidFill>
              <a:schemeClr val="tx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sp>
        <p:nvSpPr>
          <p:cNvPr id="38" name="Rectangle: Rounded Corners 37">
            <a:extLst>
              <a:ext uri="{FF2B5EF4-FFF2-40B4-BE49-F238E27FC236}">
                <a16:creationId xmlns:a16="http://schemas.microsoft.com/office/drawing/2014/main" id="{664719F8-97B5-4EBD-B088-4E6BD7642F11}"/>
              </a:ext>
            </a:extLst>
          </p:cNvPr>
          <p:cNvSpPr/>
          <p:nvPr/>
        </p:nvSpPr>
        <p:spPr>
          <a:xfrm>
            <a:off x="2213279" y="3080010"/>
            <a:ext cx="7704040" cy="102002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Stop">
              <a:avLst/>
            </a:prstTxWarp>
          </a:bodyPr>
          <a:lstStyle/>
          <a:p>
            <a:pPr algn="ctr"/>
            <a:r>
              <a:rPr lang="en-US" sz="9600" dirty="0" err="1">
                <a:solidFill>
                  <a:schemeClr val="tx1"/>
                </a:solidFill>
                <a:latin typeface="Bebas Neue" panose="020B0606020202050201" pitchFamily="34" charset="0"/>
              </a:rPr>
              <a:t>Sumber</a:t>
            </a:r>
            <a:r>
              <a:rPr lang="en-US" sz="9600" dirty="0">
                <a:solidFill>
                  <a:schemeClr val="tx1"/>
                </a:solidFill>
                <a:latin typeface="Bebas Neue" panose="020B0606020202050201" pitchFamily="34" charset="0"/>
              </a:rPr>
              <a:t> </a:t>
            </a:r>
            <a:r>
              <a:rPr lang="en-US" sz="9600" dirty="0" err="1">
                <a:solidFill>
                  <a:schemeClr val="tx1"/>
                </a:solidFill>
                <a:latin typeface="Bebas Neue" panose="020B0606020202050201" pitchFamily="34" charset="0"/>
              </a:rPr>
              <a:t>dari</a:t>
            </a:r>
            <a:r>
              <a:rPr lang="en-US" sz="9600" dirty="0">
                <a:solidFill>
                  <a:schemeClr val="tx1"/>
                </a:solidFill>
                <a:latin typeface="Bebas Neue" panose="020B0606020202050201" pitchFamily="34" charset="0"/>
              </a:rPr>
              <a:t> </a:t>
            </a:r>
            <a:r>
              <a:rPr lang="en-US" sz="9600" dirty="0" err="1">
                <a:solidFill>
                  <a:schemeClr val="tx1"/>
                </a:solidFill>
                <a:latin typeface="Bebas Neue" panose="020B0606020202050201" pitchFamily="34" charset="0"/>
              </a:rPr>
              <a:t>buku</a:t>
            </a:r>
            <a:r>
              <a:rPr lang="en-US" sz="9600" dirty="0">
                <a:solidFill>
                  <a:schemeClr val="tx1"/>
                </a:solidFill>
                <a:latin typeface="Bebas Neue" panose="020B0606020202050201" pitchFamily="34" charset="0"/>
              </a:rPr>
              <a:t>:</a:t>
            </a:r>
            <a:endParaRPr lang="id-ID" sz="9600" dirty="0">
              <a:solidFill>
                <a:schemeClr val="tx1"/>
              </a:solidFill>
              <a:latin typeface="Bebas Neue" panose="020B0606020202050201" pitchFamily="34" charset="0"/>
            </a:endParaRPr>
          </a:p>
        </p:txBody>
      </p:sp>
    </p:spTree>
    <p:extLst>
      <p:ext uri="{BB962C8B-B14F-4D97-AF65-F5344CB8AC3E}">
        <p14:creationId xmlns:p14="http://schemas.microsoft.com/office/powerpoint/2010/main" val="1447314083"/>
      </p:ext>
    </p:extLst>
  </p:cSld>
  <p:clrMapOvr>
    <a:masterClrMapping/>
  </p:clrMapOvr>
  <mc:AlternateContent xmlns:mc="http://schemas.openxmlformats.org/markup-compatibility/2006" xmlns:p14="http://schemas.microsoft.com/office/powerpoint/2010/main">
    <mc:Choice Requires="p14">
      <p:transition spd="slow" p14:dur="2000">
        <p14:prism dir="u"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18737 0.76111 L 0.14674 0.27222 " pathEditMode="relative" rAng="0" ptsTypes="AA">
                                      <p:cBhvr>
                                        <p:cTn id="6" dur="1000" fill="hold"/>
                                        <p:tgtEl>
                                          <p:spTgt spid="44"/>
                                        </p:tgtEl>
                                        <p:attrNameLst>
                                          <p:attrName>ppt_x</p:attrName>
                                          <p:attrName>ppt_y</p:attrName>
                                        </p:attrNameLst>
                                      </p:cBhvr>
                                      <p:rCtr x="-2031" y="-24444"/>
                                    </p:animMotion>
                                  </p:childTnLst>
                                </p:cTn>
                              </p:par>
                              <p:par>
                                <p:cTn id="7" presetID="42" presetClass="path" presetSubtype="0" accel="50000" decel="50000" fill="hold" grpId="0" nodeType="withEffect">
                                  <p:stCondLst>
                                    <p:cond delay="0"/>
                                  </p:stCondLst>
                                  <p:childTnLst>
                                    <p:animMotion origin="layout" path="M -0.07826 -0.75 L -0.04076 -0.26111 " pathEditMode="relative" rAng="0" ptsTypes="AA">
                                      <p:cBhvr>
                                        <p:cTn id="8" dur="1000" fill="hold"/>
                                        <p:tgtEl>
                                          <p:spTgt spid="45"/>
                                        </p:tgtEl>
                                        <p:attrNameLst>
                                          <p:attrName>ppt_x</p:attrName>
                                          <p:attrName>ppt_y</p:attrName>
                                        </p:attrNameLst>
                                      </p:cBhvr>
                                      <p:rCtr x="1875" y="24444"/>
                                    </p:animMotion>
                                  </p:childTnLst>
                                </p:cTn>
                              </p:par>
                              <p:par>
                                <p:cTn id="9" presetID="42" presetClass="path" presetSubtype="0" accel="50000" decel="50000" fill="hold" grpId="0" nodeType="withEffect">
                                  <p:stCondLst>
                                    <p:cond delay="250"/>
                                  </p:stCondLst>
                                  <p:childTnLst>
                                    <p:animMotion origin="layout" path="M 0.18737 0.76111 L 0.14674 0.27222 " pathEditMode="relative" rAng="0" ptsTypes="AA">
                                      <p:cBhvr>
                                        <p:cTn id="10" dur="1000" fill="hold"/>
                                        <p:tgtEl>
                                          <p:spTgt spid="42"/>
                                        </p:tgtEl>
                                        <p:attrNameLst>
                                          <p:attrName>ppt_x</p:attrName>
                                          <p:attrName>ppt_y</p:attrName>
                                        </p:attrNameLst>
                                      </p:cBhvr>
                                      <p:rCtr x="-2031" y="-24444"/>
                                    </p:animMotion>
                                  </p:childTnLst>
                                </p:cTn>
                              </p:par>
                              <p:par>
                                <p:cTn id="11" presetID="42" presetClass="path" presetSubtype="0" accel="50000" decel="50000" fill="hold" grpId="0" nodeType="withEffect">
                                  <p:stCondLst>
                                    <p:cond delay="250"/>
                                  </p:stCondLst>
                                  <p:childTnLst>
                                    <p:animMotion origin="layout" path="M -0.07826 -0.75 L -0.04076 -0.26111 " pathEditMode="relative" rAng="0" ptsTypes="AA">
                                      <p:cBhvr>
                                        <p:cTn id="12" dur="1000" fill="hold"/>
                                        <p:tgtEl>
                                          <p:spTgt spid="43"/>
                                        </p:tgtEl>
                                        <p:attrNameLst>
                                          <p:attrName>ppt_x</p:attrName>
                                          <p:attrName>ppt_y</p:attrName>
                                        </p:attrNameLst>
                                      </p:cBhvr>
                                      <p:rCtr x="1875" y="24444"/>
                                    </p:animMotion>
                                  </p:childTnLst>
                                </p:cTn>
                              </p:par>
                              <p:par>
                                <p:cTn id="13" presetID="42" presetClass="path" presetSubtype="0" accel="50000" decel="50000" fill="hold" grpId="0" nodeType="withEffect">
                                  <p:stCondLst>
                                    <p:cond delay="500"/>
                                  </p:stCondLst>
                                  <p:childTnLst>
                                    <p:animMotion origin="layout" path="M 0.18737 0.76111 L 0.14674 0.27222 " pathEditMode="relative" rAng="0" ptsTypes="AA">
                                      <p:cBhvr>
                                        <p:cTn id="14" dur="1000" fill="hold"/>
                                        <p:tgtEl>
                                          <p:spTgt spid="40"/>
                                        </p:tgtEl>
                                        <p:attrNameLst>
                                          <p:attrName>ppt_x</p:attrName>
                                          <p:attrName>ppt_y</p:attrName>
                                        </p:attrNameLst>
                                      </p:cBhvr>
                                      <p:rCtr x="-2031" y="-24444"/>
                                    </p:animMotion>
                                  </p:childTnLst>
                                </p:cTn>
                              </p:par>
                              <p:par>
                                <p:cTn id="15" presetID="42" presetClass="path" presetSubtype="0" accel="50000" decel="50000" fill="hold" grpId="0" nodeType="withEffect">
                                  <p:stCondLst>
                                    <p:cond delay="500"/>
                                  </p:stCondLst>
                                  <p:childTnLst>
                                    <p:animMotion origin="layout" path="M -0.07826 -0.75 L -0.04076 -0.26111 " pathEditMode="relative" rAng="0" ptsTypes="AA">
                                      <p:cBhvr>
                                        <p:cTn id="16" dur="1000" fill="hold"/>
                                        <p:tgtEl>
                                          <p:spTgt spid="41"/>
                                        </p:tgtEl>
                                        <p:attrNameLst>
                                          <p:attrName>ppt_x</p:attrName>
                                          <p:attrName>ppt_y</p:attrName>
                                        </p:attrNameLst>
                                      </p:cBhvr>
                                      <p:rCtr x="1875" y="24444"/>
                                    </p:animMotion>
                                  </p:childTnLst>
                                </p:cTn>
                              </p:par>
                              <p:par>
                                <p:cTn id="17" presetID="42" presetClass="path" presetSubtype="0" accel="50000" decel="50000" fill="hold" grpId="0" nodeType="withEffect">
                                  <p:stCondLst>
                                    <p:cond delay="750"/>
                                  </p:stCondLst>
                                  <p:childTnLst>
                                    <p:animMotion origin="layout" path="M 0.18737 0.76111 L 0.14674 0.27222 " pathEditMode="relative" rAng="0" ptsTypes="AA">
                                      <p:cBhvr>
                                        <p:cTn id="18" dur="1000" fill="hold"/>
                                        <p:tgtEl>
                                          <p:spTgt spid="37"/>
                                        </p:tgtEl>
                                        <p:attrNameLst>
                                          <p:attrName>ppt_x</p:attrName>
                                          <p:attrName>ppt_y</p:attrName>
                                        </p:attrNameLst>
                                      </p:cBhvr>
                                      <p:rCtr x="-2031" y="-24444"/>
                                    </p:animMotion>
                                  </p:childTnLst>
                                </p:cTn>
                              </p:par>
                              <p:par>
                                <p:cTn id="19" presetID="42" presetClass="path" presetSubtype="0" accel="50000" decel="50000" fill="hold" grpId="0" nodeType="withEffect">
                                  <p:stCondLst>
                                    <p:cond delay="750"/>
                                  </p:stCondLst>
                                  <p:childTnLst>
                                    <p:animMotion origin="layout" path="M -0.07826 -0.75 L -0.04076 -0.26111 " pathEditMode="relative" rAng="0" ptsTypes="AA">
                                      <p:cBhvr>
                                        <p:cTn id="20" dur="1000" fill="hold"/>
                                        <p:tgtEl>
                                          <p:spTgt spid="39"/>
                                        </p:tgtEl>
                                        <p:attrNameLst>
                                          <p:attrName>ppt_x</p:attrName>
                                          <p:attrName>ppt_y</p:attrName>
                                        </p:attrNameLst>
                                      </p:cBhvr>
                                      <p:rCtr x="1875" y="24444"/>
                                    </p:animMotion>
                                  </p:childTnLst>
                                </p:cTn>
                              </p:par>
                            </p:childTnLst>
                          </p:cTn>
                        </p:par>
                        <p:par>
                          <p:cTn id="21" fill="hold">
                            <p:stCondLst>
                              <p:cond delay="1750"/>
                            </p:stCondLst>
                            <p:childTnLst>
                              <p:par>
                                <p:cTn id="22" presetID="2" presetClass="entr" presetSubtype="2"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1+#ppt_w/2"/>
                                          </p:val>
                                        </p:tav>
                                        <p:tav tm="100000">
                                          <p:val>
                                            <p:strVal val="#ppt_x"/>
                                          </p:val>
                                        </p:tav>
                                      </p:tavLst>
                                    </p:anim>
                                    <p:anim calcmode="lin" valueType="num">
                                      <p:cBhvr additive="base">
                                        <p:cTn id="25" dur="500" fill="hold"/>
                                        <p:tgtEl>
                                          <p:spTgt spid="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0-#ppt_w/2"/>
                                          </p:val>
                                        </p:tav>
                                        <p:tav tm="100000">
                                          <p:val>
                                            <p:strVal val="#ppt_x"/>
                                          </p:val>
                                        </p:tav>
                                      </p:tavLst>
                                    </p:anim>
                                    <p:anim calcmode="lin" valueType="num">
                                      <p:cBhvr additive="base">
                                        <p:cTn id="29" dur="500" fill="hold"/>
                                        <p:tgtEl>
                                          <p:spTgt spid="15"/>
                                        </p:tgtEl>
                                        <p:attrNameLst>
                                          <p:attrName>ppt_y</p:attrName>
                                        </p:attrNameLst>
                                      </p:cBhvr>
                                      <p:tavLst>
                                        <p:tav tm="0">
                                          <p:val>
                                            <p:strVal val="#ppt_y"/>
                                          </p:val>
                                        </p:tav>
                                        <p:tav tm="100000">
                                          <p:val>
                                            <p:strVal val="#ppt_y"/>
                                          </p:val>
                                        </p:tav>
                                      </p:tavLst>
                                    </p:anim>
                                  </p:childTnLst>
                                </p:cTn>
                              </p:par>
                            </p:childTnLst>
                          </p:cTn>
                        </p:par>
                        <p:par>
                          <p:cTn id="30" fill="hold">
                            <p:stCondLst>
                              <p:cond delay="2250"/>
                            </p:stCondLst>
                            <p:childTnLst>
                              <p:par>
                                <p:cTn id="31" presetID="22" presetClass="entr" presetSubtype="2"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right)">
                                      <p:cBhvr>
                                        <p:cTn id="33" dur="500"/>
                                        <p:tgtEl>
                                          <p:spTgt spid="2"/>
                                        </p:tgtEl>
                                      </p:cBhvr>
                                    </p:animEffect>
                                  </p:childTnLst>
                                </p:cTn>
                              </p:par>
                              <p:par>
                                <p:cTn id="34" presetID="22" presetClass="entr" presetSubtype="8"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16" presetClass="entr" presetSubtype="21" fill="hold" grpId="0" nodeType="withEffect">
                                  <p:stCondLst>
                                    <p:cond delay="250"/>
                                  </p:stCondLst>
                                  <p:childTnLst>
                                    <p:set>
                                      <p:cBhvr>
                                        <p:cTn id="38" dur="1" fill="hold">
                                          <p:stCondLst>
                                            <p:cond delay="0"/>
                                          </p:stCondLst>
                                        </p:cTn>
                                        <p:tgtEl>
                                          <p:spTgt spid="38"/>
                                        </p:tgtEl>
                                        <p:attrNameLst>
                                          <p:attrName>style.visibility</p:attrName>
                                        </p:attrNameLst>
                                      </p:cBhvr>
                                      <p:to>
                                        <p:strVal val="visible"/>
                                      </p:to>
                                    </p:set>
                                    <p:animEffect transition="in" filter="barn(inVertical)">
                                      <p:cBhvr>
                                        <p:cTn id="3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40" grpId="0" animBg="1"/>
      <p:bldP spid="41" grpId="0" animBg="1"/>
      <p:bldP spid="42" grpId="0" animBg="1"/>
      <p:bldP spid="43" grpId="0" animBg="1"/>
      <p:bldP spid="44" grpId="0" animBg="1"/>
      <p:bldP spid="45" grpId="0" animBg="1"/>
      <p:bldP spid="38"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2CC">
            <a:alpha val="39000"/>
          </a:srgbClr>
        </a:solidFill>
        <a:effectLst/>
      </p:bgPr>
    </p:bg>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697A9EE2-B82F-41F7-A611-37D008EA8CB3}"/>
              </a:ext>
            </a:extLst>
          </p:cNvPr>
          <p:cNvSpPr/>
          <p:nvPr/>
        </p:nvSpPr>
        <p:spPr>
          <a:xfrm rot="21062370">
            <a:off x="1215801" y="2277298"/>
            <a:ext cx="10319495" cy="223777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Plain">
              <a:avLst/>
            </a:prstTxWarp>
          </a:bodyPr>
          <a:lstStyle/>
          <a:p>
            <a:pPr algn="ctr"/>
            <a:r>
              <a:rPr lang="id-ID" sz="6600" dirty="0">
                <a:ln>
                  <a:solidFill>
                    <a:schemeClr val="bg1"/>
                  </a:solidFill>
                </a:ln>
                <a:solidFill>
                  <a:srgbClr val="C03C2E"/>
                </a:solidFill>
                <a:latin typeface="Bebas Neue" panose="020B0606020202050201" pitchFamily="34" charset="0"/>
              </a:rPr>
              <a:t>t</a:t>
            </a:r>
            <a:r>
              <a:rPr lang="id-ID" sz="6600" dirty="0">
                <a:ln>
                  <a:solidFill>
                    <a:schemeClr val="bg1"/>
                  </a:solidFill>
                </a:ln>
                <a:solidFill>
                  <a:schemeClr val="tx1"/>
                </a:solidFill>
                <a:latin typeface="Bebas Neue" panose="020B0606020202050201" pitchFamily="34" charset="0"/>
              </a:rPr>
              <a:t> </a:t>
            </a:r>
            <a:r>
              <a:rPr lang="id-ID" sz="6600" dirty="0">
                <a:ln>
                  <a:solidFill>
                    <a:schemeClr val="bg1"/>
                  </a:solidFill>
                </a:ln>
                <a:solidFill>
                  <a:srgbClr val="FFC000"/>
                </a:solidFill>
                <a:latin typeface="Bebas Neue" panose="020B0606020202050201" pitchFamily="34" charset="0"/>
              </a:rPr>
              <a:t>h</a:t>
            </a:r>
            <a:r>
              <a:rPr lang="id-ID" sz="6600" dirty="0">
                <a:ln>
                  <a:solidFill>
                    <a:schemeClr val="bg1"/>
                  </a:solidFill>
                </a:ln>
                <a:solidFill>
                  <a:schemeClr val="tx1"/>
                </a:solidFill>
                <a:latin typeface="Bebas Neue" panose="020B0606020202050201" pitchFamily="34" charset="0"/>
              </a:rPr>
              <a:t> </a:t>
            </a:r>
            <a:r>
              <a:rPr lang="id-ID" sz="6600" dirty="0">
                <a:ln>
                  <a:solidFill>
                    <a:schemeClr val="bg1"/>
                  </a:solidFill>
                </a:ln>
                <a:solidFill>
                  <a:srgbClr val="92D050"/>
                </a:solidFill>
                <a:latin typeface="Bebas Neue" panose="020B0606020202050201" pitchFamily="34" charset="0"/>
              </a:rPr>
              <a:t>a</a:t>
            </a:r>
            <a:r>
              <a:rPr lang="id-ID" sz="6600" dirty="0">
                <a:ln>
                  <a:solidFill>
                    <a:schemeClr val="bg1"/>
                  </a:solidFill>
                </a:ln>
                <a:solidFill>
                  <a:schemeClr val="tx1"/>
                </a:solidFill>
                <a:latin typeface="Bebas Neue" panose="020B0606020202050201" pitchFamily="34" charset="0"/>
              </a:rPr>
              <a:t> </a:t>
            </a:r>
            <a:r>
              <a:rPr lang="id-ID" sz="6600" dirty="0">
                <a:ln>
                  <a:solidFill>
                    <a:schemeClr val="bg1"/>
                  </a:solidFill>
                </a:ln>
                <a:solidFill>
                  <a:srgbClr val="00B0F0"/>
                </a:solidFill>
                <a:latin typeface="Bebas Neue" panose="020B0606020202050201" pitchFamily="34" charset="0"/>
              </a:rPr>
              <a:t>n</a:t>
            </a:r>
            <a:r>
              <a:rPr lang="id-ID" sz="6600" dirty="0">
                <a:ln>
                  <a:solidFill>
                    <a:schemeClr val="bg1"/>
                  </a:solidFill>
                </a:ln>
                <a:solidFill>
                  <a:schemeClr val="tx1"/>
                </a:solidFill>
                <a:latin typeface="Bebas Neue" panose="020B0606020202050201" pitchFamily="34" charset="0"/>
              </a:rPr>
              <a:t> </a:t>
            </a:r>
            <a:r>
              <a:rPr lang="id-ID" sz="6600" dirty="0">
                <a:ln>
                  <a:solidFill>
                    <a:schemeClr val="bg1"/>
                  </a:solidFill>
                </a:ln>
                <a:solidFill>
                  <a:srgbClr val="C03C2E"/>
                </a:solidFill>
                <a:latin typeface="Bebas Neue" panose="020B0606020202050201" pitchFamily="34" charset="0"/>
              </a:rPr>
              <a:t>k    </a:t>
            </a:r>
            <a:r>
              <a:rPr lang="id-ID" sz="6600" dirty="0">
                <a:ln>
                  <a:solidFill>
                    <a:schemeClr val="bg1"/>
                  </a:solidFill>
                </a:ln>
                <a:solidFill>
                  <a:srgbClr val="FFC000"/>
                </a:solidFill>
                <a:latin typeface="Bebas Neue" panose="020B0606020202050201" pitchFamily="34" charset="0"/>
              </a:rPr>
              <a:t>y</a:t>
            </a:r>
            <a:r>
              <a:rPr lang="id-ID" sz="6600" dirty="0">
                <a:ln>
                  <a:solidFill>
                    <a:schemeClr val="bg1"/>
                  </a:solidFill>
                </a:ln>
                <a:solidFill>
                  <a:schemeClr val="tx1"/>
                </a:solidFill>
                <a:latin typeface="Bebas Neue" panose="020B0606020202050201" pitchFamily="34" charset="0"/>
              </a:rPr>
              <a:t> </a:t>
            </a:r>
            <a:r>
              <a:rPr lang="id-ID" sz="6600" dirty="0">
                <a:ln>
                  <a:solidFill>
                    <a:schemeClr val="bg1"/>
                  </a:solidFill>
                </a:ln>
                <a:solidFill>
                  <a:srgbClr val="92D050"/>
                </a:solidFill>
                <a:latin typeface="Bebas Neue" panose="020B0606020202050201" pitchFamily="34" charset="0"/>
              </a:rPr>
              <a:t>o</a:t>
            </a:r>
            <a:r>
              <a:rPr lang="id-ID" sz="6600" dirty="0">
                <a:ln>
                  <a:solidFill>
                    <a:schemeClr val="bg1"/>
                  </a:solidFill>
                </a:ln>
                <a:solidFill>
                  <a:schemeClr val="tx1"/>
                </a:solidFill>
                <a:latin typeface="Bebas Neue" panose="020B0606020202050201" pitchFamily="34" charset="0"/>
              </a:rPr>
              <a:t> </a:t>
            </a:r>
            <a:r>
              <a:rPr lang="id-ID" sz="6600" dirty="0">
                <a:ln>
                  <a:solidFill>
                    <a:schemeClr val="bg1"/>
                  </a:solidFill>
                </a:ln>
                <a:solidFill>
                  <a:srgbClr val="00B0F0"/>
                </a:solidFill>
                <a:latin typeface="Bebas Neue" panose="020B0606020202050201" pitchFamily="34" charset="0"/>
              </a:rPr>
              <a:t>u</a:t>
            </a:r>
            <a:endParaRPr lang="id-ID" sz="6600" dirty="0">
              <a:ln>
                <a:solidFill>
                  <a:schemeClr val="bg1"/>
                </a:solidFill>
              </a:ln>
              <a:solidFill>
                <a:srgbClr val="FFC000"/>
              </a:solidFill>
              <a:latin typeface="Bebas Neue" panose="020B0606020202050201" pitchFamily="34" charset="0"/>
            </a:endParaRPr>
          </a:p>
        </p:txBody>
      </p:sp>
      <p:sp>
        <p:nvSpPr>
          <p:cNvPr id="23" name="Rectangle 22">
            <a:extLst>
              <a:ext uri="{FF2B5EF4-FFF2-40B4-BE49-F238E27FC236}">
                <a16:creationId xmlns:a16="http://schemas.microsoft.com/office/drawing/2014/main" id="{B12E6B34-425A-429C-BAB6-623FD139E98B}"/>
              </a:ext>
            </a:extLst>
          </p:cNvPr>
          <p:cNvSpPr/>
          <p:nvPr/>
        </p:nvSpPr>
        <p:spPr>
          <a:xfrm>
            <a:off x="1139190" y="739140"/>
            <a:ext cx="845820" cy="845820"/>
          </a:xfrm>
          <a:prstGeom prst="rect">
            <a:avLst/>
          </a:prstGeom>
          <a:solidFill>
            <a:srgbClr val="C0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FEA034DA-6D0A-41BC-A913-50929E7AC040}"/>
              </a:ext>
            </a:extLst>
          </p:cNvPr>
          <p:cNvSpPr/>
          <p:nvPr/>
        </p:nvSpPr>
        <p:spPr>
          <a:xfrm>
            <a:off x="9479280" y="5044440"/>
            <a:ext cx="845820" cy="845820"/>
          </a:xfrm>
          <a:prstGeom prst="rect">
            <a:avLst/>
          </a:prstGeom>
          <a:solidFill>
            <a:srgbClr val="C0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a:extLst>
              <a:ext uri="{FF2B5EF4-FFF2-40B4-BE49-F238E27FC236}">
                <a16:creationId xmlns:a16="http://schemas.microsoft.com/office/drawing/2014/main" id="{8FA4301A-EEE9-496A-AD34-457EA9F090C7}"/>
              </a:ext>
            </a:extLst>
          </p:cNvPr>
          <p:cNvSpPr/>
          <p:nvPr/>
        </p:nvSpPr>
        <p:spPr>
          <a:xfrm>
            <a:off x="2216447" y="1257300"/>
            <a:ext cx="655320" cy="6553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Rectangle 25">
            <a:extLst>
              <a:ext uri="{FF2B5EF4-FFF2-40B4-BE49-F238E27FC236}">
                <a16:creationId xmlns:a16="http://schemas.microsoft.com/office/drawing/2014/main" id="{96B85006-D262-4956-81E0-4FC278EB8361}"/>
              </a:ext>
            </a:extLst>
          </p:cNvPr>
          <p:cNvSpPr/>
          <p:nvPr/>
        </p:nvSpPr>
        <p:spPr>
          <a:xfrm>
            <a:off x="4945380" y="5890260"/>
            <a:ext cx="655320" cy="6553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Rectangle 26">
            <a:extLst>
              <a:ext uri="{FF2B5EF4-FFF2-40B4-BE49-F238E27FC236}">
                <a16:creationId xmlns:a16="http://schemas.microsoft.com/office/drawing/2014/main" id="{CD26E659-5596-4235-8A8A-CBE4817C7E0D}"/>
              </a:ext>
            </a:extLst>
          </p:cNvPr>
          <p:cNvSpPr/>
          <p:nvPr/>
        </p:nvSpPr>
        <p:spPr>
          <a:xfrm>
            <a:off x="6141720" y="312420"/>
            <a:ext cx="655320" cy="6553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Rectangle 27">
            <a:extLst>
              <a:ext uri="{FF2B5EF4-FFF2-40B4-BE49-F238E27FC236}">
                <a16:creationId xmlns:a16="http://schemas.microsoft.com/office/drawing/2014/main" id="{9C1268B4-EECC-42EF-B20D-37B91E83E6BC}"/>
              </a:ext>
            </a:extLst>
          </p:cNvPr>
          <p:cNvSpPr/>
          <p:nvPr/>
        </p:nvSpPr>
        <p:spPr>
          <a:xfrm>
            <a:off x="10530840" y="4712970"/>
            <a:ext cx="655320" cy="6553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ectangle 28">
            <a:extLst>
              <a:ext uri="{FF2B5EF4-FFF2-40B4-BE49-F238E27FC236}">
                <a16:creationId xmlns:a16="http://schemas.microsoft.com/office/drawing/2014/main" id="{B729E20B-4FE5-47C7-B24E-57DD3CA26524}"/>
              </a:ext>
            </a:extLst>
          </p:cNvPr>
          <p:cNvSpPr/>
          <p:nvPr/>
        </p:nvSpPr>
        <p:spPr>
          <a:xfrm>
            <a:off x="545403" y="1812580"/>
            <a:ext cx="845820" cy="8458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Rectangle 29">
            <a:extLst>
              <a:ext uri="{FF2B5EF4-FFF2-40B4-BE49-F238E27FC236}">
                <a16:creationId xmlns:a16="http://schemas.microsoft.com/office/drawing/2014/main" id="{87A40C4D-A495-418B-ACB4-D1B6E14475B2}"/>
              </a:ext>
            </a:extLst>
          </p:cNvPr>
          <p:cNvSpPr/>
          <p:nvPr/>
        </p:nvSpPr>
        <p:spPr>
          <a:xfrm>
            <a:off x="7379970" y="739140"/>
            <a:ext cx="655320" cy="655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Rectangle 30">
            <a:extLst>
              <a:ext uri="{FF2B5EF4-FFF2-40B4-BE49-F238E27FC236}">
                <a16:creationId xmlns:a16="http://schemas.microsoft.com/office/drawing/2014/main" id="{0B84793C-1F94-4C64-BCAE-CE3DFAF248D1}"/>
              </a:ext>
            </a:extLst>
          </p:cNvPr>
          <p:cNvSpPr/>
          <p:nvPr/>
        </p:nvSpPr>
        <p:spPr>
          <a:xfrm>
            <a:off x="3718560" y="5467350"/>
            <a:ext cx="845820" cy="8458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Rectangle 31">
            <a:extLst>
              <a:ext uri="{FF2B5EF4-FFF2-40B4-BE49-F238E27FC236}">
                <a16:creationId xmlns:a16="http://schemas.microsoft.com/office/drawing/2014/main" id="{4BA84656-AF4A-492D-AFDA-64FF2E1503C8}"/>
              </a:ext>
            </a:extLst>
          </p:cNvPr>
          <p:cNvSpPr/>
          <p:nvPr/>
        </p:nvSpPr>
        <p:spPr>
          <a:xfrm>
            <a:off x="10546080" y="5581175"/>
            <a:ext cx="845820" cy="8458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a:extLst>
              <a:ext uri="{FF2B5EF4-FFF2-40B4-BE49-F238E27FC236}">
                <a16:creationId xmlns:a16="http://schemas.microsoft.com/office/drawing/2014/main" id="{B483E9E9-4BEE-4A69-8F63-FBC6926074F5}"/>
              </a:ext>
            </a:extLst>
          </p:cNvPr>
          <p:cNvSpPr/>
          <p:nvPr/>
        </p:nvSpPr>
        <p:spPr>
          <a:xfrm rot="21132772">
            <a:off x="-6505223" y="-5054733"/>
            <a:ext cx="19491551" cy="34039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ectangle 15">
            <a:extLst>
              <a:ext uri="{FF2B5EF4-FFF2-40B4-BE49-F238E27FC236}">
                <a16:creationId xmlns:a16="http://schemas.microsoft.com/office/drawing/2014/main" id="{D1E496C1-7EEA-4DD4-8920-4B0A7082E565}"/>
              </a:ext>
            </a:extLst>
          </p:cNvPr>
          <p:cNvSpPr/>
          <p:nvPr/>
        </p:nvSpPr>
        <p:spPr>
          <a:xfrm rot="21132772">
            <a:off x="-2695224" y="8813667"/>
            <a:ext cx="19491551" cy="34039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a:extLst>
              <a:ext uri="{FF2B5EF4-FFF2-40B4-BE49-F238E27FC236}">
                <a16:creationId xmlns:a16="http://schemas.microsoft.com/office/drawing/2014/main" id="{1AC0AD8E-1B0A-4573-8B50-63661346E61B}"/>
              </a:ext>
            </a:extLst>
          </p:cNvPr>
          <p:cNvSpPr/>
          <p:nvPr/>
        </p:nvSpPr>
        <p:spPr>
          <a:xfrm rot="21132772">
            <a:off x="-6505223" y="-5054733"/>
            <a:ext cx="19491551" cy="340396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a:extLst>
              <a:ext uri="{FF2B5EF4-FFF2-40B4-BE49-F238E27FC236}">
                <a16:creationId xmlns:a16="http://schemas.microsoft.com/office/drawing/2014/main" id="{96B9DAEE-8FFA-410E-A3DD-8D3D99CF29A0}"/>
              </a:ext>
            </a:extLst>
          </p:cNvPr>
          <p:cNvSpPr/>
          <p:nvPr/>
        </p:nvSpPr>
        <p:spPr>
          <a:xfrm rot="21132772">
            <a:off x="-2695224" y="8813667"/>
            <a:ext cx="19491551" cy="340396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a:extLst>
              <a:ext uri="{FF2B5EF4-FFF2-40B4-BE49-F238E27FC236}">
                <a16:creationId xmlns:a16="http://schemas.microsoft.com/office/drawing/2014/main" id="{40881A3E-B4DA-46FD-9508-D6078C0B3F40}"/>
              </a:ext>
            </a:extLst>
          </p:cNvPr>
          <p:cNvSpPr/>
          <p:nvPr/>
        </p:nvSpPr>
        <p:spPr>
          <a:xfrm rot="21132772">
            <a:off x="-6505225" y="-5054734"/>
            <a:ext cx="19491551" cy="34039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9732265A-F92D-4578-8F06-005B4552C0E1}"/>
              </a:ext>
            </a:extLst>
          </p:cNvPr>
          <p:cNvSpPr/>
          <p:nvPr/>
        </p:nvSpPr>
        <p:spPr>
          <a:xfrm rot="21132772">
            <a:off x="-2695226" y="8813666"/>
            <a:ext cx="19491551" cy="34039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a:extLst>
              <a:ext uri="{FF2B5EF4-FFF2-40B4-BE49-F238E27FC236}">
                <a16:creationId xmlns:a16="http://schemas.microsoft.com/office/drawing/2014/main" id="{F587078C-1497-4ECD-8B1F-034762107C92}"/>
              </a:ext>
            </a:extLst>
          </p:cNvPr>
          <p:cNvSpPr/>
          <p:nvPr/>
        </p:nvSpPr>
        <p:spPr>
          <a:xfrm rot="21132772">
            <a:off x="-6505224" y="-5054734"/>
            <a:ext cx="19491551" cy="3403964"/>
          </a:xfrm>
          <a:prstGeom prst="rect">
            <a:avLst/>
          </a:prstGeom>
          <a:solidFill>
            <a:srgbClr val="C0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a:extLst>
              <a:ext uri="{FF2B5EF4-FFF2-40B4-BE49-F238E27FC236}">
                <a16:creationId xmlns:a16="http://schemas.microsoft.com/office/drawing/2014/main" id="{EA18CFF6-18F5-46FC-A658-DCBC6A0AEF58}"/>
              </a:ext>
            </a:extLst>
          </p:cNvPr>
          <p:cNvSpPr/>
          <p:nvPr/>
        </p:nvSpPr>
        <p:spPr>
          <a:xfrm rot="21132772">
            <a:off x="-2695225" y="8813666"/>
            <a:ext cx="19491551" cy="3403964"/>
          </a:xfrm>
          <a:prstGeom prst="rect">
            <a:avLst/>
          </a:prstGeom>
          <a:solidFill>
            <a:srgbClr val="C0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 name="Group 3">
            <a:extLst>
              <a:ext uri="{FF2B5EF4-FFF2-40B4-BE49-F238E27FC236}">
                <a16:creationId xmlns:a16="http://schemas.microsoft.com/office/drawing/2014/main" id="{B1F464DF-D90A-49B3-B4DC-76FCCD9394D9}"/>
              </a:ext>
            </a:extLst>
          </p:cNvPr>
          <p:cNvGrpSpPr/>
          <p:nvPr/>
        </p:nvGrpSpPr>
        <p:grpSpPr>
          <a:xfrm>
            <a:off x="12465922" y="-5517840"/>
            <a:ext cx="19344475" cy="5349589"/>
            <a:chOff x="12465922" y="-5517840"/>
            <a:chExt cx="19344475" cy="5349589"/>
          </a:xfrm>
        </p:grpSpPr>
        <p:sp>
          <p:nvSpPr>
            <p:cNvPr id="17" name="Arrow: Right 16">
              <a:extLst>
                <a:ext uri="{FF2B5EF4-FFF2-40B4-BE49-F238E27FC236}">
                  <a16:creationId xmlns:a16="http://schemas.microsoft.com/office/drawing/2014/main" id="{598A33F4-5734-465F-98FA-D698245DBB73}"/>
                </a:ext>
              </a:extLst>
            </p:cNvPr>
            <p:cNvSpPr/>
            <p:nvPr/>
          </p:nvSpPr>
          <p:spPr>
            <a:xfrm rot="10330971">
              <a:off x="12465922" y="-5517840"/>
              <a:ext cx="19344475" cy="5349589"/>
            </a:xfrm>
            <a:prstGeom prst="rightArrow">
              <a:avLst>
                <a:gd name="adj1" fmla="val 50000"/>
                <a:gd name="adj2" fmla="val 72417"/>
              </a:avLst>
            </a:prstGeom>
            <a:solidFill>
              <a:srgbClr val="FFFF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dirty="0">
                <a:solidFill>
                  <a:schemeClr val="bg1"/>
                </a:solidFill>
                <a:latin typeface="Bebas Neue" panose="020B0606020202050201" pitchFamily="34" charset="0"/>
              </a:endParaRPr>
            </a:p>
          </p:txBody>
        </p:sp>
        <p:sp>
          <p:nvSpPr>
            <p:cNvPr id="18" name="Rectangle: Rounded Corners 17">
              <a:extLst>
                <a:ext uri="{FF2B5EF4-FFF2-40B4-BE49-F238E27FC236}">
                  <a16:creationId xmlns:a16="http://schemas.microsoft.com/office/drawing/2014/main" id="{7869B1F8-0187-4BC8-8BFB-E0A7407EB356}"/>
                </a:ext>
              </a:extLst>
            </p:cNvPr>
            <p:cNvSpPr/>
            <p:nvPr/>
          </p:nvSpPr>
          <p:spPr>
            <a:xfrm rot="21133746">
              <a:off x="16346850" y="-4269093"/>
              <a:ext cx="15062550" cy="222028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Plain">
                <a:avLst/>
              </a:prstTxWarp>
            </a:bodyPr>
            <a:lstStyle/>
            <a:p>
              <a:pPr algn="ctr"/>
              <a:r>
                <a:rPr lang="id-ID" sz="19900" dirty="0">
                  <a:solidFill>
                    <a:schemeClr val="bg1"/>
                  </a:solidFill>
                  <a:latin typeface="Bebas Neue" panose="020B0606020202050201" pitchFamily="34" charset="0"/>
                </a:rPr>
                <a:t>thankyou</a:t>
              </a:r>
            </a:p>
          </p:txBody>
        </p:sp>
      </p:grpSp>
      <p:grpSp>
        <p:nvGrpSpPr>
          <p:cNvPr id="3" name="Group 2">
            <a:extLst>
              <a:ext uri="{FF2B5EF4-FFF2-40B4-BE49-F238E27FC236}">
                <a16:creationId xmlns:a16="http://schemas.microsoft.com/office/drawing/2014/main" id="{06F1E7E5-7051-4198-94FA-0FF8C4CF1FF1}"/>
              </a:ext>
            </a:extLst>
          </p:cNvPr>
          <p:cNvGrpSpPr/>
          <p:nvPr/>
        </p:nvGrpSpPr>
        <p:grpSpPr>
          <a:xfrm>
            <a:off x="-19608140" y="6889201"/>
            <a:ext cx="19344475" cy="4197899"/>
            <a:chOff x="-19608140" y="6889201"/>
            <a:chExt cx="19344475" cy="5349589"/>
          </a:xfrm>
        </p:grpSpPr>
        <p:sp>
          <p:nvSpPr>
            <p:cNvPr id="19" name="Arrow: Right 18">
              <a:extLst>
                <a:ext uri="{FF2B5EF4-FFF2-40B4-BE49-F238E27FC236}">
                  <a16:creationId xmlns:a16="http://schemas.microsoft.com/office/drawing/2014/main" id="{EA565F74-C6FA-4FCD-ABBF-B458D3E88598}"/>
                </a:ext>
              </a:extLst>
            </p:cNvPr>
            <p:cNvSpPr/>
            <p:nvPr/>
          </p:nvSpPr>
          <p:spPr>
            <a:xfrm rot="21156679">
              <a:off x="-19608140" y="6889201"/>
              <a:ext cx="19344475" cy="5349589"/>
            </a:xfrm>
            <a:prstGeom prst="rightArrow">
              <a:avLst>
                <a:gd name="adj1" fmla="val 50000"/>
                <a:gd name="adj2" fmla="val 72417"/>
              </a:avLst>
            </a:prstGeom>
            <a:solidFill>
              <a:srgbClr val="00B0F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Rounded Corners 19">
              <a:extLst>
                <a:ext uri="{FF2B5EF4-FFF2-40B4-BE49-F238E27FC236}">
                  <a16:creationId xmlns:a16="http://schemas.microsoft.com/office/drawing/2014/main" id="{8A74AF0A-2871-4BB4-BE31-59E042EBF0E1}"/>
                </a:ext>
              </a:extLst>
            </p:cNvPr>
            <p:cNvSpPr/>
            <p:nvPr/>
          </p:nvSpPr>
          <p:spPr>
            <a:xfrm rot="21133746">
              <a:off x="-19284063" y="8675302"/>
              <a:ext cx="15062550" cy="222028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Plain">
                <a:avLst/>
              </a:prstTxWarp>
            </a:bodyPr>
            <a:lstStyle/>
            <a:p>
              <a:pPr algn="ctr"/>
              <a:r>
                <a:rPr lang="id-ID" sz="19900" dirty="0">
                  <a:solidFill>
                    <a:schemeClr val="bg1"/>
                  </a:solidFill>
                  <a:latin typeface="Bebas Neue" panose="020B0606020202050201" pitchFamily="34" charset="0"/>
                </a:rPr>
                <a:t>thankyou</a:t>
              </a:r>
            </a:p>
          </p:txBody>
        </p:sp>
      </p:grpSp>
      <p:sp>
        <p:nvSpPr>
          <p:cNvPr id="33" name="Rectangle 32">
            <a:extLst>
              <a:ext uri="{FF2B5EF4-FFF2-40B4-BE49-F238E27FC236}">
                <a16:creationId xmlns:a16="http://schemas.microsoft.com/office/drawing/2014/main" id="{ED548814-1DDB-41F8-B515-494ECBEBA766}"/>
              </a:ext>
            </a:extLst>
          </p:cNvPr>
          <p:cNvSpPr/>
          <p:nvPr/>
        </p:nvSpPr>
        <p:spPr>
          <a:xfrm>
            <a:off x="9700260" y="431228"/>
            <a:ext cx="845820" cy="845820"/>
          </a:xfrm>
          <a:prstGeom prst="rect">
            <a:avLst/>
          </a:prstGeom>
          <a:solidFill>
            <a:srgbClr val="C0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Rectangle 33">
            <a:extLst>
              <a:ext uri="{FF2B5EF4-FFF2-40B4-BE49-F238E27FC236}">
                <a16:creationId xmlns:a16="http://schemas.microsoft.com/office/drawing/2014/main" id="{ABBABA7E-EFBD-4E2C-BC86-D2120837A631}"/>
              </a:ext>
            </a:extLst>
          </p:cNvPr>
          <p:cNvSpPr/>
          <p:nvPr/>
        </p:nvSpPr>
        <p:spPr>
          <a:xfrm>
            <a:off x="436245" y="5828203"/>
            <a:ext cx="655320" cy="6553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Rectangle 34">
            <a:extLst>
              <a:ext uri="{FF2B5EF4-FFF2-40B4-BE49-F238E27FC236}">
                <a16:creationId xmlns:a16="http://schemas.microsoft.com/office/drawing/2014/main" id="{83ED7317-7A74-49FA-A790-F03D85088D09}"/>
              </a:ext>
            </a:extLst>
          </p:cNvPr>
          <p:cNvSpPr/>
          <p:nvPr/>
        </p:nvSpPr>
        <p:spPr>
          <a:xfrm>
            <a:off x="1246343" y="5607933"/>
            <a:ext cx="520544" cy="52054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0140511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95833E-6 1.85185E-6 L 1.32083 -0.30324 " pathEditMode="relative" rAng="0" ptsTypes="AA">
                                      <p:cBhvr>
                                        <p:cTn id="6" dur="500" fill="hold"/>
                                        <p:tgtEl>
                                          <p:spTgt spid="3"/>
                                        </p:tgtEl>
                                        <p:attrNameLst>
                                          <p:attrName>ppt_x</p:attrName>
                                          <p:attrName>ppt_y</p:attrName>
                                        </p:attrNameLst>
                                      </p:cBhvr>
                                      <p:rCtr x="66042" y="-15162"/>
                                    </p:animMotion>
                                  </p:childTnLst>
                                </p:cTn>
                              </p:par>
                              <p:par>
                                <p:cTn id="7" presetID="42" presetClass="path" presetSubtype="0" accel="50000" decel="50000" fill="hold" nodeType="withEffect">
                                  <p:stCondLst>
                                    <p:cond delay="0"/>
                                  </p:stCondLst>
                                  <p:childTnLst>
                                    <p:animMotion origin="layout" path="M 4.79167E-6 3.33333E-6 L -1.42201 0.36157 " pathEditMode="relative" rAng="0" ptsTypes="AA">
                                      <p:cBhvr>
                                        <p:cTn id="8" dur="500" fill="hold"/>
                                        <p:tgtEl>
                                          <p:spTgt spid="4"/>
                                        </p:tgtEl>
                                        <p:attrNameLst>
                                          <p:attrName>ppt_x</p:attrName>
                                          <p:attrName>ppt_y</p:attrName>
                                        </p:attrNameLst>
                                      </p:cBhvr>
                                      <p:rCtr x="-71107" y="18079"/>
                                    </p:animMotion>
                                  </p:childTnLst>
                                </p:cTn>
                              </p:par>
                              <p:par>
                                <p:cTn id="9" presetID="42" presetClass="path" presetSubtype="0" accel="50000" decel="50000" fill="hold" grpId="0" nodeType="withEffect">
                                  <p:stCondLst>
                                    <p:cond delay="0"/>
                                  </p:stCondLst>
                                  <p:childTnLst>
                                    <p:animMotion origin="layout" path="M 0.18737 0.76111 L 0.14674 0.27222 " pathEditMode="relative" rAng="0" ptsTypes="AA">
                                      <p:cBhvr>
                                        <p:cTn id="10" dur="1000" fill="hold"/>
                                        <p:tgtEl>
                                          <p:spTgt spid="13"/>
                                        </p:tgtEl>
                                        <p:attrNameLst>
                                          <p:attrName>ppt_x</p:attrName>
                                          <p:attrName>ppt_y</p:attrName>
                                        </p:attrNameLst>
                                      </p:cBhvr>
                                      <p:rCtr x="-2031" y="-24444"/>
                                    </p:animMotion>
                                  </p:childTnLst>
                                </p:cTn>
                              </p:par>
                              <p:par>
                                <p:cTn id="11" presetID="42" presetClass="path" presetSubtype="0" accel="50000" decel="50000" fill="hold" grpId="0" nodeType="withEffect">
                                  <p:stCondLst>
                                    <p:cond delay="0"/>
                                  </p:stCondLst>
                                  <p:childTnLst>
                                    <p:animMotion origin="layout" path="M -0.07826 -0.75 L -0.04076 -0.26111 " pathEditMode="relative" rAng="0" ptsTypes="AA">
                                      <p:cBhvr>
                                        <p:cTn id="12" dur="1000" fill="hold"/>
                                        <p:tgtEl>
                                          <p:spTgt spid="7"/>
                                        </p:tgtEl>
                                        <p:attrNameLst>
                                          <p:attrName>ppt_x</p:attrName>
                                          <p:attrName>ppt_y</p:attrName>
                                        </p:attrNameLst>
                                      </p:cBhvr>
                                      <p:rCtr x="1875" y="24444"/>
                                    </p:animMotion>
                                  </p:childTnLst>
                                </p:cTn>
                              </p:par>
                              <p:par>
                                <p:cTn id="13" presetID="42" presetClass="path" presetSubtype="0" accel="50000" decel="50000" fill="hold" grpId="0" nodeType="withEffect">
                                  <p:stCondLst>
                                    <p:cond delay="250"/>
                                  </p:stCondLst>
                                  <p:childTnLst>
                                    <p:animMotion origin="layout" path="M 0.18737 0.76111 L 0.14674 0.27222 " pathEditMode="relative" rAng="0" ptsTypes="AA">
                                      <p:cBhvr>
                                        <p:cTn id="14" dur="1000" fill="hold"/>
                                        <p:tgtEl>
                                          <p:spTgt spid="8"/>
                                        </p:tgtEl>
                                        <p:attrNameLst>
                                          <p:attrName>ppt_x</p:attrName>
                                          <p:attrName>ppt_y</p:attrName>
                                        </p:attrNameLst>
                                      </p:cBhvr>
                                      <p:rCtr x="-2031" y="-24444"/>
                                    </p:animMotion>
                                  </p:childTnLst>
                                </p:cTn>
                              </p:par>
                              <p:par>
                                <p:cTn id="15" presetID="42" presetClass="path" presetSubtype="0" accel="50000" decel="50000" fill="hold" grpId="0" nodeType="withEffect">
                                  <p:stCondLst>
                                    <p:cond delay="250"/>
                                  </p:stCondLst>
                                  <p:childTnLst>
                                    <p:animMotion origin="layout" path="M -0.07826 -0.75 L -0.04076 -0.26111 " pathEditMode="relative" rAng="0" ptsTypes="AA">
                                      <p:cBhvr>
                                        <p:cTn id="16" dur="1000" fill="hold"/>
                                        <p:tgtEl>
                                          <p:spTgt spid="9"/>
                                        </p:tgtEl>
                                        <p:attrNameLst>
                                          <p:attrName>ppt_x</p:attrName>
                                          <p:attrName>ppt_y</p:attrName>
                                        </p:attrNameLst>
                                      </p:cBhvr>
                                      <p:rCtr x="1875" y="24444"/>
                                    </p:animMotion>
                                  </p:childTnLst>
                                </p:cTn>
                              </p:par>
                              <p:par>
                                <p:cTn id="17" presetID="42" presetClass="path" presetSubtype="0" accel="50000" decel="50000" fill="hold" grpId="0" nodeType="withEffect">
                                  <p:stCondLst>
                                    <p:cond delay="500"/>
                                  </p:stCondLst>
                                  <p:childTnLst>
                                    <p:animMotion origin="layout" path="M 0.18737 0.76111 L 0.14674 0.27222 " pathEditMode="relative" rAng="0" ptsTypes="AA">
                                      <p:cBhvr>
                                        <p:cTn id="18" dur="1000" fill="hold"/>
                                        <p:tgtEl>
                                          <p:spTgt spid="10"/>
                                        </p:tgtEl>
                                        <p:attrNameLst>
                                          <p:attrName>ppt_x</p:attrName>
                                          <p:attrName>ppt_y</p:attrName>
                                        </p:attrNameLst>
                                      </p:cBhvr>
                                      <p:rCtr x="-2031" y="-24444"/>
                                    </p:animMotion>
                                  </p:childTnLst>
                                </p:cTn>
                              </p:par>
                              <p:par>
                                <p:cTn id="19" presetID="42" presetClass="path" presetSubtype="0" accel="50000" decel="50000" fill="hold" grpId="0" nodeType="withEffect">
                                  <p:stCondLst>
                                    <p:cond delay="500"/>
                                  </p:stCondLst>
                                  <p:childTnLst>
                                    <p:animMotion origin="layout" path="M -0.07826 -0.75 L -0.04076 -0.26111 " pathEditMode="relative" rAng="0" ptsTypes="AA">
                                      <p:cBhvr>
                                        <p:cTn id="20" dur="1000" fill="hold"/>
                                        <p:tgtEl>
                                          <p:spTgt spid="14"/>
                                        </p:tgtEl>
                                        <p:attrNameLst>
                                          <p:attrName>ppt_x</p:attrName>
                                          <p:attrName>ppt_y</p:attrName>
                                        </p:attrNameLst>
                                      </p:cBhvr>
                                      <p:rCtr x="1875" y="24444"/>
                                    </p:animMotion>
                                  </p:childTnLst>
                                </p:cTn>
                              </p:par>
                              <p:par>
                                <p:cTn id="21" presetID="42" presetClass="path" presetSubtype="0" accel="50000" decel="50000" fill="hold" grpId="0" nodeType="withEffect">
                                  <p:stCondLst>
                                    <p:cond delay="750"/>
                                  </p:stCondLst>
                                  <p:childTnLst>
                                    <p:animMotion origin="layout" path="M 0.18737 0.76111 L 0.14674 0.27222 " pathEditMode="relative" rAng="0" ptsTypes="AA">
                                      <p:cBhvr>
                                        <p:cTn id="22" dur="1000" fill="hold"/>
                                        <p:tgtEl>
                                          <p:spTgt spid="15"/>
                                        </p:tgtEl>
                                        <p:attrNameLst>
                                          <p:attrName>ppt_x</p:attrName>
                                          <p:attrName>ppt_y</p:attrName>
                                        </p:attrNameLst>
                                      </p:cBhvr>
                                      <p:rCtr x="-2031" y="-24444"/>
                                    </p:animMotion>
                                  </p:childTnLst>
                                </p:cTn>
                              </p:par>
                              <p:par>
                                <p:cTn id="23" presetID="42" presetClass="path" presetSubtype="0" accel="50000" decel="50000" fill="hold" grpId="0" nodeType="withEffect">
                                  <p:stCondLst>
                                    <p:cond delay="750"/>
                                  </p:stCondLst>
                                  <p:childTnLst>
                                    <p:animMotion origin="layout" path="M -0.07826 -0.75 L -0.04076 -0.26111 " pathEditMode="relative" rAng="0" ptsTypes="AA">
                                      <p:cBhvr>
                                        <p:cTn id="24" dur="1000" fill="hold"/>
                                        <p:tgtEl>
                                          <p:spTgt spid="16"/>
                                        </p:tgtEl>
                                        <p:attrNameLst>
                                          <p:attrName>ppt_x</p:attrName>
                                          <p:attrName>ppt_y</p:attrName>
                                        </p:attrNameLst>
                                      </p:cBhvr>
                                      <p:rCtr x="1875" y="24444"/>
                                    </p:animMotion>
                                  </p:childTnLst>
                                </p:cTn>
                              </p:par>
                              <p:par>
                                <p:cTn id="25" presetID="42" presetClass="path" presetSubtype="0" accel="50000" decel="50000" fill="hold" nodeType="withEffect">
                                  <p:stCondLst>
                                    <p:cond delay="750"/>
                                  </p:stCondLst>
                                  <p:childTnLst>
                                    <p:animMotion origin="layout" path="M 1.32083 -0.30324 L 1.5931 -0.36065 " pathEditMode="relative" rAng="0" ptsTypes="AA">
                                      <p:cBhvr>
                                        <p:cTn id="26" dur="2000" fill="hold"/>
                                        <p:tgtEl>
                                          <p:spTgt spid="3"/>
                                        </p:tgtEl>
                                        <p:attrNameLst>
                                          <p:attrName>ppt_x</p:attrName>
                                          <p:attrName>ppt_y</p:attrName>
                                        </p:attrNameLst>
                                      </p:cBhvr>
                                      <p:rCtr x="13607" y="-2870"/>
                                    </p:animMotion>
                                  </p:childTnLst>
                                </p:cTn>
                              </p:par>
                              <p:par>
                                <p:cTn id="27" presetID="42" presetClass="path" presetSubtype="0" accel="50000" decel="50000" fill="hold" nodeType="withEffect">
                                  <p:stCondLst>
                                    <p:cond delay="750"/>
                                  </p:stCondLst>
                                  <p:childTnLst>
                                    <p:animMotion origin="layout" path="M -1.42201 0.36158 L -1.64701 0.41458 " pathEditMode="relative" rAng="0" ptsTypes="AA">
                                      <p:cBhvr>
                                        <p:cTn id="28" dur="2000" fill="hold"/>
                                        <p:tgtEl>
                                          <p:spTgt spid="4"/>
                                        </p:tgtEl>
                                        <p:attrNameLst>
                                          <p:attrName>ppt_x</p:attrName>
                                          <p:attrName>ppt_y</p:attrName>
                                        </p:attrNameLst>
                                      </p:cBhvr>
                                      <p:rCtr x="-10443" y="2523"/>
                                    </p:animMotion>
                                  </p:childTnLst>
                                </p:cTn>
                              </p:par>
                              <p:par>
                                <p:cTn id="29" presetID="16" presetClass="entr" presetSubtype="42" fill="hold" grpId="0" nodeType="withEffect">
                                  <p:stCondLst>
                                    <p:cond delay="750"/>
                                  </p:stCondLst>
                                  <p:childTnLst>
                                    <p:set>
                                      <p:cBhvr>
                                        <p:cTn id="30" dur="1" fill="hold">
                                          <p:stCondLst>
                                            <p:cond delay="0"/>
                                          </p:stCondLst>
                                        </p:cTn>
                                        <p:tgtEl>
                                          <p:spTgt spid="21"/>
                                        </p:tgtEl>
                                        <p:attrNameLst>
                                          <p:attrName>style.visibility</p:attrName>
                                        </p:attrNameLst>
                                      </p:cBhvr>
                                      <p:to>
                                        <p:strVal val="visible"/>
                                      </p:to>
                                    </p:set>
                                    <p:animEffect transition="in" filter="barn(outHorizontal)">
                                      <p:cBhvr>
                                        <p:cTn id="31" dur="500"/>
                                        <p:tgtEl>
                                          <p:spTgt spid="21"/>
                                        </p:tgtEl>
                                      </p:cBhvr>
                                    </p:animEffect>
                                  </p:childTnLst>
                                </p:cTn>
                              </p:par>
                              <p:par>
                                <p:cTn id="32" presetID="1" presetClass="entr" presetSubtype="0" fill="hold" grpId="0" nodeType="withEffect">
                                  <p:stCondLst>
                                    <p:cond delay="300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ntr" presetSubtype="0" fill="hold" grpId="0" nodeType="withEffect">
                                  <p:stCondLst>
                                    <p:cond delay="2800"/>
                                  </p:stCondLst>
                                  <p:childTnLst>
                                    <p:set>
                                      <p:cBhvr>
                                        <p:cTn id="35" dur="1" fill="hold">
                                          <p:stCondLst>
                                            <p:cond delay="0"/>
                                          </p:stCondLst>
                                        </p:cTn>
                                        <p:tgtEl>
                                          <p:spTgt spid="29"/>
                                        </p:tgtEl>
                                        <p:attrNameLst>
                                          <p:attrName>style.visibility</p:attrName>
                                        </p:attrNameLst>
                                      </p:cBhvr>
                                      <p:to>
                                        <p:strVal val="visible"/>
                                      </p:to>
                                    </p:set>
                                  </p:childTnLst>
                                </p:cTn>
                              </p:par>
                              <p:par>
                                <p:cTn id="36" presetID="1" presetClass="entr" presetSubtype="0" fill="hold" grpId="0" nodeType="withEffect">
                                  <p:stCondLst>
                                    <p:cond delay="3300"/>
                                  </p:stCondLst>
                                  <p:childTnLst>
                                    <p:set>
                                      <p:cBhvr>
                                        <p:cTn id="37" dur="1" fill="hold">
                                          <p:stCondLst>
                                            <p:cond delay="0"/>
                                          </p:stCondLst>
                                        </p:cTn>
                                        <p:tgtEl>
                                          <p:spTgt spid="25"/>
                                        </p:tgtEl>
                                        <p:attrNameLst>
                                          <p:attrName>style.visibility</p:attrName>
                                        </p:attrNameLst>
                                      </p:cBhvr>
                                      <p:to>
                                        <p:strVal val="visible"/>
                                      </p:to>
                                    </p:set>
                                  </p:childTnLst>
                                </p:cTn>
                              </p:par>
                              <p:par>
                                <p:cTn id="38" presetID="1" presetClass="entr" presetSubtype="0" fill="hold" grpId="0" nodeType="withEffect">
                                  <p:stCondLst>
                                    <p:cond delay="4000"/>
                                  </p:stCondLst>
                                  <p:childTnLst>
                                    <p:set>
                                      <p:cBhvr>
                                        <p:cTn id="39" dur="1" fill="hold">
                                          <p:stCondLst>
                                            <p:cond delay="0"/>
                                          </p:stCondLst>
                                        </p:cTn>
                                        <p:tgtEl>
                                          <p:spTgt spid="27"/>
                                        </p:tgtEl>
                                        <p:attrNameLst>
                                          <p:attrName>style.visibility</p:attrName>
                                        </p:attrNameLst>
                                      </p:cBhvr>
                                      <p:to>
                                        <p:strVal val="visible"/>
                                      </p:to>
                                    </p:set>
                                  </p:childTnLst>
                                </p:cTn>
                              </p:par>
                              <p:par>
                                <p:cTn id="40" presetID="1" presetClass="entr" presetSubtype="0" fill="hold" grpId="0" nodeType="withEffect">
                                  <p:stCondLst>
                                    <p:cond delay="3000"/>
                                  </p:stCondLst>
                                  <p:childTnLst>
                                    <p:set>
                                      <p:cBhvr>
                                        <p:cTn id="41" dur="1" fill="hold">
                                          <p:stCondLst>
                                            <p:cond delay="0"/>
                                          </p:stCondLst>
                                        </p:cTn>
                                        <p:tgtEl>
                                          <p:spTgt spid="30"/>
                                        </p:tgtEl>
                                        <p:attrNameLst>
                                          <p:attrName>style.visibility</p:attrName>
                                        </p:attrNameLst>
                                      </p:cBhvr>
                                      <p:to>
                                        <p:strVal val="visible"/>
                                      </p:to>
                                    </p:set>
                                  </p:childTnLst>
                                </p:cTn>
                              </p:par>
                              <p:par>
                                <p:cTn id="42" presetID="1" presetClass="entr" presetSubtype="0" fill="hold" grpId="0" nodeType="withEffect">
                                  <p:stCondLst>
                                    <p:cond delay="3300"/>
                                  </p:stCondLst>
                                  <p:childTnLst>
                                    <p:set>
                                      <p:cBhvr>
                                        <p:cTn id="43" dur="1" fill="hold">
                                          <p:stCondLst>
                                            <p:cond delay="0"/>
                                          </p:stCondLst>
                                        </p:cTn>
                                        <p:tgtEl>
                                          <p:spTgt spid="28"/>
                                        </p:tgtEl>
                                        <p:attrNameLst>
                                          <p:attrName>style.visibility</p:attrName>
                                        </p:attrNameLst>
                                      </p:cBhvr>
                                      <p:to>
                                        <p:strVal val="visible"/>
                                      </p:to>
                                    </p:set>
                                  </p:childTnLst>
                                </p:cTn>
                              </p:par>
                              <p:par>
                                <p:cTn id="44" presetID="1" presetClass="entr" presetSubtype="0" fill="hold" grpId="0" nodeType="withEffect">
                                  <p:stCondLst>
                                    <p:cond delay="2900"/>
                                  </p:stCondLst>
                                  <p:childTnLst>
                                    <p:set>
                                      <p:cBhvr>
                                        <p:cTn id="45" dur="1" fill="hold">
                                          <p:stCondLst>
                                            <p:cond delay="0"/>
                                          </p:stCondLst>
                                        </p:cTn>
                                        <p:tgtEl>
                                          <p:spTgt spid="32"/>
                                        </p:tgtEl>
                                        <p:attrNameLst>
                                          <p:attrName>style.visibility</p:attrName>
                                        </p:attrNameLst>
                                      </p:cBhvr>
                                      <p:to>
                                        <p:strVal val="visible"/>
                                      </p:to>
                                    </p:set>
                                  </p:childTnLst>
                                </p:cTn>
                              </p:par>
                              <p:par>
                                <p:cTn id="46" presetID="1" presetClass="entr" presetSubtype="0" fill="hold" grpId="0" nodeType="withEffect">
                                  <p:stCondLst>
                                    <p:cond delay="3600"/>
                                  </p:stCondLst>
                                  <p:childTnLst>
                                    <p:set>
                                      <p:cBhvr>
                                        <p:cTn id="47" dur="1" fill="hold">
                                          <p:stCondLst>
                                            <p:cond delay="0"/>
                                          </p:stCondLst>
                                        </p:cTn>
                                        <p:tgtEl>
                                          <p:spTgt spid="24"/>
                                        </p:tgtEl>
                                        <p:attrNameLst>
                                          <p:attrName>style.visibility</p:attrName>
                                        </p:attrNameLst>
                                      </p:cBhvr>
                                      <p:to>
                                        <p:strVal val="visible"/>
                                      </p:to>
                                    </p:set>
                                  </p:childTnLst>
                                </p:cTn>
                              </p:par>
                              <p:par>
                                <p:cTn id="48" presetID="1" presetClass="entr" presetSubtype="0" fill="hold" grpId="0" nodeType="withEffect">
                                  <p:stCondLst>
                                    <p:cond delay="3100"/>
                                  </p:stCondLst>
                                  <p:childTnLst>
                                    <p:set>
                                      <p:cBhvr>
                                        <p:cTn id="49" dur="1" fill="hold">
                                          <p:stCondLst>
                                            <p:cond delay="0"/>
                                          </p:stCondLst>
                                        </p:cTn>
                                        <p:tgtEl>
                                          <p:spTgt spid="26"/>
                                        </p:tgtEl>
                                        <p:attrNameLst>
                                          <p:attrName>style.visibility</p:attrName>
                                        </p:attrNameLst>
                                      </p:cBhvr>
                                      <p:to>
                                        <p:strVal val="visible"/>
                                      </p:to>
                                    </p:set>
                                  </p:childTnLst>
                                </p:cTn>
                              </p:par>
                              <p:par>
                                <p:cTn id="50" presetID="1" presetClass="entr" presetSubtype="0" fill="hold" grpId="0" nodeType="withEffect">
                                  <p:stCondLst>
                                    <p:cond delay="4000"/>
                                  </p:stCondLst>
                                  <p:childTnLst>
                                    <p:set>
                                      <p:cBhvr>
                                        <p:cTn id="51" dur="1" fill="hold">
                                          <p:stCondLst>
                                            <p:cond delay="0"/>
                                          </p:stCondLst>
                                        </p:cTn>
                                        <p:tgtEl>
                                          <p:spTgt spid="31"/>
                                        </p:tgtEl>
                                        <p:attrNameLst>
                                          <p:attrName>style.visibility</p:attrName>
                                        </p:attrNameLst>
                                      </p:cBhvr>
                                      <p:to>
                                        <p:strVal val="visible"/>
                                      </p:to>
                                    </p:set>
                                  </p:childTnLst>
                                </p:cTn>
                              </p:par>
                              <p:par>
                                <p:cTn id="52" presetID="1" presetClass="entr" presetSubtype="0" fill="hold" grpId="0" nodeType="withEffect">
                                  <p:stCondLst>
                                    <p:cond delay="3000"/>
                                  </p:stCondLst>
                                  <p:childTnLst>
                                    <p:set>
                                      <p:cBhvr>
                                        <p:cTn id="53" dur="1" fill="hold">
                                          <p:stCondLst>
                                            <p:cond delay="0"/>
                                          </p:stCondLst>
                                        </p:cTn>
                                        <p:tgtEl>
                                          <p:spTgt spid="33"/>
                                        </p:tgtEl>
                                        <p:attrNameLst>
                                          <p:attrName>style.visibility</p:attrName>
                                        </p:attrNameLst>
                                      </p:cBhvr>
                                      <p:to>
                                        <p:strVal val="visible"/>
                                      </p:to>
                                    </p:set>
                                  </p:childTnLst>
                                </p:cTn>
                              </p:par>
                              <p:par>
                                <p:cTn id="54" presetID="1" presetClass="entr" presetSubtype="0" fill="hold" grpId="0" nodeType="withEffect">
                                  <p:stCondLst>
                                    <p:cond delay="2900"/>
                                  </p:stCondLst>
                                  <p:childTnLst>
                                    <p:set>
                                      <p:cBhvr>
                                        <p:cTn id="55" dur="1" fill="hold">
                                          <p:stCondLst>
                                            <p:cond delay="0"/>
                                          </p:stCondLst>
                                        </p:cTn>
                                        <p:tgtEl>
                                          <p:spTgt spid="34"/>
                                        </p:tgtEl>
                                        <p:attrNameLst>
                                          <p:attrName>style.visibility</p:attrName>
                                        </p:attrNameLst>
                                      </p:cBhvr>
                                      <p:to>
                                        <p:strVal val="visible"/>
                                      </p:to>
                                    </p:set>
                                  </p:childTnLst>
                                </p:cTn>
                              </p:par>
                              <p:par>
                                <p:cTn id="56" presetID="1" presetClass="entr" presetSubtype="0" fill="hold" grpId="0" nodeType="withEffect">
                                  <p:stCondLst>
                                    <p:cond delay="3500"/>
                                  </p:stCondLst>
                                  <p:childTnLst>
                                    <p:set>
                                      <p:cBhvr>
                                        <p:cTn id="57"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15" grpId="0" animBg="1"/>
      <p:bldP spid="16" grpId="0" animBg="1"/>
      <p:bldP spid="10" grpId="0" animBg="1"/>
      <p:bldP spid="14" grpId="0" animBg="1"/>
      <p:bldP spid="8" grpId="0" animBg="1"/>
      <p:bldP spid="9" grpId="0" animBg="1"/>
      <p:bldP spid="13" grpId="0" animBg="1"/>
      <p:bldP spid="7" grpId="0" animBg="1"/>
      <p:bldP spid="33" grpId="0" animBg="1"/>
      <p:bldP spid="34"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
        <p:cNvGrpSpPr/>
        <p:nvPr/>
      </p:nvGrpSpPr>
      <p:grpSpPr>
        <a:xfrm>
          <a:off x="0" y="0"/>
          <a:ext cx="0" cy="0"/>
          <a:chOff x="0" y="0"/>
          <a:chExt cx="0" cy="0"/>
        </a:xfrm>
      </p:grpSpPr>
      <p:sp>
        <p:nvSpPr>
          <p:cNvPr id="227" name="Rectangle 226">
            <a:extLst>
              <a:ext uri="{FF2B5EF4-FFF2-40B4-BE49-F238E27FC236}">
                <a16:creationId xmlns:a16="http://schemas.microsoft.com/office/drawing/2014/main" id="{E5FAF6D6-E894-4244-ADB6-B0F9CC3C34EC}"/>
              </a:ext>
            </a:extLst>
          </p:cNvPr>
          <p:cNvSpPr/>
          <p:nvPr/>
        </p:nvSpPr>
        <p:spPr>
          <a:xfrm>
            <a:off x="-14385985" y="4694118"/>
            <a:ext cx="14385985" cy="1348386"/>
          </a:xfrm>
          <a:prstGeom prst="rect">
            <a:avLst/>
          </a:prstGeom>
          <a:solidFill>
            <a:srgbClr val="B0DD7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grpSp>
        <p:nvGrpSpPr>
          <p:cNvPr id="168" name="Group 167">
            <a:extLst>
              <a:ext uri="{FF2B5EF4-FFF2-40B4-BE49-F238E27FC236}">
                <a16:creationId xmlns:a16="http://schemas.microsoft.com/office/drawing/2014/main" id="{DA8C4C3C-4402-48D0-BAA9-A047D335E1F9}"/>
              </a:ext>
            </a:extLst>
          </p:cNvPr>
          <p:cNvGrpSpPr/>
          <p:nvPr/>
        </p:nvGrpSpPr>
        <p:grpSpPr>
          <a:xfrm>
            <a:off x="2132826" y="-131743"/>
            <a:ext cx="1762546" cy="5336823"/>
            <a:chOff x="323258" y="-672037"/>
            <a:chExt cx="1762546" cy="5336823"/>
          </a:xfrm>
        </p:grpSpPr>
        <p:sp>
          <p:nvSpPr>
            <p:cNvPr id="170" name="Rectangle: Rounded Corners 169">
              <a:extLst>
                <a:ext uri="{FF2B5EF4-FFF2-40B4-BE49-F238E27FC236}">
                  <a16:creationId xmlns:a16="http://schemas.microsoft.com/office/drawing/2014/main" id="{2D53A678-B96B-45DC-A665-A975B221FE1F}"/>
                </a:ext>
              </a:extLst>
            </p:cNvPr>
            <p:cNvSpPr/>
            <p:nvPr/>
          </p:nvSpPr>
          <p:spPr>
            <a:xfrm rot="264095" flipH="1">
              <a:off x="1161058" y="-672037"/>
              <a:ext cx="262042" cy="2752855"/>
            </a:xfrm>
            <a:prstGeom prst="roundRect">
              <a:avLst/>
            </a:prstGeom>
            <a:solidFill>
              <a:srgbClr val="B15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1" name="Rectangle: Top Corners Rounded 170">
              <a:extLst>
                <a:ext uri="{FF2B5EF4-FFF2-40B4-BE49-F238E27FC236}">
                  <a16:creationId xmlns:a16="http://schemas.microsoft.com/office/drawing/2014/main" id="{5B0E0D92-606F-4E0E-AD63-E878BAA9D5F0}"/>
                </a:ext>
              </a:extLst>
            </p:cNvPr>
            <p:cNvSpPr/>
            <p:nvPr/>
          </p:nvSpPr>
          <p:spPr>
            <a:xfrm>
              <a:off x="323258" y="2119470"/>
              <a:ext cx="1760376" cy="1088425"/>
            </a:xfrm>
            <a:prstGeom prst="round2SameRect">
              <a:avLst/>
            </a:prstGeom>
            <a:solidFill>
              <a:srgbClr val="E66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72" name="Rectangle: Top Corners Rounded 171">
              <a:extLst>
                <a:ext uri="{FF2B5EF4-FFF2-40B4-BE49-F238E27FC236}">
                  <a16:creationId xmlns:a16="http://schemas.microsoft.com/office/drawing/2014/main" id="{6DBA3F7D-871B-4C6C-A82C-D5FBD19626A7}"/>
                </a:ext>
              </a:extLst>
            </p:cNvPr>
            <p:cNvSpPr/>
            <p:nvPr/>
          </p:nvSpPr>
          <p:spPr>
            <a:xfrm flipV="1">
              <a:off x="323258" y="3186066"/>
              <a:ext cx="1760376" cy="1478720"/>
            </a:xfrm>
            <a:prstGeom prst="round2SameRect">
              <a:avLst>
                <a:gd name="adj1" fmla="val 1451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3" name="Freeform: Shape 172">
              <a:extLst>
                <a:ext uri="{FF2B5EF4-FFF2-40B4-BE49-F238E27FC236}">
                  <a16:creationId xmlns:a16="http://schemas.microsoft.com/office/drawing/2014/main" id="{408894E2-5964-4CDB-A69B-04EAC9373D2B}"/>
                </a:ext>
              </a:extLst>
            </p:cNvPr>
            <p:cNvSpPr/>
            <p:nvPr/>
          </p:nvSpPr>
          <p:spPr>
            <a:xfrm flipV="1">
              <a:off x="1711301" y="2119470"/>
              <a:ext cx="374503" cy="2545316"/>
            </a:xfrm>
            <a:custGeom>
              <a:avLst/>
              <a:gdLst>
                <a:gd name="connsiteX0" fmla="*/ 33154 w 374503"/>
                <a:gd name="connsiteY0" fmla="*/ 2545316 h 2545316"/>
                <a:gd name="connsiteX1" fmla="*/ 193095 w 374503"/>
                <a:gd name="connsiteY1" fmla="*/ 2545316 h 2545316"/>
                <a:gd name="connsiteX2" fmla="*/ 374503 w 374503"/>
                <a:gd name="connsiteY2" fmla="*/ 2363908 h 2545316"/>
                <a:gd name="connsiteX3" fmla="*/ 374503 w 374503"/>
                <a:gd name="connsiteY3" fmla="*/ 1478720 h 2545316"/>
                <a:gd name="connsiteX4" fmla="*/ 374503 w 374503"/>
                <a:gd name="connsiteY4" fmla="*/ 1456891 h 2545316"/>
                <a:gd name="connsiteX5" fmla="*/ 374503 w 374503"/>
                <a:gd name="connsiteY5" fmla="*/ 214562 h 2545316"/>
                <a:gd name="connsiteX6" fmla="*/ 159941 w 374503"/>
                <a:gd name="connsiteY6" fmla="*/ 0 h 2545316"/>
                <a:gd name="connsiteX7" fmla="*/ 0 w 374503"/>
                <a:gd name="connsiteY7" fmla="*/ 0 h 2545316"/>
                <a:gd name="connsiteX8" fmla="*/ 214562 w 374503"/>
                <a:gd name="connsiteY8" fmla="*/ 214562 h 2545316"/>
                <a:gd name="connsiteX9" fmla="*/ 214562 w 374503"/>
                <a:gd name="connsiteY9" fmla="*/ 1456891 h 2545316"/>
                <a:gd name="connsiteX10" fmla="*/ 214562 w 374503"/>
                <a:gd name="connsiteY10" fmla="*/ 1478720 h 2545316"/>
                <a:gd name="connsiteX11" fmla="*/ 214562 w 374503"/>
                <a:gd name="connsiteY11" fmla="*/ 2363908 h 2545316"/>
                <a:gd name="connsiteX12" fmla="*/ 33154 w 374503"/>
                <a:gd name="connsiteY12" fmla="*/ 2545316 h 254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503" h="2545316">
                  <a:moveTo>
                    <a:pt x="33154" y="2545316"/>
                  </a:moveTo>
                  <a:lnTo>
                    <a:pt x="193095" y="2545316"/>
                  </a:lnTo>
                  <a:cubicBezTo>
                    <a:pt x="293284" y="2545316"/>
                    <a:pt x="374503" y="2464097"/>
                    <a:pt x="374503" y="2363908"/>
                  </a:cubicBezTo>
                  <a:lnTo>
                    <a:pt x="374503" y="1478720"/>
                  </a:lnTo>
                  <a:lnTo>
                    <a:pt x="374503" y="1456891"/>
                  </a:lnTo>
                  <a:lnTo>
                    <a:pt x="374503" y="214562"/>
                  </a:lnTo>
                  <a:cubicBezTo>
                    <a:pt x="374503" y="96063"/>
                    <a:pt x="278440" y="0"/>
                    <a:pt x="159941" y="0"/>
                  </a:cubicBezTo>
                  <a:lnTo>
                    <a:pt x="0" y="0"/>
                  </a:lnTo>
                  <a:cubicBezTo>
                    <a:pt x="118499" y="0"/>
                    <a:pt x="214562" y="96063"/>
                    <a:pt x="214562" y="214562"/>
                  </a:cubicBezTo>
                  <a:lnTo>
                    <a:pt x="214562" y="1456891"/>
                  </a:lnTo>
                  <a:lnTo>
                    <a:pt x="214562" y="1478720"/>
                  </a:lnTo>
                  <a:lnTo>
                    <a:pt x="214562" y="2363908"/>
                  </a:lnTo>
                  <a:cubicBezTo>
                    <a:pt x="214562" y="2464097"/>
                    <a:pt x="133343" y="2545316"/>
                    <a:pt x="33154" y="2545316"/>
                  </a:cubicBez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74" name="Block Arc 173">
              <a:extLst>
                <a:ext uri="{FF2B5EF4-FFF2-40B4-BE49-F238E27FC236}">
                  <a16:creationId xmlns:a16="http://schemas.microsoft.com/office/drawing/2014/main" id="{705BB50B-139E-4C9C-8167-869308D66C62}"/>
                </a:ext>
              </a:extLst>
            </p:cNvPr>
            <p:cNvSpPr/>
            <p:nvPr/>
          </p:nvSpPr>
          <p:spPr>
            <a:xfrm>
              <a:off x="961284" y="1897935"/>
              <a:ext cx="484324" cy="443070"/>
            </a:xfrm>
            <a:prstGeom prst="blockArc">
              <a:avLst>
                <a:gd name="adj1" fmla="val 10800000"/>
                <a:gd name="adj2" fmla="val 21599999"/>
                <a:gd name="adj3" fmla="val 1658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75" name="Oval 174">
              <a:extLst>
                <a:ext uri="{FF2B5EF4-FFF2-40B4-BE49-F238E27FC236}">
                  <a16:creationId xmlns:a16="http://schemas.microsoft.com/office/drawing/2014/main" id="{A704B2D7-CBB6-4AF1-B460-CA2BE9C1FD3C}"/>
                </a:ext>
              </a:extLst>
            </p:cNvPr>
            <p:cNvSpPr/>
            <p:nvPr/>
          </p:nvSpPr>
          <p:spPr>
            <a:xfrm>
              <a:off x="683051" y="2632822"/>
              <a:ext cx="1040791" cy="104079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76" name="Rectangle 175">
              <a:extLst>
                <a:ext uri="{FF2B5EF4-FFF2-40B4-BE49-F238E27FC236}">
                  <a16:creationId xmlns:a16="http://schemas.microsoft.com/office/drawing/2014/main" id="{B51DD393-CD49-41A2-BE45-27418A99B925}"/>
                </a:ext>
              </a:extLst>
            </p:cNvPr>
            <p:cNvSpPr/>
            <p:nvPr/>
          </p:nvSpPr>
          <p:spPr>
            <a:xfrm>
              <a:off x="636840" y="3795563"/>
              <a:ext cx="1133211" cy="354971"/>
            </a:xfrm>
            <a:prstGeom prst="rect">
              <a:avLst/>
            </a:prstGeom>
            <a:solidFill>
              <a:srgbClr val="E66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bas Neue" panose="020B0606020202050201" pitchFamily="34" charset="0"/>
                </a:rPr>
                <a:t>Fina Imanda</a:t>
              </a:r>
              <a:endParaRPr lang="id-ID" dirty="0">
                <a:latin typeface="Bebas Neue" panose="020B0606020202050201" pitchFamily="34" charset="0"/>
              </a:endParaRPr>
            </a:p>
          </p:txBody>
        </p:sp>
        <p:sp>
          <p:nvSpPr>
            <p:cNvPr id="177" name="TextBox 176">
              <a:extLst>
                <a:ext uri="{FF2B5EF4-FFF2-40B4-BE49-F238E27FC236}">
                  <a16:creationId xmlns:a16="http://schemas.microsoft.com/office/drawing/2014/main" id="{8E4294DF-A020-4B51-9969-9EEED5A6F002}"/>
                </a:ext>
              </a:extLst>
            </p:cNvPr>
            <p:cNvSpPr txBox="1"/>
            <p:nvPr/>
          </p:nvSpPr>
          <p:spPr>
            <a:xfrm>
              <a:off x="567405" y="4203944"/>
              <a:ext cx="1259543" cy="369332"/>
            </a:xfrm>
            <a:prstGeom prst="rect">
              <a:avLst/>
            </a:prstGeom>
            <a:noFill/>
          </p:spPr>
          <p:txBody>
            <a:bodyPr wrap="square" rtlCol="0">
              <a:spAutoFit/>
            </a:bodyPr>
            <a:lstStyle/>
            <a:p>
              <a:pPr algn="ctr"/>
              <a:r>
                <a:rPr lang="en-US" dirty="0">
                  <a:latin typeface="Bebas Neue" panose="020B0606020202050201" pitchFamily="34" charset="0"/>
                </a:rPr>
                <a:t>191100160</a:t>
              </a:r>
              <a:endParaRPr lang="id-ID" dirty="0">
                <a:latin typeface="Bebas Neue" panose="020B0606020202050201" pitchFamily="34" charset="0"/>
              </a:endParaRPr>
            </a:p>
          </p:txBody>
        </p:sp>
        <p:sp>
          <p:nvSpPr>
            <p:cNvPr id="178" name="Rectangle: Rounded Corners 177">
              <a:extLst>
                <a:ext uri="{FF2B5EF4-FFF2-40B4-BE49-F238E27FC236}">
                  <a16:creationId xmlns:a16="http://schemas.microsoft.com/office/drawing/2014/main" id="{493DD8C4-712A-4F69-832A-D9F63304B5A1}"/>
                </a:ext>
              </a:extLst>
            </p:cNvPr>
            <p:cNvSpPr/>
            <p:nvPr/>
          </p:nvSpPr>
          <p:spPr>
            <a:xfrm rot="21335905">
              <a:off x="956232" y="-665818"/>
              <a:ext cx="262042" cy="2752855"/>
            </a:xfrm>
            <a:prstGeom prst="roundRect">
              <a:avLst/>
            </a:prstGeom>
            <a:solidFill>
              <a:srgbClr val="E66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80" name="Group 179">
            <a:extLst>
              <a:ext uri="{FF2B5EF4-FFF2-40B4-BE49-F238E27FC236}">
                <a16:creationId xmlns:a16="http://schemas.microsoft.com/office/drawing/2014/main" id="{C5325794-D8B8-4ED8-8E53-EEA21F4B6BD0}"/>
              </a:ext>
            </a:extLst>
          </p:cNvPr>
          <p:cNvGrpSpPr/>
          <p:nvPr/>
        </p:nvGrpSpPr>
        <p:grpSpPr>
          <a:xfrm>
            <a:off x="5011885" y="-41304"/>
            <a:ext cx="1762546" cy="5336823"/>
            <a:chOff x="323258" y="-672037"/>
            <a:chExt cx="1762546" cy="5336823"/>
          </a:xfrm>
        </p:grpSpPr>
        <p:sp>
          <p:nvSpPr>
            <p:cNvPr id="182" name="Rectangle: Rounded Corners 181">
              <a:extLst>
                <a:ext uri="{FF2B5EF4-FFF2-40B4-BE49-F238E27FC236}">
                  <a16:creationId xmlns:a16="http://schemas.microsoft.com/office/drawing/2014/main" id="{FD6C2855-7861-4886-ADC2-1630607E6E58}"/>
                </a:ext>
              </a:extLst>
            </p:cNvPr>
            <p:cNvSpPr/>
            <p:nvPr/>
          </p:nvSpPr>
          <p:spPr>
            <a:xfrm rot="264095" flipH="1">
              <a:off x="1161058" y="-672037"/>
              <a:ext cx="262042" cy="2752855"/>
            </a:xfrm>
            <a:prstGeom prst="roundRect">
              <a:avLst/>
            </a:pr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3" name="Rectangle: Top Corners Rounded 182">
              <a:extLst>
                <a:ext uri="{FF2B5EF4-FFF2-40B4-BE49-F238E27FC236}">
                  <a16:creationId xmlns:a16="http://schemas.microsoft.com/office/drawing/2014/main" id="{D0371C7E-DEAD-432A-83F3-F6198C706398}"/>
                </a:ext>
              </a:extLst>
            </p:cNvPr>
            <p:cNvSpPr/>
            <p:nvPr/>
          </p:nvSpPr>
          <p:spPr>
            <a:xfrm>
              <a:off x="323258" y="2119470"/>
              <a:ext cx="1760376" cy="1088425"/>
            </a:xfrm>
            <a:prstGeom prst="round2SameRect">
              <a:avLst/>
            </a:prstGeom>
            <a:solidFill>
              <a:srgbClr val="FFC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4" name="Rectangle: Top Corners Rounded 183">
              <a:extLst>
                <a:ext uri="{FF2B5EF4-FFF2-40B4-BE49-F238E27FC236}">
                  <a16:creationId xmlns:a16="http://schemas.microsoft.com/office/drawing/2014/main" id="{A049B5F8-0D11-4660-AB6E-BAEDC1F8E6D2}"/>
                </a:ext>
              </a:extLst>
            </p:cNvPr>
            <p:cNvSpPr/>
            <p:nvPr/>
          </p:nvSpPr>
          <p:spPr>
            <a:xfrm flipV="1">
              <a:off x="323258" y="3186066"/>
              <a:ext cx="1760376" cy="1478720"/>
            </a:xfrm>
            <a:prstGeom prst="round2SameRect">
              <a:avLst>
                <a:gd name="adj1" fmla="val 1451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5" name="Freeform: Shape 184">
              <a:extLst>
                <a:ext uri="{FF2B5EF4-FFF2-40B4-BE49-F238E27FC236}">
                  <a16:creationId xmlns:a16="http://schemas.microsoft.com/office/drawing/2014/main" id="{A66E212A-D0C7-4AD4-B7E5-39D5E6C286FC}"/>
                </a:ext>
              </a:extLst>
            </p:cNvPr>
            <p:cNvSpPr/>
            <p:nvPr/>
          </p:nvSpPr>
          <p:spPr>
            <a:xfrm flipV="1">
              <a:off x="1711301" y="2119470"/>
              <a:ext cx="374503" cy="2545316"/>
            </a:xfrm>
            <a:custGeom>
              <a:avLst/>
              <a:gdLst>
                <a:gd name="connsiteX0" fmla="*/ 33154 w 374503"/>
                <a:gd name="connsiteY0" fmla="*/ 2545316 h 2545316"/>
                <a:gd name="connsiteX1" fmla="*/ 193095 w 374503"/>
                <a:gd name="connsiteY1" fmla="*/ 2545316 h 2545316"/>
                <a:gd name="connsiteX2" fmla="*/ 374503 w 374503"/>
                <a:gd name="connsiteY2" fmla="*/ 2363908 h 2545316"/>
                <a:gd name="connsiteX3" fmla="*/ 374503 w 374503"/>
                <a:gd name="connsiteY3" fmla="*/ 1478720 h 2545316"/>
                <a:gd name="connsiteX4" fmla="*/ 374503 w 374503"/>
                <a:gd name="connsiteY4" fmla="*/ 1456891 h 2545316"/>
                <a:gd name="connsiteX5" fmla="*/ 374503 w 374503"/>
                <a:gd name="connsiteY5" fmla="*/ 214562 h 2545316"/>
                <a:gd name="connsiteX6" fmla="*/ 159941 w 374503"/>
                <a:gd name="connsiteY6" fmla="*/ 0 h 2545316"/>
                <a:gd name="connsiteX7" fmla="*/ 0 w 374503"/>
                <a:gd name="connsiteY7" fmla="*/ 0 h 2545316"/>
                <a:gd name="connsiteX8" fmla="*/ 214562 w 374503"/>
                <a:gd name="connsiteY8" fmla="*/ 214562 h 2545316"/>
                <a:gd name="connsiteX9" fmla="*/ 214562 w 374503"/>
                <a:gd name="connsiteY9" fmla="*/ 1456891 h 2545316"/>
                <a:gd name="connsiteX10" fmla="*/ 214562 w 374503"/>
                <a:gd name="connsiteY10" fmla="*/ 1478720 h 2545316"/>
                <a:gd name="connsiteX11" fmla="*/ 214562 w 374503"/>
                <a:gd name="connsiteY11" fmla="*/ 2363908 h 2545316"/>
                <a:gd name="connsiteX12" fmla="*/ 33154 w 374503"/>
                <a:gd name="connsiteY12" fmla="*/ 2545316 h 254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503" h="2545316">
                  <a:moveTo>
                    <a:pt x="33154" y="2545316"/>
                  </a:moveTo>
                  <a:lnTo>
                    <a:pt x="193095" y="2545316"/>
                  </a:lnTo>
                  <a:cubicBezTo>
                    <a:pt x="293284" y="2545316"/>
                    <a:pt x="374503" y="2464097"/>
                    <a:pt x="374503" y="2363908"/>
                  </a:cubicBezTo>
                  <a:lnTo>
                    <a:pt x="374503" y="1478720"/>
                  </a:lnTo>
                  <a:lnTo>
                    <a:pt x="374503" y="1456891"/>
                  </a:lnTo>
                  <a:lnTo>
                    <a:pt x="374503" y="214562"/>
                  </a:lnTo>
                  <a:cubicBezTo>
                    <a:pt x="374503" y="96063"/>
                    <a:pt x="278440" y="0"/>
                    <a:pt x="159941" y="0"/>
                  </a:cubicBezTo>
                  <a:lnTo>
                    <a:pt x="0" y="0"/>
                  </a:lnTo>
                  <a:cubicBezTo>
                    <a:pt x="118499" y="0"/>
                    <a:pt x="214562" y="96063"/>
                    <a:pt x="214562" y="214562"/>
                  </a:cubicBezTo>
                  <a:lnTo>
                    <a:pt x="214562" y="1456891"/>
                  </a:lnTo>
                  <a:lnTo>
                    <a:pt x="214562" y="1478720"/>
                  </a:lnTo>
                  <a:lnTo>
                    <a:pt x="214562" y="2363908"/>
                  </a:lnTo>
                  <a:cubicBezTo>
                    <a:pt x="214562" y="2464097"/>
                    <a:pt x="133343" y="2545316"/>
                    <a:pt x="33154" y="2545316"/>
                  </a:cubicBez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86" name="Block Arc 185">
              <a:extLst>
                <a:ext uri="{FF2B5EF4-FFF2-40B4-BE49-F238E27FC236}">
                  <a16:creationId xmlns:a16="http://schemas.microsoft.com/office/drawing/2014/main" id="{E5EB2679-BC3B-4A98-9240-FFDA94A23FC7}"/>
                </a:ext>
              </a:extLst>
            </p:cNvPr>
            <p:cNvSpPr/>
            <p:nvPr/>
          </p:nvSpPr>
          <p:spPr>
            <a:xfrm>
              <a:off x="961284" y="1897935"/>
              <a:ext cx="484324" cy="443070"/>
            </a:xfrm>
            <a:prstGeom prst="blockArc">
              <a:avLst>
                <a:gd name="adj1" fmla="val 10800000"/>
                <a:gd name="adj2" fmla="val 21599999"/>
                <a:gd name="adj3" fmla="val 1658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87" name="Oval 186">
              <a:extLst>
                <a:ext uri="{FF2B5EF4-FFF2-40B4-BE49-F238E27FC236}">
                  <a16:creationId xmlns:a16="http://schemas.microsoft.com/office/drawing/2014/main" id="{B2C30105-60CE-4EE6-9DD9-78A221FD099F}"/>
                </a:ext>
              </a:extLst>
            </p:cNvPr>
            <p:cNvSpPr/>
            <p:nvPr/>
          </p:nvSpPr>
          <p:spPr>
            <a:xfrm>
              <a:off x="683051" y="2632822"/>
              <a:ext cx="1040791" cy="104079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8" name="Rectangle 187">
              <a:extLst>
                <a:ext uri="{FF2B5EF4-FFF2-40B4-BE49-F238E27FC236}">
                  <a16:creationId xmlns:a16="http://schemas.microsoft.com/office/drawing/2014/main" id="{147AFDFA-EA19-4DC5-A439-9A03D3D47701}"/>
                </a:ext>
              </a:extLst>
            </p:cNvPr>
            <p:cNvSpPr/>
            <p:nvPr/>
          </p:nvSpPr>
          <p:spPr>
            <a:xfrm>
              <a:off x="636840" y="3795563"/>
              <a:ext cx="1133211" cy="354971"/>
            </a:xfrm>
            <a:prstGeom prst="rect">
              <a:avLst/>
            </a:prstGeom>
            <a:solidFill>
              <a:srgbClr val="FFC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bas Neue" panose="020B0606020202050201" pitchFamily="34" charset="0"/>
                </a:rPr>
                <a:t>M. </a:t>
              </a:r>
              <a:r>
                <a:rPr lang="en-US" dirty="0" err="1">
                  <a:latin typeface="Bebas Neue" panose="020B0606020202050201" pitchFamily="34" charset="0"/>
                </a:rPr>
                <a:t>Raqin</a:t>
              </a:r>
              <a:r>
                <a:rPr lang="en-US" dirty="0">
                  <a:latin typeface="Bebas Neue" panose="020B0606020202050201" pitchFamily="34" charset="0"/>
                </a:rPr>
                <a:t> G</a:t>
              </a:r>
              <a:endParaRPr lang="id-ID" dirty="0">
                <a:latin typeface="Bebas Neue" panose="020B0606020202050201" pitchFamily="34" charset="0"/>
              </a:endParaRPr>
            </a:p>
          </p:txBody>
        </p:sp>
        <p:sp>
          <p:nvSpPr>
            <p:cNvPr id="189" name="TextBox 188">
              <a:extLst>
                <a:ext uri="{FF2B5EF4-FFF2-40B4-BE49-F238E27FC236}">
                  <a16:creationId xmlns:a16="http://schemas.microsoft.com/office/drawing/2014/main" id="{B947FC2C-1F4C-4240-9691-7EDE14A85F97}"/>
                </a:ext>
              </a:extLst>
            </p:cNvPr>
            <p:cNvSpPr txBox="1"/>
            <p:nvPr/>
          </p:nvSpPr>
          <p:spPr>
            <a:xfrm>
              <a:off x="567405" y="4203944"/>
              <a:ext cx="1259543" cy="369332"/>
            </a:xfrm>
            <a:prstGeom prst="rect">
              <a:avLst/>
            </a:prstGeom>
            <a:noFill/>
          </p:spPr>
          <p:txBody>
            <a:bodyPr wrap="square" rtlCol="0">
              <a:spAutoFit/>
            </a:bodyPr>
            <a:lstStyle/>
            <a:p>
              <a:pPr algn="ctr"/>
              <a:r>
                <a:rPr lang="en-US" dirty="0">
                  <a:latin typeface="Bebas Neue" panose="020B0606020202050201" pitchFamily="34" charset="0"/>
                </a:rPr>
                <a:t>191100141</a:t>
              </a:r>
              <a:endParaRPr lang="id-ID" dirty="0">
                <a:latin typeface="Bebas Neue" panose="020B0606020202050201" pitchFamily="34" charset="0"/>
              </a:endParaRPr>
            </a:p>
          </p:txBody>
        </p:sp>
        <p:sp>
          <p:nvSpPr>
            <p:cNvPr id="190" name="Rectangle: Rounded Corners 189">
              <a:extLst>
                <a:ext uri="{FF2B5EF4-FFF2-40B4-BE49-F238E27FC236}">
                  <a16:creationId xmlns:a16="http://schemas.microsoft.com/office/drawing/2014/main" id="{D668351E-2559-4759-B20C-D0EF637C358E}"/>
                </a:ext>
              </a:extLst>
            </p:cNvPr>
            <p:cNvSpPr/>
            <p:nvPr/>
          </p:nvSpPr>
          <p:spPr>
            <a:xfrm rot="21335905">
              <a:off x="956232" y="-665818"/>
              <a:ext cx="262042" cy="2752855"/>
            </a:xfrm>
            <a:prstGeom prst="roundRect">
              <a:avLst/>
            </a:prstGeom>
            <a:solidFill>
              <a:srgbClr val="FFC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92" name="Group 191">
            <a:extLst>
              <a:ext uri="{FF2B5EF4-FFF2-40B4-BE49-F238E27FC236}">
                <a16:creationId xmlns:a16="http://schemas.microsoft.com/office/drawing/2014/main" id="{DB715FAD-D9F1-4D05-9786-039A1F055460}"/>
              </a:ext>
            </a:extLst>
          </p:cNvPr>
          <p:cNvGrpSpPr/>
          <p:nvPr/>
        </p:nvGrpSpPr>
        <p:grpSpPr>
          <a:xfrm>
            <a:off x="8003271" y="-132814"/>
            <a:ext cx="1762546" cy="5336823"/>
            <a:chOff x="323258" y="-672037"/>
            <a:chExt cx="1762546" cy="5336823"/>
          </a:xfrm>
        </p:grpSpPr>
        <p:sp>
          <p:nvSpPr>
            <p:cNvPr id="194" name="Rectangle: Rounded Corners 193">
              <a:extLst>
                <a:ext uri="{FF2B5EF4-FFF2-40B4-BE49-F238E27FC236}">
                  <a16:creationId xmlns:a16="http://schemas.microsoft.com/office/drawing/2014/main" id="{295ED4D8-1702-4FAC-9112-E97867DE0AC6}"/>
                </a:ext>
              </a:extLst>
            </p:cNvPr>
            <p:cNvSpPr/>
            <p:nvPr/>
          </p:nvSpPr>
          <p:spPr>
            <a:xfrm rot="264095" flipH="1">
              <a:off x="1161058" y="-672037"/>
              <a:ext cx="262042" cy="2752855"/>
            </a:xfrm>
            <a:prstGeom prst="roundRect">
              <a:avLst/>
            </a:prstGeom>
            <a:solidFill>
              <a:srgbClr val="70A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5" name="Rectangle: Top Corners Rounded 194">
              <a:extLst>
                <a:ext uri="{FF2B5EF4-FFF2-40B4-BE49-F238E27FC236}">
                  <a16:creationId xmlns:a16="http://schemas.microsoft.com/office/drawing/2014/main" id="{F1987FB8-5BC8-4278-A8BB-A6471F36DB8C}"/>
                </a:ext>
              </a:extLst>
            </p:cNvPr>
            <p:cNvSpPr/>
            <p:nvPr/>
          </p:nvSpPr>
          <p:spPr>
            <a:xfrm>
              <a:off x="323258" y="2119470"/>
              <a:ext cx="1760376" cy="1088425"/>
            </a:xfrm>
            <a:prstGeom prst="round2Same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6" name="Rectangle: Top Corners Rounded 195">
              <a:extLst>
                <a:ext uri="{FF2B5EF4-FFF2-40B4-BE49-F238E27FC236}">
                  <a16:creationId xmlns:a16="http://schemas.microsoft.com/office/drawing/2014/main" id="{5B6C638E-B205-4A19-B9E8-E51F02921E47}"/>
                </a:ext>
              </a:extLst>
            </p:cNvPr>
            <p:cNvSpPr/>
            <p:nvPr/>
          </p:nvSpPr>
          <p:spPr>
            <a:xfrm flipV="1">
              <a:off x="323258" y="3186066"/>
              <a:ext cx="1760376" cy="1478720"/>
            </a:xfrm>
            <a:prstGeom prst="round2SameRect">
              <a:avLst>
                <a:gd name="adj1" fmla="val 1451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7" name="Freeform: Shape 196">
              <a:extLst>
                <a:ext uri="{FF2B5EF4-FFF2-40B4-BE49-F238E27FC236}">
                  <a16:creationId xmlns:a16="http://schemas.microsoft.com/office/drawing/2014/main" id="{88730567-DDB6-46B0-9093-17DC741AF764}"/>
                </a:ext>
              </a:extLst>
            </p:cNvPr>
            <p:cNvSpPr/>
            <p:nvPr/>
          </p:nvSpPr>
          <p:spPr>
            <a:xfrm flipV="1">
              <a:off x="1711301" y="2119470"/>
              <a:ext cx="374503" cy="2545316"/>
            </a:xfrm>
            <a:custGeom>
              <a:avLst/>
              <a:gdLst>
                <a:gd name="connsiteX0" fmla="*/ 33154 w 374503"/>
                <a:gd name="connsiteY0" fmla="*/ 2545316 h 2545316"/>
                <a:gd name="connsiteX1" fmla="*/ 193095 w 374503"/>
                <a:gd name="connsiteY1" fmla="*/ 2545316 h 2545316"/>
                <a:gd name="connsiteX2" fmla="*/ 374503 w 374503"/>
                <a:gd name="connsiteY2" fmla="*/ 2363908 h 2545316"/>
                <a:gd name="connsiteX3" fmla="*/ 374503 w 374503"/>
                <a:gd name="connsiteY3" fmla="*/ 1478720 h 2545316"/>
                <a:gd name="connsiteX4" fmla="*/ 374503 w 374503"/>
                <a:gd name="connsiteY4" fmla="*/ 1456891 h 2545316"/>
                <a:gd name="connsiteX5" fmla="*/ 374503 w 374503"/>
                <a:gd name="connsiteY5" fmla="*/ 214562 h 2545316"/>
                <a:gd name="connsiteX6" fmla="*/ 159941 w 374503"/>
                <a:gd name="connsiteY6" fmla="*/ 0 h 2545316"/>
                <a:gd name="connsiteX7" fmla="*/ 0 w 374503"/>
                <a:gd name="connsiteY7" fmla="*/ 0 h 2545316"/>
                <a:gd name="connsiteX8" fmla="*/ 214562 w 374503"/>
                <a:gd name="connsiteY8" fmla="*/ 214562 h 2545316"/>
                <a:gd name="connsiteX9" fmla="*/ 214562 w 374503"/>
                <a:gd name="connsiteY9" fmla="*/ 1456891 h 2545316"/>
                <a:gd name="connsiteX10" fmla="*/ 214562 w 374503"/>
                <a:gd name="connsiteY10" fmla="*/ 1478720 h 2545316"/>
                <a:gd name="connsiteX11" fmla="*/ 214562 w 374503"/>
                <a:gd name="connsiteY11" fmla="*/ 2363908 h 2545316"/>
                <a:gd name="connsiteX12" fmla="*/ 33154 w 374503"/>
                <a:gd name="connsiteY12" fmla="*/ 2545316 h 254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503" h="2545316">
                  <a:moveTo>
                    <a:pt x="33154" y="2545316"/>
                  </a:moveTo>
                  <a:lnTo>
                    <a:pt x="193095" y="2545316"/>
                  </a:lnTo>
                  <a:cubicBezTo>
                    <a:pt x="293284" y="2545316"/>
                    <a:pt x="374503" y="2464097"/>
                    <a:pt x="374503" y="2363908"/>
                  </a:cubicBezTo>
                  <a:lnTo>
                    <a:pt x="374503" y="1478720"/>
                  </a:lnTo>
                  <a:lnTo>
                    <a:pt x="374503" y="1456891"/>
                  </a:lnTo>
                  <a:lnTo>
                    <a:pt x="374503" y="214562"/>
                  </a:lnTo>
                  <a:cubicBezTo>
                    <a:pt x="374503" y="96063"/>
                    <a:pt x="278440" y="0"/>
                    <a:pt x="159941" y="0"/>
                  </a:cubicBezTo>
                  <a:lnTo>
                    <a:pt x="0" y="0"/>
                  </a:lnTo>
                  <a:cubicBezTo>
                    <a:pt x="118499" y="0"/>
                    <a:pt x="214562" y="96063"/>
                    <a:pt x="214562" y="214562"/>
                  </a:cubicBezTo>
                  <a:lnTo>
                    <a:pt x="214562" y="1456891"/>
                  </a:lnTo>
                  <a:lnTo>
                    <a:pt x="214562" y="1478720"/>
                  </a:lnTo>
                  <a:lnTo>
                    <a:pt x="214562" y="2363908"/>
                  </a:lnTo>
                  <a:cubicBezTo>
                    <a:pt x="214562" y="2464097"/>
                    <a:pt x="133343" y="2545316"/>
                    <a:pt x="33154" y="2545316"/>
                  </a:cubicBez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98" name="Block Arc 197">
              <a:extLst>
                <a:ext uri="{FF2B5EF4-FFF2-40B4-BE49-F238E27FC236}">
                  <a16:creationId xmlns:a16="http://schemas.microsoft.com/office/drawing/2014/main" id="{53007CF0-36B9-4138-BDD1-0A1CE213A566}"/>
                </a:ext>
              </a:extLst>
            </p:cNvPr>
            <p:cNvSpPr/>
            <p:nvPr/>
          </p:nvSpPr>
          <p:spPr>
            <a:xfrm>
              <a:off x="961284" y="1897935"/>
              <a:ext cx="484324" cy="443070"/>
            </a:xfrm>
            <a:prstGeom prst="blockArc">
              <a:avLst>
                <a:gd name="adj1" fmla="val 10800000"/>
                <a:gd name="adj2" fmla="val 21599999"/>
                <a:gd name="adj3" fmla="val 1658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99" name="Oval 198">
              <a:extLst>
                <a:ext uri="{FF2B5EF4-FFF2-40B4-BE49-F238E27FC236}">
                  <a16:creationId xmlns:a16="http://schemas.microsoft.com/office/drawing/2014/main" id="{AA0A78E6-BBF9-40B8-A398-951E06E2D305}"/>
                </a:ext>
              </a:extLst>
            </p:cNvPr>
            <p:cNvSpPr/>
            <p:nvPr/>
          </p:nvSpPr>
          <p:spPr>
            <a:xfrm>
              <a:off x="683051" y="2632822"/>
              <a:ext cx="1040791" cy="104079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0" name="Rectangle 199">
              <a:extLst>
                <a:ext uri="{FF2B5EF4-FFF2-40B4-BE49-F238E27FC236}">
                  <a16:creationId xmlns:a16="http://schemas.microsoft.com/office/drawing/2014/main" id="{3EA67ECA-642B-49C2-A266-3410EFC45053}"/>
                </a:ext>
              </a:extLst>
            </p:cNvPr>
            <p:cNvSpPr/>
            <p:nvPr/>
          </p:nvSpPr>
          <p:spPr>
            <a:xfrm>
              <a:off x="630570" y="3795563"/>
              <a:ext cx="1133211" cy="35497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latin typeface="Bebas Neue" panose="020B0606020202050201" pitchFamily="34" charset="0"/>
                </a:rPr>
                <a:t>Siti </a:t>
              </a:r>
              <a:r>
                <a:rPr lang="en-US" sz="1700" dirty="0" err="1">
                  <a:latin typeface="Bebas Neue" panose="020B0606020202050201" pitchFamily="34" charset="0"/>
                </a:rPr>
                <a:t>Saadah</a:t>
              </a:r>
              <a:r>
                <a:rPr lang="en-US" sz="1700" dirty="0">
                  <a:latin typeface="Bebas Neue" panose="020B0606020202050201" pitchFamily="34" charset="0"/>
                </a:rPr>
                <a:t> M</a:t>
              </a:r>
              <a:endParaRPr lang="id-ID" sz="1700" dirty="0">
                <a:latin typeface="Bebas Neue" panose="020B0606020202050201" pitchFamily="34" charset="0"/>
              </a:endParaRPr>
            </a:p>
          </p:txBody>
        </p:sp>
        <p:sp>
          <p:nvSpPr>
            <p:cNvPr id="201" name="TextBox 200">
              <a:extLst>
                <a:ext uri="{FF2B5EF4-FFF2-40B4-BE49-F238E27FC236}">
                  <a16:creationId xmlns:a16="http://schemas.microsoft.com/office/drawing/2014/main" id="{AAFCB5FD-3DE2-455B-A316-ECC3BCF14047}"/>
                </a:ext>
              </a:extLst>
            </p:cNvPr>
            <p:cNvSpPr txBox="1"/>
            <p:nvPr/>
          </p:nvSpPr>
          <p:spPr>
            <a:xfrm>
              <a:off x="567405" y="4203944"/>
              <a:ext cx="1259543" cy="369332"/>
            </a:xfrm>
            <a:prstGeom prst="rect">
              <a:avLst/>
            </a:prstGeom>
            <a:noFill/>
          </p:spPr>
          <p:txBody>
            <a:bodyPr wrap="square" rtlCol="0">
              <a:spAutoFit/>
            </a:bodyPr>
            <a:lstStyle/>
            <a:p>
              <a:pPr algn="ctr"/>
              <a:r>
                <a:rPr lang="en-US" dirty="0">
                  <a:latin typeface="Bebas Neue" panose="020B0606020202050201" pitchFamily="34" charset="0"/>
                </a:rPr>
                <a:t>191100179</a:t>
              </a:r>
              <a:endParaRPr lang="id-ID" dirty="0">
                <a:latin typeface="Bebas Neue" panose="020B0606020202050201" pitchFamily="34" charset="0"/>
              </a:endParaRPr>
            </a:p>
          </p:txBody>
        </p:sp>
        <p:sp>
          <p:nvSpPr>
            <p:cNvPr id="202" name="Rectangle: Rounded Corners 201">
              <a:extLst>
                <a:ext uri="{FF2B5EF4-FFF2-40B4-BE49-F238E27FC236}">
                  <a16:creationId xmlns:a16="http://schemas.microsoft.com/office/drawing/2014/main" id="{19BF7EA6-4DAD-4B1E-870D-6A5A94B8DD2E}"/>
                </a:ext>
              </a:extLst>
            </p:cNvPr>
            <p:cNvSpPr/>
            <p:nvPr/>
          </p:nvSpPr>
          <p:spPr>
            <a:xfrm rot="21335905">
              <a:off x="956232" y="-665818"/>
              <a:ext cx="262042" cy="27528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28" name="TextBox 227">
            <a:extLst>
              <a:ext uri="{FF2B5EF4-FFF2-40B4-BE49-F238E27FC236}">
                <a16:creationId xmlns:a16="http://schemas.microsoft.com/office/drawing/2014/main" id="{0CF5E24A-B232-4130-A84C-EE0264B39B27}"/>
              </a:ext>
            </a:extLst>
          </p:cNvPr>
          <p:cNvSpPr txBox="1"/>
          <p:nvPr/>
        </p:nvSpPr>
        <p:spPr>
          <a:xfrm>
            <a:off x="2333959" y="5592385"/>
            <a:ext cx="7666957" cy="1107996"/>
          </a:xfrm>
          <a:prstGeom prst="rect">
            <a:avLst/>
          </a:prstGeom>
          <a:noFill/>
        </p:spPr>
        <p:txBody>
          <a:bodyPr wrap="square" rtlCol="0">
            <a:spAutoFit/>
          </a:bodyPr>
          <a:lstStyle/>
          <a:p>
            <a:pPr algn="ctr"/>
            <a:r>
              <a:rPr lang="en-US" sz="6600" dirty="0">
                <a:solidFill>
                  <a:schemeClr val="bg2">
                    <a:lumMod val="25000"/>
                  </a:schemeClr>
                </a:solidFill>
                <a:latin typeface="Bebas Neue" panose="020B0606020202050201" pitchFamily="34" charset="0"/>
              </a:rPr>
              <a:t>Member of the group</a:t>
            </a:r>
            <a:endParaRPr lang="id-ID" sz="6600" dirty="0">
              <a:solidFill>
                <a:schemeClr val="bg2">
                  <a:lumMod val="25000"/>
                </a:schemeClr>
              </a:solidFill>
              <a:latin typeface="Bebas Neue" panose="020B0606020202050201" pitchFamily="34" charset="0"/>
            </a:endParaRPr>
          </a:p>
        </p:txBody>
      </p:sp>
      <p:pic>
        <p:nvPicPr>
          <p:cNvPr id="3" name="Picture 2">
            <a:extLst>
              <a:ext uri="{FF2B5EF4-FFF2-40B4-BE49-F238E27FC236}">
                <a16:creationId xmlns:a16="http://schemas.microsoft.com/office/drawing/2014/main" id="{81183698-F8FA-462E-AB1D-B0D29B894385}"/>
              </a:ext>
            </a:extLst>
          </p:cNvPr>
          <p:cNvPicPr>
            <a:picLocks noChangeAspect="1"/>
          </p:cNvPicPr>
          <p:nvPr/>
        </p:nvPicPr>
        <p:blipFill rotWithShape="1">
          <a:blip r:embed="rId2">
            <a:extLst>
              <a:ext uri="{28A0092B-C50C-407E-A947-70E740481C1C}">
                <a14:useLocalDpi xmlns:a14="http://schemas.microsoft.com/office/drawing/2010/main" val="0"/>
              </a:ext>
            </a:extLst>
          </a:blip>
          <a:srcRect l="82" t="10205" r="-82" b="18631"/>
          <a:stretch/>
        </p:blipFill>
        <p:spPr>
          <a:xfrm>
            <a:off x="2394857" y="3038496"/>
            <a:ext cx="1218608" cy="1207718"/>
          </a:xfrm>
          <a:prstGeom prst="flowChartConnector">
            <a:avLst/>
          </a:prstGeom>
        </p:spPr>
      </p:pic>
      <p:pic>
        <p:nvPicPr>
          <p:cNvPr id="79" name="Picture 78">
            <a:extLst>
              <a:ext uri="{FF2B5EF4-FFF2-40B4-BE49-F238E27FC236}">
                <a16:creationId xmlns:a16="http://schemas.microsoft.com/office/drawing/2014/main" id="{4FCE599C-3661-43D4-9BE4-BE456355B752}"/>
              </a:ext>
            </a:extLst>
          </p:cNvPr>
          <p:cNvPicPr>
            <a:picLocks noChangeAspect="1"/>
          </p:cNvPicPr>
          <p:nvPr/>
        </p:nvPicPr>
        <p:blipFill rotWithShape="1">
          <a:blip r:embed="rId3">
            <a:extLst>
              <a:ext uri="{28A0092B-C50C-407E-A947-70E740481C1C}">
                <a14:useLocalDpi xmlns:a14="http://schemas.microsoft.com/office/drawing/2010/main" val="0"/>
              </a:ext>
            </a:extLst>
          </a:blip>
          <a:srcRect l="16312" r="26604"/>
          <a:stretch/>
        </p:blipFill>
        <p:spPr>
          <a:xfrm>
            <a:off x="5282212" y="3049259"/>
            <a:ext cx="1218608" cy="1207718"/>
          </a:xfrm>
          <a:prstGeom prst="flowChartConnector">
            <a:avLst/>
          </a:prstGeom>
        </p:spPr>
      </p:pic>
      <p:pic>
        <p:nvPicPr>
          <p:cNvPr id="84" name="Picture 83">
            <a:extLst>
              <a:ext uri="{FF2B5EF4-FFF2-40B4-BE49-F238E27FC236}">
                <a16:creationId xmlns:a16="http://schemas.microsoft.com/office/drawing/2014/main" id="{E09FB5EA-FC07-41C0-836C-85191661AAEC}"/>
              </a:ext>
            </a:extLst>
          </p:cNvPr>
          <p:cNvPicPr>
            <a:picLocks noChangeAspect="1"/>
          </p:cNvPicPr>
          <p:nvPr/>
        </p:nvPicPr>
        <p:blipFill rotWithShape="1">
          <a:blip r:embed="rId4">
            <a:extLst>
              <a:ext uri="{28A0092B-C50C-407E-A947-70E740481C1C}">
                <a14:useLocalDpi xmlns:a14="http://schemas.microsoft.com/office/drawing/2010/main" val="0"/>
              </a:ext>
            </a:extLst>
          </a:blip>
          <a:srcRect l="-344" t="30191" r="344" b="14062"/>
          <a:stretch/>
        </p:blipFill>
        <p:spPr>
          <a:xfrm>
            <a:off x="8274208" y="3035558"/>
            <a:ext cx="1218608" cy="1207718"/>
          </a:xfrm>
          <a:prstGeom prst="flowChartConnector">
            <a:avLst/>
          </a:prstGeom>
        </p:spPr>
      </p:pic>
    </p:spTree>
    <p:extLst>
      <p:ext uri="{BB962C8B-B14F-4D97-AF65-F5344CB8AC3E}">
        <p14:creationId xmlns:p14="http://schemas.microsoft.com/office/powerpoint/2010/main" val="277139908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3.95833E-6 1.11111E-6 L 1.10859 1.11111E-6 " pathEditMode="relative" rAng="0" ptsTypes="AA">
                                      <p:cBhvr>
                                        <p:cTn id="6" dur="1250" fill="hold"/>
                                        <p:tgtEl>
                                          <p:spTgt spid="227"/>
                                        </p:tgtEl>
                                        <p:attrNameLst>
                                          <p:attrName>ppt_x</p:attrName>
                                          <p:attrName>ppt_y</p:attrName>
                                        </p:attrNameLst>
                                      </p:cBhvr>
                                      <p:rCtr x="55430" y="0"/>
                                    </p:animMotion>
                                  </p:childTnLst>
                                </p:cTn>
                              </p:par>
                              <p:par>
                                <p:cTn id="7" presetID="42" presetClass="entr" presetSubtype="0" fill="hold" grpId="0" nodeType="withEffect">
                                  <p:stCondLst>
                                    <p:cond delay="750"/>
                                  </p:stCondLst>
                                  <p:childTnLst>
                                    <p:set>
                                      <p:cBhvr>
                                        <p:cTn id="8" dur="1" fill="hold">
                                          <p:stCondLst>
                                            <p:cond delay="0"/>
                                          </p:stCondLst>
                                        </p:cTn>
                                        <p:tgtEl>
                                          <p:spTgt spid="228"/>
                                        </p:tgtEl>
                                        <p:attrNameLst>
                                          <p:attrName>style.visibility</p:attrName>
                                        </p:attrNameLst>
                                      </p:cBhvr>
                                      <p:to>
                                        <p:strVal val="visible"/>
                                      </p:to>
                                    </p:set>
                                    <p:animEffect transition="in" filter="fade">
                                      <p:cBhvr>
                                        <p:cTn id="9" dur="1000"/>
                                        <p:tgtEl>
                                          <p:spTgt spid="228"/>
                                        </p:tgtEl>
                                      </p:cBhvr>
                                    </p:animEffect>
                                    <p:anim calcmode="lin" valueType="num">
                                      <p:cBhvr>
                                        <p:cTn id="10" dur="1000" fill="hold"/>
                                        <p:tgtEl>
                                          <p:spTgt spid="228"/>
                                        </p:tgtEl>
                                        <p:attrNameLst>
                                          <p:attrName>ppt_x</p:attrName>
                                        </p:attrNameLst>
                                      </p:cBhvr>
                                      <p:tavLst>
                                        <p:tav tm="0">
                                          <p:val>
                                            <p:strVal val="#ppt_x"/>
                                          </p:val>
                                        </p:tav>
                                        <p:tav tm="100000">
                                          <p:val>
                                            <p:strVal val="#ppt_x"/>
                                          </p:val>
                                        </p:tav>
                                      </p:tavLst>
                                    </p:anim>
                                    <p:anim calcmode="lin" valueType="num">
                                      <p:cBhvr>
                                        <p:cTn id="11" dur="1000" fill="hold"/>
                                        <p:tgtEl>
                                          <p:spTgt spid="2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p:bldP spid="2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C2A76D6-37D1-4E2B-BEA4-450CD4291667}"/>
              </a:ext>
            </a:extLst>
          </p:cNvPr>
          <p:cNvSpPr/>
          <p:nvPr/>
        </p:nvSpPr>
        <p:spPr>
          <a:xfrm>
            <a:off x="-1803" y="0"/>
            <a:ext cx="12230283" cy="6877681"/>
          </a:xfrm>
          <a:custGeom>
            <a:avLst/>
            <a:gdLst>
              <a:gd name="connsiteX0" fmla="*/ 0 w 5173792"/>
              <a:gd name="connsiteY0" fmla="*/ 0 h 6845024"/>
              <a:gd name="connsiteX1" fmla="*/ 5173792 w 5173792"/>
              <a:gd name="connsiteY1" fmla="*/ 0 h 6845024"/>
              <a:gd name="connsiteX2" fmla="*/ 2458916 w 5173792"/>
              <a:gd name="connsiteY2" fmla="*/ 6845024 h 6845024"/>
              <a:gd name="connsiteX3" fmla="*/ 0 w 5173792"/>
              <a:gd name="connsiteY3" fmla="*/ 6845024 h 6845024"/>
              <a:gd name="connsiteX0" fmla="*/ 0 w 5173792"/>
              <a:gd name="connsiteY0" fmla="*/ 0 h 6877681"/>
              <a:gd name="connsiteX1" fmla="*/ 5173792 w 5173792"/>
              <a:gd name="connsiteY1" fmla="*/ 0 h 6877681"/>
              <a:gd name="connsiteX2" fmla="*/ 5156073 w 5173792"/>
              <a:gd name="connsiteY2" fmla="*/ 6877681 h 6877681"/>
              <a:gd name="connsiteX3" fmla="*/ 0 w 5173792"/>
              <a:gd name="connsiteY3" fmla="*/ 6845024 h 6877681"/>
              <a:gd name="connsiteX4" fmla="*/ 0 w 5173792"/>
              <a:gd name="connsiteY4" fmla="*/ 0 h 6877681"/>
              <a:gd name="connsiteX0" fmla="*/ 0 w 5189270"/>
              <a:gd name="connsiteY0" fmla="*/ 0 h 6877681"/>
              <a:gd name="connsiteX1" fmla="*/ 5173792 w 5189270"/>
              <a:gd name="connsiteY1" fmla="*/ 0 h 6877681"/>
              <a:gd name="connsiteX2" fmla="*/ 5188404 w 5189270"/>
              <a:gd name="connsiteY2" fmla="*/ 6877681 h 6877681"/>
              <a:gd name="connsiteX3" fmla="*/ 0 w 5189270"/>
              <a:gd name="connsiteY3" fmla="*/ 6845024 h 6877681"/>
              <a:gd name="connsiteX4" fmla="*/ 0 w 5189270"/>
              <a:gd name="connsiteY4" fmla="*/ 0 h 6877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9270" h="6877681">
                <a:moveTo>
                  <a:pt x="0" y="0"/>
                </a:moveTo>
                <a:lnTo>
                  <a:pt x="5173792" y="0"/>
                </a:lnTo>
                <a:cubicBezTo>
                  <a:pt x="5167886" y="2292560"/>
                  <a:pt x="5194310" y="4585121"/>
                  <a:pt x="5188404" y="6877681"/>
                </a:cubicBezTo>
                <a:lnTo>
                  <a:pt x="0" y="6845024"/>
                </a:lnTo>
                <a:lnTo>
                  <a:pt x="0" y="0"/>
                </a:lnTo>
                <a:close/>
              </a:path>
            </a:pathLst>
          </a:custGeom>
          <a:solidFill>
            <a:srgbClr val="FFDC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035" name="Rectangle 1034">
            <a:extLst>
              <a:ext uri="{FF2B5EF4-FFF2-40B4-BE49-F238E27FC236}">
                <a16:creationId xmlns:a16="http://schemas.microsoft.com/office/drawing/2014/main" id="{5EF7B7DE-8F4C-49CD-AAC2-97CB8F1F47D0}"/>
              </a:ext>
            </a:extLst>
          </p:cNvPr>
          <p:cNvSpPr/>
          <p:nvPr/>
        </p:nvSpPr>
        <p:spPr>
          <a:xfrm>
            <a:off x="6096000" y="1703438"/>
            <a:ext cx="6132480" cy="3451123"/>
          </a:xfrm>
          <a:prstGeom prst="rect">
            <a:avLst/>
          </a:prstGeom>
          <a:solidFill>
            <a:srgbClr val="E66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37" name="TextBox 1036">
            <a:extLst>
              <a:ext uri="{FF2B5EF4-FFF2-40B4-BE49-F238E27FC236}">
                <a16:creationId xmlns:a16="http://schemas.microsoft.com/office/drawing/2014/main" id="{73ADC49F-FE73-4886-B891-4B114D8BE529}"/>
              </a:ext>
            </a:extLst>
          </p:cNvPr>
          <p:cNvSpPr txBox="1"/>
          <p:nvPr/>
        </p:nvSpPr>
        <p:spPr>
          <a:xfrm>
            <a:off x="471948" y="2359742"/>
            <a:ext cx="7252647" cy="2300748"/>
          </a:xfrm>
          <a:prstGeom prst="rect">
            <a:avLst/>
          </a:prstGeom>
          <a:noFill/>
        </p:spPr>
        <p:txBody>
          <a:bodyPr wrap="square" rtlCol="0">
            <a:spAutoFit/>
          </a:bodyPr>
          <a:lstStyle/>
          <a:p>
            <a:endParaRPr lang="id-ID" dirty="0"/>
          </a:p>
        </p:txBody>
      </p:sp>
      <p:sp>
        <p:nvSpPr>
          <p:cNvPr id="3" name="Trapezoid 2">
            <a:extLst>
              <a:ext uri="{FF2B5EF4-FFF2-40B4-BE49-F238E27FC236}">
                <a16:creationId xmlns:a16="http://schemas.microsoft.com/office/drawing/2014/main" id="{0D83986E-DF71-4041-9A99-314B5F8B8DDB}"/>
              </a:ext>
            </a:extLst>
          </p:cNvPr>
          <p:cNvSpPr/>
          <p:nvPr/>
        </p:nvSpPr>
        <p:spPr>
          <a:xfrm rot="5400000">
            <a:off x="-391742" y="370259"/>
            <a:ext cx="6877681" cy="6097805"/>
          </a:xfrm>
          <a:prstGeom prst="trapezoid">
            <a:avLst>
              <a:gd name="adj" fmla="val 28123"/>
            </a:avLst>
          </a:prstGeom>
          <a:solidFill>
            <a:srgbClr val="E66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7" name="TextBox 196">
            <a:extLst>
              <a:ext uri="{FF2B5EF4-FFF2-40B4-BE49-F238E27FC236}">
                <a16:creationId xmlns:a16="http://schemas.microsoft.com/office/drawing/2014/main" id="{1B179B88-B2A5-42F6-8B6F-F47A158EC025}"/>
              </a:ext>
            </a:extLst>
          </p:cNvPr>
          <p:cNvSpPr txBox="1"/>
          <p:nvPr/>
        </p:nvSpPr>
        <p:spPr>
          <a:xfrm>
            <a:off x="539779" y="609596"/>
            <a:ext cx="5187173" cy="5619129"/>
          </a:xfrm>
          <a:prstGeom prst="rect">
            <a:avLst/>
          </a:prstGeom>
          <a:noFill/>
        </p:spPr>
        <p:txBody>
          <a:bodyPr wrap="square" rtlCol="0">
            <a:prstTxWarp prst="textFadeRight">
              <a:avLst>
                <a:gd name="adj" fmla="val 24505"/>
              </a:avLst>
            </a:prstTxWarp>
            <a:spAutoFit/>
          </a:bodyPr>
          <a:lstStyle/>
          <a:p>
            <a:pPr algn="ctr"/>
            <a:r>
              <a:rPr lang="en-US" sz="8000" dirty="0" err="1">
                <a:solidFill>
                  <a:schemeClr val="bg1"/>
                </a:solidFill>
                <a:latin typeface="Bebas Neue" panose="020B0606020202050201" pitchFamily="34" charset="0"/>
              </a:rPr>
              <a:t>Pembahasan</a:t>
            </a:r>
            <a:endParaRPr lang="id-ID" sz="8000" dirty="0">
              <a:solidFill>
                <a:schemeClr val="bg1"/>
              </a:solidFill>
              <a:latin typeface="Bebas Neue" panose="020B0606020202050201" pitchFamily="34" charset="0"/>
            </a:endParaRPr>
          </a:p>
        </p:txBody>
      </p:sp>
      <p:sp>
        <p:nvSpPr>
          <p:cNvPr id="85" name="Rectangle: Rounded Corners 84">
            <a:extLst>
              <a:ext uri="{FF2B5EF4-FFF2-40B4-BE49-F238E27FC236}">
                <a16:creationId xmlns:a16="http://schemas.microsoft.com/office/drawing/2014/main" id="{693BA85B-95D1-4EC6-AF0E-42BB54219779}"/>
              </a:ext>
            </a:extLst>
          </p:cNvPr>
          <p:cNvSpPr/>
          <p:nvPr/>
        </p:nvSpPr>
        <p:spPr>
          <a:xfrm>
            <a:off x="6726834" y="2774534"/>
            <a:ext cx="4621834" cy="546320"/>
          </a:xfrm>
          <a:prstGeom prst="roundRect">
            <a:avLst>
              <a:gd name="adj" fmla="val 3245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Bebas Neue" panose="020B0606020202050201" pitchFamily="34" charset="0"/>
              </a:rPr>
              <a:t>Proses </a:t>
            </a:r>
            <a:r>
              <a:rPr lang="en-US" sz="3600" dirty="0" err="1">
                <a:latin typeface="Bebas Neue" panose="020B0606020202050201" pitchFamily="34" charset="0"/>
              </a:rPr>
              <a:t>metode</a:t>
            </a:r>
            <a:r>
              <a:rPr lang="en-US" sz="3600" dirty="0">
                <a:latin typeface="Bebas Neue" panose="020B0606020202050201" pitchFamily="34" charset="0"/>
              </a:rPr>
              <a:t> </a:t>
            </a:r>
            <a:r>
              <a:rPr lang="en-US" sz="3600" dirty="0" err="1">
                <a:latin typeface="Bebas Neue" panose="020B0606020202050201" pitchFamily="34" charset="0"/>
              </a:rPr>
              <a:t>studi</a:t>
            </a:r>
            <a:r>
              <a:rPr lang="en-US" sz="3600" dirty="0">
                <a:latin typeface="Bebas Neue" panose="020B0606020202050201" pitchFamily="34" charset="0"/>
              </a:rPr>
              <a:t> </a:t>
            </a:r>
            <a:r>
              <a:rPr lang="en-US" sz="3600" dirty="0" err="1">
                <a:latin typeface="Bebas Neue" panose="020B0606020202050201" pitchFamily="34" charset="0"/>
              </a:rPr>
              <a:t>Kerja</a:t>
            </a:r>
            <a:endParaRPr lang="id-ID" sz="3600" dirty="0">
              <a:latin typeface="Bebas Neue" panose="020B0606020202050201" pitchFamily="34" charset="0"/>
            </a:endParaRPr>
          </a:p>
        </p:txBody>
      </p:sp>
      <p:sp>
        <p:nvSpPr>
          <p:cNvPr id="86" name="Rectangle: Rounded Corners 85">
            <a:extLst>
              <a:ext uri="{FF2B5EF4-FFF2-40B4-BE49-F238E27FC236}">
                <a16:creationId xmlns:a16="http://schemas.microsoft.com/office/drawing/2014/main" id="{99BCA58F-0F45-4E3C-892E-804E4D957D8C}"/>
              </a:ext>
            </a:extLst>
          </p:cNvPr>
          <p:cNvSpPr/>
          <p:nvPr/>
        </p:nvSpPr>
        <p:spPr>
          <a:xfrm>
            <a:off x="6726834" y="3561115"/>
            <a:ext cx="4621834" cy="546320"/>
          </a:xfrm>
          <a:prstGeom prst="roundRect">
            <a:avLst>
              <a:gd name="adj" fmla="val 3245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latin typeface="Bebas Neue" panose="020B0606020202050201" pitchFamily="34" charset="0"/>
              </a:rPr>
              <a:t>Pemilihan</a:t>
            </a:r>
            <a:r>
              <a:rPr lang="en-US" sz="3600" dirty="0">
                <a:latin typeface="Bebas Neue" panose="020B0606020202050201" pitchFamily="34" charset="0"/>
              </a:rPr>
              <a:t> </a:t>
            </a:r>
            <a:r>
              <a:rPr lang="en-US" sz="3600" dirty="0" err="1">
                <a:latin typeface="Bebas Neue" panose="020B0606020202050201" pitchFamily="34" charset="0"/>
              </a:rPr>
              <a:t>pekerjaan</a:t>
            </a:r>
            <a:endParaRPr lang="id-ID" sz="3600" dirty="0">
              <a:latin typeface="Bebas Neue" panose="020B0606020202050201" pitchFamily="34" charset="0"/>
            </a:endParaRPr>
          </a:p>
        </p:txBody>
      </p:sp>
      <p:sp>
        <p:nvSpPr>
          <p:cNvPr id="92" name="Rectangle: Rounded Corners 91">
            <a:extLst>
              <a:ext uri="{FF2B5EF4-FFF2-40B4-BE49-F238E27FC236}">
                <a16:creationId xmlns:a16="http://schemas.microsoft.com/office/drawing/2014/main" id="{6E4DF938-A5B5-4A5A-9EE5-0863C48A9593}"/>
              </a:ext>
            </a:extLst>
          </p:cNvPr>
          <p:cNvSpPr/>
          <p:nvPr/>
        </p:nvSpPr>
        <p:spPr>
          <a:xfrm>
            <a:off x="6726834" y="4347696"/>
            <a:ext cx="4621834" cy="546320"/>
          </a:xfrm>
          <a:prstGeom prst="roundRect">
            <a:avLst>
              <a:gd name="adj" fmla="val 32456"/>
            </a:avLst>
          </a:prstGeom>
          <a:solidFill>
            <a:srgbClr val="954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dirty="0" err="1">
                <a:latin typeface="Bebas Neue" panose="020B0606020202050201" pitchFamily="34" charset="0"/>
              </a:rPr>
              <a:t>pengumpulan&amp;penyajian</a:t>
            </a:r>
            <a:r>
              <a:rPr lang="en-US" sz="3400" dirty="0">
                <a:latin typeface="Bebas Neue" panose="020B0606020202050201" pitchFamily="34" charset="0"/>
              </a:rPr>
              <a:t> data</a:t>
            </a:r>
            <a:endParaRPr lang="id-ID" sz="3400" dirty="0">
              <a:latin typeface="Bebas Neue" panose="020B0606020202050201" pitchFamily="34" charset="0"/>
            </a:endParaRPr>
          </a:p>
        </p:txBody>
      </p:sp>
      <p:sp>
        <p:nvSpPr>
          <p:cNvPr id="6" name="Rectangle: Rounded Corners 5">
            <a:extLst>
              <a:ext uri="{FF2B5EF4-FFF2-40B4-BE49-F238E27FC236}">
                <a16:creationId xmlns:a16="http://schemas.microsoft.com/office/drawing/2014/main" id="{D11630C4-35B3-4A62-B843-CEC8B8E41F5F}"/>
              </a:ext>
            </a:extLst>
          </p:cNvPr>
          <p:cNvSpPr/>
          <p:nvPr/>
        </p:nvSpPr>
        <p:spPr>
          <a:xfrm>
            <a:off x="6726834" y="1994389"/>
            <a:ext cx="4621834" cy="546320"/>
          </a:xfrm>
          <a:prstGeom prst="roundRect">
            <a:avLst>
              <a:gd name="adj" fmla="val 32456"/>
            </a:avLst>
          </a:prstGeom>
          <a:solidFill>
            <a:srgbClr val="FFC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000" dirty="0">
              <a:latin typeface="Bebas Neue" panose="020B0606020202050201" pitchFamily="34" charset="0"/>
            </a:endParaRPr>
          </a:p>
        </p:txBody>
      </p:sp>
      <p:sp>
        <p:nvSpPr>
          <p:cNvPr id="91" name="Rectangle: Rounded Corners 90">
            <a:extLst>
              <a:ext uri="{FF2B5EF4-FFF2-40B4-BE49-F238E27FC236}">
                <a16:creationId xmlns:a16="http://schemas.microsoft.com/office/drawing/2014/main" id="{1DDCD3E0-11C5-4A73-86C0-BC731AAD134E}"/>
              </a:ext>
            </a:extLst>
          </p:cNvPr>
          <p:cNvSpPr/>
          <p:nvPr/>
        </p:nvSpPr>
        <p:spPr>
          <a:xfrm>
            <a:off x="6726834" y="1994389"/>
            <a:ext cx="4621834" cy="572148"/>
          </a:xfrm>
          <a:prstGeom prst="roundRect">
            <a:avLst>
              <a:gd name="adj" fmla="val 32456"/>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latin typeface="Bebas Neue" panose="020B0606020202050201" pitchFamily="34" charset="0"/>
              </a:rPr>
              <a:t>Studi</a:t>
            </a:r>
            <a:r>
              <a:rPr lang="en-US" sz="3600" dirty="0">
                <a:latin typeface="Bebas Neue" panose="020B0606020202050201" pitchFamily="34" charset="0"/>
              </a:rPr>
              <a:t> </a:t>
            </a:r>
            <a:r>
              <a:rPr lang="en-US" sz="3600" dirty="0" err="1">
                <a:latin typeface="Bebas Neue" panose="020B0606020202050201" pitchFamily="34" charset="0"/>
              </a:rPr>
              <a:t>metode</a:t>
            </a:r>
            <a:r>
              <a:rPr lang="en-US" sz="3600" dirty="0">
                <a:latin typeface="Bebas Neue" panose="020B0606020202050201" pitchFamily="34" charset="0"/>
              </a:rPr>
              <a:t> </a:t>
            </a:r>
            <a:r>
              <a:rPr lang="en-US" sz="3600" dirty="0" err="1">
                <a:latin typeface="Bebas Neue" panose="020B0606020202050201" pitchFamily="34" charset="0"/>
              </a:rPr>
              <a:t>Kerja</a:t>
            </a:r>
            <a:endParaRPr lang="id-ID" sz="3600" dirty="0">
              <a:latin typeface="Bebas Neue" panose="020B0606020202050201" pitchFamily="34" charset="0"/>
            </a:endParaRPr>
          </a:p>
        </p:txBody>
      </p:sp>
    </p:spTree>
    <p:extLst>
      <p:ext uri="{BB962C8B-B14F-4D97-AF65-F5344CB8AC3E}">
        <p14:creationId xmlns:p14="http://schemas.microsoft.com/office/powerpoint/2010/main" val="131088920"/>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800" fill="hold"/>
                                        <p:tgtEl>
                                          <p:spTgt spid="6"/>
                                        </p:tgtEl>
                                        <p:attrNameLst>
                                          <p:attrName>ppt_x</p:attrName>
                                        </p:attrNameLst>
                                      </p:cBhvr>
                                      <p:tavLst>
                                        <p:tav tm="0">
                                          <p:val>
                                            <p:strVal val="1+#ppt_w/2"/>
                                          </p:val>
                                        </p:tav>
                                        <p:tav tm="100000">
                                          <p:val>
                                            <p:strVal val="#ppt_x"/>
                                          </p:val>
                                        </p:tav>
                                      </p:tavLst>
                                    </p:anim>
                                    <p:anim calcmode="lin" valueType="num">
                                      <p:cBhvr additive="base">
                                        <p:cTn id="8" dur="8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800" fill="hold"/>
                                        <p:tgtEl>
                                          <p:spTgt spid="91"/>
                                        </p:tgtEl>
                                        <p:attrNameLst>
                                          <p:attrName>ppt_x</p:attrName>
                                        </p:attrNameLst>
                                      </p:cBhvr>
                                      <p:tavLst>
                                        <p:tav tm="0">
                                          <p:val>
                                            <p:strVal val="1+#ppt_w/2"/>
                                          </p:val>
                                        </p:tav>
                                        <p:tav tm="100000">
                                          <p:val>
                                            <p:strVal val="#ppt_x"/>
                                          </p:val>
                                        </p:tav>
                                      </p:tavLst>
                                    </p:anim>
                                    <p:anim calcmode="lin" valueType="num">
                                      <p:cBhvr additive="base">
                                        <p:cTn id="12" dur="800" fill="hold"/>
                                        <p:tgtEl>
                                          <p:spTgt spid="9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85"/>
                                        </p:tgtEl>
                                        <p:attrNameLst>
                                          <p:attrName>style.visibility</p:attrName>
                                        </p:attrNameLst>
                                      </p:cBhvr>
                                      <p:to>
                                        <p:strVal val="visible"/>
                                      </p:to>
                                    </p:set>
                                    <p:anim calcmode="lin" valueType="num">
                                      <p:cBhvr additive="base">
                                        <p:cTn id="15" dur="750" fill="hold"/>
                                        <p:tgtEl>
                                          <p:spTgt spid="85"/>
                                        </p:tgtEl>
                                        <p:attrNameLst>
                                          <p:attrName>ppt_x</p:attrName>
                                        </p:attrNameLst>
                                      </p:cBhvr>
                                      <p:tavLst>
                                        <p:tav tm="0">
                                          <p:val>
                                            <p:strVal val="1+#ppt_w/2"/>
                                          </p:val>
                                        </p:tav>
                                        <p:tav tm="100000">
                                          <p:val>
                                            <p:strVal val="#ppt_x"/>
                                          </p:val>
                                        </p:tav>
                                      </p:tavLst>
                                    </p:anim>
                                    <p:anim calcmode="lin" valueType="num">
                                      <p:cBhvr additive="base">
                                        <p:cTn id="16" dur="750" fill="hold"/>
                                        <p:tgtEl>
                                          <p:spTgt spid="8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1000"/>
                                  </p:stCondLst>
                                  <p:childTnLst>
                                    <p:set>
                                      <p:cBhvr>
                                        <p:cTn id="18" dur="1" fill="hold">
                                          <p:stCondLst>
                                            <p:cond delay="0"/>
                                          </p:stCondLst>
                                        </p:cTn>
                                        <p:tgtEl>
                                          <p:spTgt spid="86"/>
                                        </p:tgtEl>
                                        <p:attrNameLst>
                                          <p:attrName>style.visibility</p:attrName>
                                        </p:attrNameLst>
                                      </p:cBhvr>
                                      <p:to>
                                        <p:strVal val="visible"/>
                                      </p:to>
                                    </p:set>
                                    <p:anim calcmode="lin" valueType="num">
                                      <p:cBhvr additive="base">
                                        <p:cTn id="19" dur="750" fill="hold"/>
                                        <p:tgtEl>
                                          <p:spTgt spid="86"/>
                                        </p:tgtEl>
                                        <p:attrNameLst>
                                          <p:attrName>ppt_x</p:attrName>
                                        </p:attrNameLst>
                                      </p:cBhvr>
                                      <p:tavLst>
                                        <p:tav tm="0">
                                          <p:val>
                                            <p:strVal val="1+#ppt_w/2"/>
                                          </p:val>
                                        </p:tav>
                                        <p:tav tm="100000">
                                          <p:val>
                                            <p:strVal val="#ppt_x"/>
                                          </p:val>
                                        </p:tav>
                                      </p:tavLst>
                                    </p:anim>
                                    <p:anim calcmode="lin" valueType="num">
                                      <p:cBhvr additive="base">
                                        <p:cTn id="20" dur="750" fill="hold"/>
                                        <p:tgtEl>
                                          <p:spTgt spid="8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500"/>
                                  </p:stCondLst>
                                  <p:childTnLst>
                                    <p:set>
                                      <p:cBhvr>
                                        <p:cTn id="22" dur="1" fill="hold">
                                          <p:stCondLst>
                                            <p:cond delay="0"/>
                                          </p:stCondLst>
                                        </p:cTn>
                                        <p:tgtEl>
                                          <p:spTgt spid="92"/>
                                        </p:tgtEl>
                                        <p:attrNameLst>
                                          <p:attrName>style.visibility</p:attrName>
                                        </p:attrNameLst>
                                      </p:cBhvr>
                                      <p:to>
                                        <p:strVal val="visible"/>
                                      </p:to>
                                    </p:set>
                                    <p:anim calcmode="lin" valueType="num">
                                      <p:cBhvr additive="base">
                                        <p:cTn id="23" dur="750" fill="hold"/>
                                        <p:tgtEl>
                                          <p:spTgt spid="92"/>
                                        </p:tgtEl>
                                        <p:attrNameLst>
                                          <p:attrName>ppt_x</p:attrName>
                                        </p:attrNameLst>
                                      </p:cBhvr>
                                      <p:tavLst>
                                        <p:tav tm="0">
                                          <p:val>
                                            <p:strVal val="1+#ppt_w/2"/>
                                          </p:val>
                                        </p:tav>
                                        <p:tav tm="100000">
                                          <p:val>
                                            <p:strVal val="#ppt_x"/>
                                          </p:val>
                                        </p:tav>
                                      </p:tavLst>
                                    </p:anim>
                                    <p:anim calcmode="lin" valueType="num">
                                      <p:cBhvr additive="base">
                                        <p:cTn id="24" dur="750" fill="hold"/>
                                        <p:tgtEl>
                                          <p:spTgt spid="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92" grpId="0" animBg="1"/>
      <p:bldP spid="6" grpId="0" animBg="1"/>
      <p:bldP spid="9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C2A76D6-37D1-4E2B-BEA4-450CD4291667}"/>
              </a:ext>
            </a:extLst>
          </p:cNvPr>
          <p:cNvSpPr/>
          <p:nvPr/>
        </p:nvSpPr>
        <p:spPr>
          <a:xfrm>
            <a:off x="-1803" y="0"/>
            <a:ext cx="12230283" cy="6877681"/>
          </a:xfrm>
          <a:custGeom>
            <a:avLst/>
            <a:gdLst>
              <a:gd name="connsiteX0" fmla="*/ 0 w 5173792"/>
              <a:gd name="connsiteY0" fmla="*/ 0 h 6845024"/>
              <a:gd name="connsiteX1" fmla="*/ 5173792 w 5173792"/>
              <a:gd name="connsiteY1" fmla="*/ 0 h 6845024"/>
              <a:gd name="connsiteX2" fmla="*/ 2458916 w 5173792"/>
              <a:gd name="connsiteY2" fmla="*/ 6845024 h 6845024"/>
              <a:gd name="connsiteX3" fmla="*/ 0 w 5173792"/>
              <a:gd name="connsiteY3" fmla="*/ 6845024 h 6845024"/>
              <a:gd name="connsiteX0" fmla="*/ 0 w 5173792"/>
              <a:gd name="connsiteY0" fmla="*/ 0 h 6877681"/>
              <a:gd name="connsiteX1" fmla="*/ 5173792 w 5173792"/>
              <a:gd name="connsiteY1" fmla="*/ 0 h 6877681"/>
              <a:gd name="connsiteX2" fmla="*/ 5156073 w 5173792"/>
              <a:gd name="connsiteY2" fmla="*/ 6877681 h 6877681"/>
              <a:gd name="connsiteX3" fmla="*/ 0 w 5173792"/>
              <a:gd name="connsiteY3" fmla="*/ 6845024 h 6877681"/>
              <a:gd name="connsiteX4" fmla="*/ 0 w 5173792"/>
              <a:gd name="connsiteY4" fmla="*/ 0 h 6877681"/>
              <a:gd name="connsiteX0" fmla="*/ 0 w 5189270"/>
              <a:gd name="connsiteY0" fmla="*/ 0 h 6877681"/>
              <a:gd name="connsiteX1" fmla="*/ 5173792 w 5189270"/>
              <a:gd name="connsiteY1" fmla="*/ 0 h 6877681"/>
              <a:gd name="connsiteX2" fmla="*/ 5188404 w 5189270"/>
              <a:gd name="connsiteY2" fmla="*/ 6877681 h 6877681"/>
              <a:gd name="connsiteX3" fmla="*/ 0 w 5189270"/>
              <a:gd name="connsiteY3" fmla="*/ 6845024 h 6877681"/>
              <a:gd name="connsiteX4" fmla="*/ 0 w 5189270"/>
              <a:gd name="connsiteY4" fmla="*/ 0 h 6877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9270" h="6877681">
                <a:moveTo>
                  <a:pt x="0" y="0"/>
                </a:moveTo>
                <a:lnTo>
                  <a:pt x="5173792" y="0"/>
                </a:lnTo>
                <a:cubicBezTo>
                  <a:pt x="5167886" y="2292560"/>
                  <a:pt x="5194310" y="4585121"/>
                  <a:pt x="5188404" y="6877681"/>
                </a:cubicBezTo>
                <a:lnTo>
                  <a:pt x="0" y="6845024"/>
                </a:lnTo>
                <a:lnTo>
                  <a:pt x="0" y="0"/>
                </a:lnTo>
                <a:close/>
              </a:path>
            </a:pathLst>
          </a:custGeom>
          <a:solidFill>
            <a:srgbClr val="FFDC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1035" name="Rectangle 1034">
            <a:extLst>
              <a:ext uri="{FF2B5EF4-FFF2-40B4-BE49-F238E27FC236}">
                <a16:creationId xmlns:a16="http://schemas.microsoft.com/office/drawing/2014/main" id="{5EF7B7DE-8F4C-49CD-AAC2-97CB8F1F47D0}"/>
              </a:ext>
            </a:extLst>
          </p:cNvPr>
          <p:cNvSpPr/>
          <p:nvPr/>
        </p:nvSpPr>
        <p:spPr>
          <a:xfrm>
            <a:off x="6096000" y="1703438"/>
            <a:ext cx="6132480" cy="3451123"/>
          </a:xfrm>
          <a:prstGeom prst="rect">
            <a:avLst/>
          </a:prstGeom>
          <a:solidFill>
            <a:srgbClr val="E66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37" name="TextBox 1036">
            <a:extLst>
              <a:ext uri="{FF2B5EF4-FFF2-40B4-BE49-F238E27FC236}">
                <a16:creationId xmlns:a16="http://schemas.microsoft.com/office/drawing/2014/main" id="{73ADC49F-FE73-4886-B891-4B114D8BE529}"/>
              </a:ext>
            </a:extLst>
          </p:cNvPr>
          <p:cNvSpPr txBox="1"/>
          <p:nvPr/>
        </p:nvSpPr>
        <p:spPr>
          <a:xfrm>
            <a:off x="471948" y="2359742"/>
            <a:ext cx="7252647" cy="2300748"/>
          </a:xfrm>
          <a:prstGeom prst="rect">
            <a:avLst/>
          </a:prstGeom>
          <a:noFill/>
        </p:spPr>
        <p:txBody>
          <a:bodyPr wrap="square" rtlCol="0">
            <a:spAutoFit/>
          </a:bodyPr>
          <a:lstStyle/>
          <a:p>
            <a:endParaRPr lang="id-ID" dirty="0"/>
          </a:p>
        </p:txBody>
      </p:sp>
      <p:sp>
        <p:nvSpPr>
          <p:cNvPr id="3" name="Trapezoid 2">
            <a:extLst>
              <a:ext uri="{FF2B5EF4-FFF2-40B4-BE49-F238E27FC236}">
                <a16:creationId xmlns:a16="http://schemas.microsoft.com/office/drawing/2014/main" id="{0D83986E-DF71-4041-9A99-314B5F8B8DDB}"/>
              </a:ext>
            </a:extLst>
          </p:cNvPr>
          <p:cNvSpPr/>
          <p:nvPr/>
        </p:nvSpPr>
        <p:spPr>
          <a:xfrm rot="5400000">
            <a:off x="-391742" y="370259"/>
            <a:ext cx="6877681" cy="6097805"/>
          </a:xfrm>
          <a:prstGeom prst="trapezoid">
            <a:avLst>
              <a:gd name="adj" fmla="val 28123"/>
            </a:avLst>
          </a:prstGeom>
          <a:solidFill>
            <a:srgbClr val="E66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7" name="TextBox 196">
            <a:extLst>
              <a:ext uri="{FF2B5EF4-FFF2-40B4-BE49-F238E27FC236}">
                <a16:creationId xmlns:a16="http://schemas.microsoft.com/office/drawing/2014/main" id="{1B179B88-B2A5-42F6-8B6F-F47A158EC025}"/>
              </a:ext>
            </a:extLst>
          </p:cNvPr>
          <p:cNvSpPr txBox="1"/>
          <p:nvPr/>
        </p:nvSpPr>
        <p:spPr>
          <a:xfrm>
            <a:off x="539779" y="609596"/>
            <a:ext cx="5187173" cy="5619129"/>
          </a:xfrm>
          <a:prstGeom prst="rect">
            <a:avLst/>
          </a:prstGeom>
          <a:noFill/>
        </p:spPr>
        <p:txBody>
          <a:bodyPr wrap="square" rtlCol="0">
            <a:prstTxWarp prst="textFadeRight">
              <a:avLst>
                <a:gd name="adj" fmla="val 24505"/>
              </a:avLst>
            </a:prstTxWarp>
            <a:spAutoFit/>
          </a:bodyPr>
          <a:lstStyle/>
          <a:p>
            <a:pPr algn="ctr"/>
            <a:r>
              <a:rPr lang="en-US" sz="8000" dirty="0" err="1">
                <a:solidFill>
                  <a:schemeClr val="bg1"/>
                </a:solidFill>
                <a:latin typeface="Bebas Neue" panose="020B0606020202050201" pitchFamily="34" charset="0"/>
              </a:rPr>
              <a:t>pembahasan</a:t>
            </a:r>
            <a:endParaRPr lang="id-ID" sz="8000" dirty="0">
              <a:solidFill>
                <a:schemeClr val="bg1"/>
              </a:solidFill>
              <a:latin typeface="Bebas Neue" panose="020B0606020202050201" pitchFamily="34" charset="0"/>
            </a:endParaRPr>
          </a:p>
        </p:txBody>
      </p:sp>
      <p:sp>
        <p:nvSpPr>
          <p:cNvPr id="85" name="Rectangle: Rounded Corners 84">
            <a:extLst>
              <a:ext uri="{FF2B5EF4-FFF2-40B4-BE49-F238E27FC236}">
                <a16:creationId xmlns:a16="http://schemas.microsoft.com/office/drawing/2014/main" id="{693BA85B-95D1-4EC6-AF0E-42BB54219779}"/>
              </a:ext>
            </a:extLst>
          </p:cNvPr>
          <p:cNvSpPr/>
          <p:nvPr/>
        </p:nvSpPr>
        <p:spPr>
          <a:xfrm>
            <a:off x="6726834" y="2774534"/>
            <a:ext cx="4621834" cy="546320"/>
          </a:xfrm>
          <a:prstGeom prst="roundRect">
            <a:avLst>
              <a:gd name="adj" fmla="val 3245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latin typeface="Bebas Neue" panose="020B0606020202050201" pitchFamily="34" charset="0"/>
              </a:rPr>
              <a:t>Seleksi</a:t>
            </a:r>
            <a:r>
              <a:rPr lang="en-US" sz="3600" dirty="0">
                <a:latin typeface="Bebas Neue" panose="020B0606020202050201" pitchFamily="34" charset="0"/>
              </a:rPr>
              <a:t> &amp; </a:t>
            </a:r>
            <a:r>
              <a:rPr lang="en-US" sz="3600" dirty="0" err="1">
                <a:latin typeface="Bebas Neue" panose="020B0606020202050201" pitchFamily="34" charset="0"/>
              </a:rPr>
              <a:t>pengembangan</a:t>
            </a:r>
            <a:endParaRPr lang="id-ID" sz="3600" dirty="0">
              <a:latin typeface="Bebas Neue" panose="020B0606020202050201" pitchFamily="34" charset="0"/>
            </a:endParaRPr>
          </a:p>
        </p:txBody>
      </p:sp>
      <p:sp>
        <p:nvSpPr>
          <p:cNvPr id="86" name="Rectangle: Rounded Corners 85">
            <a:extLst>
              <a:ext uri="{FF2B5EF4-FFF2-40B4-BE49-F238E27FC236}">
                <a16:creationId xmlns:a16="http://schemas.microsoft.com/office/drawing/2014/main" id="{99BCA58F-0F45-4E3C-892E-804E4D957D8C}"/>
              </a:ext>
            </a:extLst>
          </p:cNvPr>
          <p:cNvSpPr/>
          <p:nvPr/>
        </p:nvSpPr>
        <p:spPr>
          <a:xfrm>
            <a:off x="6726834" y="3537147"/>
            <a:ext cx="4621834" cy="546320"/>
          </a:xfrm>
          <a:prstGeom prst="roundRect">
            <a:avLst>
              <a:gd name="adj" fmla="val 3245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latin typeface="Bebas Neue" panose="020B0606020202050201" pitchFamily="34" charset="0"/>
              </a:rPr>
              <a:t>Instalasi</a:t>
            </a:r>
            <a:r>
              <a:rPr lang="en-US" sz="3600" dirty="0">
                <a:latin typeface="Bebas Neue" panose="020B0606020202050201" pitchFamily="34" charset="0"/>
              </a:rPr>
              <a:t> </a:t>
            </a:r>
            <a:r>
              <a:rPr lang="en-US" sz="3600" dirty="0" err="1">
                <a:latin typeface="Bebas Neue" panose="020B0606020202050201" pitchFamily="34" charset="0"/>
              </a:rPr>
              <a:t>metode</a:t>
            </a:r>
            <a:endParaRPr lang="id-ID" sz="3600" dirty="0">
              <a:latin typeface="Bebas Neue" panose="020B0606020202050201" pitchFamily="34" charset="0"/>
            </a:endParaRPr>
          </a:p>
        </p:txBody>
      </p:sp>
      <p:sp>
        <p:nvSpPr>
          <p:cNvPr id="92" name="Rectangle: Rounded Corners 91">
            <a:extLst>
              <a:ext uri="{FF2B5EF4-FFF2-40B4-BE49-F238E27FC236}">
                <a16:creationId xmlns:a16="http://schemas.microsoft.com/office/drawing/2014/main" id="{6E4DF938-A5B5-4A5A-9EE5-0863C48A9593}"/>
              </a:ext>
            </a:extLst>
          </p:cNvPr>
          <p:cNvSpPr/>
          <p:nvPr/>
        </p:nvSpPr>
        <p:spPr>
          <a:xfrm>
            <a:off x="6726834" y="4347695"/>
            <a:ext cx="4621834" cy="546320"/>
          </a:xfrm>
          <a:prstGeom prst="roundRect">
            <a:avLst>
              <a:gd name="adj" fmla="val 32456"/>
            </a:avLst>
          </a:prstGeom>
          <a:solidFill>
            <a:srgbClr val="954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latin typeface="Bebas Neue" panose="020B0606020202050201" pitchFamily="34" charset="0"/>
              </a:rPr>
              <a:t>Metode</a:t>
            </a:r>
            <a:r>
              <a:rPr lang="en-US" sz="3600" dirty="0">
                <a:latin typeface="Bebas Neue" panose="020B0606020202050201" pitchFamily="34" charset="0"/>
              </a:rPr>
              <a:t> </a:t>
            </a:r>
            <a:r>
              <a:rPr lang="en-US" sz="3600" dirty="0" err="1">
                <a:latin typeface="Bebas Neue" panose="020B0606020202050201" pitchFamily="34" charset="0"/>
              </a:rPr>
              <a:t>pemeliharaan</a:t>
            </a:r>
            <a:endParaRPr lang="id-ID" sz="3600" dirty="0">
              <a:latin typeface="Bebas Neue" panose="020B0606020202050201" pitchFamily="34" charset="0"/>
            </a:endParaRPr>
          </a:p>
        </p:txBody>
      </p:sp>
      <p:sp>
        <p:nvSpPr>
          <p:cNvPr id="6" name="Rectangle: Rounded Corners 5">
            <a:extLst>
              <a:ext uri="{FF2B5EF4-FFF2-40B4-BE49-F238E27FC236}">
                <a16:creationId xmlns:a16="http://schemas.microsoft.com/office/drawing/2014/main" id="{D11630C4-35B3-4A62-B843-CEC8B8E41F5F}"/>
              </a:ext>
            </a:extLst>
          </p:cNvPr>
          <p:cNvSpPr/>
          <p:nvPr/>
        </p:nvSpPr>
        <p:spPr>
          <a:xfrm>
            <a:off x="6726834" y="1994389"/>
            <a:ext cx="4621834" cy="546320"/>
          </a:xfrm>
          <a:prstGeom prst="roundRect">
            <a:avLst>
              <a:gd name="adj" fmla="val 32456"/>
            </a:avLst>
          </a:prstGeom>
          <a:solidFill>
            <a:srgbClr val="FFC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000" dirty="0">
              <a:latin typeface="Bebas Neue" panose="020B0606020202050201" pitchFamily="34" charset="0"/>
            </a:endParaRPr>
          </a:p>
        </p:txBody>
      </p:sp>
      <p:sp>
        <p:nvSpPr>
          <p:cNvPr id="91" name="Rectangle: Rounded Corners 90">
            <a:extLst>
              <a:ext uri="{FF2B5EF4-FFF2-40B4-BE49-F238E27FC236}">
                <a16:creationId xmlns:a16="http://schemas.microsoft.com/office/drawing/2014/main" id="{1DDCD3E0-11C5-4A73-86C0-BC731AAD134E}"/>
              </a:ext>
            </a:extLst>
          </p:cNvPr>
          <p:cNvSpPr/>
          <p:nvPr/>
        </p:nvSpPr>
        <p:spPr>
          <a:xfrm>
            <a:off x="6726834" y="1994389"/>
            <a:ext cx="4621834" cy="572148"/>
          </a:xfrm>
          <a:prstGeom prst="roundRect">
            <a:avLst>
              <a:gd name="adj" fmla="val 32456"/>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latin typeface="Bebas Neue" panose="020B0606020202050201" pitchFamily="34" charset="0"/>
              </a:rPr>
              <a:t>Penggunaan</a:t>
            </a:r>
            <a:r>
              <a:rPr lang="en-US" sz="3200" dirty="0">
                <a:latin typeface="Bebas Neue" panose="020B0606020202050201" pitchFamily="34" charset="0"/>
              </a:rPr>
              <a:t> </a:t>
            </a:r>
            <a:r>
              <a:rPr lang="en-US" sz="3200" dirty="0" err="1">
                <a:latin typeface="Bebas Neue" panose="020B0606020202050201" pitchFamily="34" charset="0"/>
              </a:rPr>
              <a:t>pemeriksaan</a:t>
            </a:r>
            <a:r>
              <a:rPr lang="en-US" sz="3200" dirty="0">
                <a:latin typeface="Bebas Neue" panose="020B0606020202050201" pitchFamily="34" charset="0"/>
              </a:rPr>
              <a:t> </a:t>
            </a:r>
            <a:r>
              <a:rPr lang="en-US" sz="3200" dirty="0" err="1">
                <a:latin typeface="Bebas Neue" panose="020B0606020202050201" pitchFamily="34" charset="0"/>
              </a:rPr>
              <a:t>kritis</a:t>
            </a:r>
            <a:endParaRPr lang="id-ID" sz="3200" dirty="0">
              <a:latin typeface="Bebas Neue" panose="020B0606020202050201" pitchFamily="34" charset="0"/>
            </a:endParaRPr>
          </a:p>
        </p:txBody>
      </p:sp>
    </p:spTree>
    <p:extLst>
      <p:ext uri="{BB962C8B-B14F-4D97-AF65-F5344CB8AC3E}">
        <p14:creationId xmlns:p14="http://schemas.microsoft.com/office/powerpoint/2010/main" val="1274535747"/>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800" fill="hold"/>
                                        <p:tgtEl>
                                          <p:spTgt spid="6"/>
                                        </p:tgtEl>
                                        <p:attrNameLst>
                                          <p:attrName>ppt_x</p:attrName>
                                        </p:attrNameLst>
                                      </p:cBhvr>
                                      <p:tavLst>
                                        <p:tav tm="0">
                                          <p:val>
                                            <p:strVal val="1+#ppt_w/2"/>
                                          </p:val>
                                        </p:tav>
                                        <p:tav tm="100000">
                                          <p:val>
                                            <p:strVal val="#ppt_x"/>
                                          </p:val>
                                        </p:tav>
                                      </p:tavLst>
                                    </p:anim>
                                    <p:anim calcmode="lin" valueType="num">
                                      <p:cBhvr additive="base">
                                        <p:cTn id="8" dur="8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800" fill="hold"/>
                                        <p:tgtEl>
                                          <p:spTgt spid="91"/>
                                        </p:tgtEl>
                                        <p:attrNameLst>
                                          <p:attrName>ppt_x</p:attrName>
                                        </p:attrNameLst>
                                      </p:cBhvr>
                                      <p:tavLst>
                                        <p:tav tm="0">
                                          <p:val>
                                            <p:strVal val="1+#ppt_w/2"/>
                                          </p:val>
                                        </p:tav>
                                        <p:tav tm="100000">
                                          <p:val>
                                            <p:strVal val="#ppt_x"/>
                                          </p:val>
                                        </p:tav>
                                      </p:tavLst>
                                    </p:anim>
                                    <p:anim calcmode="lin" valueType="num">
                                      <p:cBhvr additive="base">
                                        <p:cTn id="12" dur="800" fill="hold"/>
                                        <p:tgtEl>
                                          <p:spTgt spid="9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85"/>
                                        </p:tgtEl>
                                        <p:attrNameLst>
                                          <p:attrName>style.visibility</p:attrName>
                                        </p:attrNameLst>
                                      </p:cBhvr>
                                      <p:to>
                                        <p:strVal val="visible"/>
                                      </p:to>
                                    </p:set>
                                    <p:anim calcmode="lin" valueType="num">
                                      <p:cBhvr additive="base">
                                        <p:cTn id="15" dur="750" fill="hold"/>
                                        <p:tgtEl>
                                          <p:spTgt spid="85"/>
                                        </p:tgtEl>
                                        <p:attrNameLst>
                                          <p:attrName>ppt_x</p:attrName>
                                        </p:attrNameLst>
                                      </p:cBhvr>
                                      <p:tavLst>
                                        <p:tav tm="0">
                                          <p:val>
                                            <p:strVal val="1+#ppt_w/2"/>
                                          </p:val>
                                        </p:tav>
                                        <p:tav tm="100000">
                                          <p:val>
                                            <p:strVal val="#ppt_x"/>
                                          </p:val>
                                        </p:tav>
                                      </p:tavLst>
                                    </p:anim>
                                    <p:anim calcmode="lin" valueType="num">
                                      <p:cBhvr additive="base">
                                        <p:cTn id="16" dur="750" fill="hold"/>
                                        <p:tgtEl>
                                          <p:spTgt spid="8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1000"/>
                                  </p:stCondLst>
                                  <p:childTnLst>
                                    <p:set>
                                      <p:cBhvr>
                                        <p:cTn id="18" dur="1" fill="hold">
                                          <p:stCondLst>
                                            <p:cond delay="0"/>
                                          </p:stCondLst>
                                        </p:cTn>
                                        <p:tgtEl>
                                          <p:spTgt spid="86"/>
                                        </p:tgtEl>
                                        <p:attrNameLst>
                                          <p:attrName>style.visibility</p:attrName>
                                        </p:attrNameLst>
                                      </p:cBhvr>
                                      <p:to>
                                        <p:strVal val="visible"/>
                                      </p:to>
                                    </p:set>
                                    <p:anim calcmode="lin" valueType="num">
                                      <p:cBhvr additive="base">
                                        <p:cTn id="19" dur="750" fill="hold"/>
                                        <p:tgtEl>
                                          <p:spTgt spid="86"/>
                                        </p:tgtEl>
                                        <p:attrNameLst>
                                          <p:attrName>ppt_x</p:attrName>
                                        </p:attrNameLst>
                                      </p:cBhvr>
                                      <p:tavLst>
                                        <p:tav tm="0">
                                          <p:val>
                                            <p:strVal val="1+#ppt_w/2"/>
                                          </p:val>
                                        </p:tav>
                                        <p:tav tm="100000">
                                          <p:val>
                                            <p:strVal val="#ppt_x"/>
                                          </p:val>
                                        </p:tav>
                                      </p:tavLst>
                                    </p:anim>
                                    <p:anim calcmode="lin" valueType="num">
                                      <p:cBhvr additive="base">
                                        <p:cTn id="20" dur="750" fill="hold"/>
                                        <p:tgtEl>
                                          <p:spTgt spid="8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500"/>
                                  </p:stCondLst>
                                  <p:childTnLst>
                                    <p:set>
                                      <p:cBhvr>
                                        <p:cTn id="22" dur="1" fill="hold">
                                          <p:stCondLst>
                                            <p:cond delay="0"/>
                                          </p:stCondLst>
                                        </p:cTn>
                                        <p:tgtEl>
                                          <p:spTgt spid="92"/>
                                        </p:tgtEl>
                                        <p:attrNameLst>
                                          <p:attrName>style.visibility</p:attrName>
                                        </p:attrNameLst>
                                      </p:cBhvr>
                                      <p:to>
                                        <p:strVal val="visible"/>
                                      </p:to>
                                    </p:set>
                                    <p:anim calcmode="lin" valueType="num">
                                      <p:cBhvr additive="base">
                                        <p:cTn id="23" dur="750" fill="hold"/>
                                        <p:tgtEl>
                                          <p:spTgt spid="92"/>
                                        </p:tgtEl>
                                        <p:attrNameLst>
                                          <p:attrName>ppt_x</p:attrName>
                                        </p:attrNameLst>
                                      </p:cBhvr>
                                      <p:tavLst>
                                        <p:tav tm="0">
                                          <p:val>
                                            <p:strVal val="1+#ppt_w/2"/>
                                          </p:val>
                                        </p:tav>
                                        <p:tav tm="100000">
                                          <p:val>
                                            <p:strVal val="#ppt_x"/>
                                          </p:val>
                                        </p:tav>
                                      </p:tavLst>
                                    </p:anim>
                                    <p:anim calcmode="lin" valueType="num">
                                      <p:cBhvr additive="base">
                                        <p:cTn id="24" dur="750" fill="hold"/>
                                        <p:tgtEl>
                                          <p:spTgt spid="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92" grpId="0" animBg="1"/>
      <p:bldP spid="6" grpId="0" animBg="1"/>
      <p:bldP spid="9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6DD645E-D5E4-4AF6-A4F4-5E3710DD6885}"/>
              </a:ext>
            </a:extLst>
          </p:cNvPr>
          <p:cNvSpPr/>
          <p:nvPr/>
        </p:nvSpPr>
        <p:spPr>
          <a:xfrm>
            <a:off x="3621314" y="856344"/>
            <a:ext cx="5036458" cy="3120570"/>
          </a:xfrm>
          <a:prstGeom prst="roundRect">
            <a:avLst>
              <a:gd name="adj" fmla="val 8295"/>
            </a:avLst>
          </a:prstGeom>
          <a:solidFill>
            <a:srgbClr val="C0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4800" dirty="0">
                <a:latin typeface="Agency FB" panose="020B0503020202020204" pitchFamily="34" charset="0"/>
              </a:rPr>
              <a:t>Apa perbedaan antara studi metode dengan metode produksi ?</a:t>
            </a:r>
            <a:endParaRPr lang="en-ID" sz="4800" dirty="0">
              <a:latin typeface="Agency FB" panose="020B0503020202020204" pitchFamily="34" charset="0"/>
            </a:endParaRPr>
          </a:p>
        </p:txBody>
      </p:sp>
      <p:sp>
        <p:nvSpPr>
          <p:cNvPr id="3" name="Rectangle: Rounded Corners 2">
            <a:extLst>
              <a:ext uri="{FF2B5EF4-FFF2-40B4-BE49-F238E27FC236}">
                <a16:creationId xmlns:a16="http://schemas.microsoft.com/office/drawing/2014/main" id="{96E29929-3AB2-4EE5-8D35-C773EEA32565}"/>
              </a:ext>
            </a:extLst>
          </p:cNvPr>
          <p:cNvSpPr/>
          <p:nvPr/>
        </p:nvSpPr>
        <p:spPr>
          <a:xfrm>
            <a:off x="3621314" y="4484914"/>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Rounded Corners 3">
            <a:extLst>
              <a:ext uri="{FF2B5EF4-FFF2-40B4-BE49-F238E27FC236}">
                <a16:creationId xmlns:a16="http://schemas.microsoft.com/office/drawing/2014/main" id="{1063AD3F-64BE-48B4-88E7-E0A87482FD33}"/>
              </a:ext>
            </a:extLst>
          </p:cNvPr>
          <p:cNvSpPr/>
          <p:nvPr/>
        </p:nvSpPr>
        <p:spPr>
          <a:xfrm>
            <a:off x="4042227" y="4484914"/>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Rounded Corners 4">
            <a:extLst>
              <a:ext uri="{FF2B5EF4-FFF2-40B4-BE49-F238E27FC236}">
                <a16:creationId xmlns:a16="http://schemas.microsoft.com/office/drawing/2014/main" id="{B13E41B6-1266-46E2-8592-DD43255DC716}"/>
              </a:ext>
            </a:extLst>
          </p:cNvPr>
          <p:cNvSpPr/>
          <p:nvPr/>
        </p:nvSpPr>
        <p:spPr>
          <a:xfrm>
            <a:off x="4463140" y="4484914"/>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Rounded Corners 5">
            <a:extLst>
              <a:ext uri="{FF2B5EF4-FFF2-40B4-BE49-F238E27FC236}">
                <a16:creationId xmlns:a16="http://schemas.microsoft.com/office/drawing/2014/main" id="{92E6F298-3742-4B37-8E47-AB893D73693A}"/>
              </a:ext>
            </a:extLst>
          </p:cNvPr>
          <p:cNvSpPr/>
          <p:nvPr/>
        </p:nvSpPr>
        <p:spPr>
          <a:xfrm>
            <a:off x="4884053" y="4484914"/>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Rounded Corners 6">
            <a:extLst>
              <a:ext uri="{FF2B5EF4-FFF2-40B4-BE49-F238E27FC236}">
                <a16:creationId xmlns:a16="http://schemas.microsoft.com/office/drawing/2014/main" id="{15E9079E-A164-420B-A74A-2DD4D3189014}"/>
              </a:ext>
            </a:extLst>
          </p:cNvPr>
          <p:cNvSpPr/>
          <p:nvPr/>
        </p:nvSpPr>
        <p:spPr>
          <a:xfrm>
            <a:off x="5304966" y="4484914"/>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Rounded Corners 7">
            <a:extLst>
              <a:ext uri="{FF2B5EF4-FFF2-40B4-BE49-F238E27FC236}">
                <a16:creationId xmlns:a16="http://schemas.microsoft.com/office/drawing/2014/main" id="{429F9936-A587-4CB0-8450-919D74BC8881}"/>
              </a:ext>
            </a:extLst>
          </p:cNvPr>
          <p:cNvSpPr/>
          <p:nvPr/>
        </p:nvSpPr>
        <p:spPr>
          <a:xfrm>
            <a:off x="5725879" y="4484914"/>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Rounded Corners 8">
            <a:extLst>
              <a:ext uri="{FF2B5EF4-FFF2-40B4-BE49-F238E27FC236}">
                <a16:creationId xmlns:a16="http://schemas.microsoft.com/office/drawing/2014/main" id="{0A11FFA3-E73D-46C5-8541-8A648B63FA49}"/>
              </a:ext>
            </a:extLst>
          </p:cNvPr>
          <p:cNvSpPr/>
          <p:nvPr/>
        </p:nvSpPr>
        <p:spPr>
          <a:xfrm>
            <a:off x="6146792" y="4484914"/>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Rounded Corners 9">
            <a:extLst>
              <a:ext uri="{FF2B5EF4-FFF2-40B4-BE49-F238E27FC236}">
                <a16:creationId xmlns:a16="http://schemas.microsoft.com/office/drawing/2014/main" id="{A486AA86-9731-47B9-9BFB-392C397FA700}"/>
              </a:ext>
            </a:extLst>
          </p:cNvPr>
          <p:cNvSpPr/>
          <p:nvPr/>
        </p:nvSpPr>
        <p:spPr>
          <a:xfrm>
            <a:off x="6567705" y="4484914"/>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Rounded Corners 10">
            <a:extLst>
              <a:ext uri="{FF2B5EF4-FFF2-40B4-BE49-F238E27FC236}">
                <a16:creationId xmlns:a16="http://schemas.microsoft.com/office/drawing/2014/main" id="{4827B963-1C1F-4FD4-9198-B0A1FA66E2D9}"/>
              </a:ext>
            </a:extLst>
          </p:cNvPr>
          <p:cNvSpPr/>
          <p:nvPr/>
        </p:nvSpPr>
        <p:spPr>
          <a:xfrm>
            <a:off x="6988618" y="4484914"/>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Rounded Corners 11">
            <a:extLst>
              <a:ext uri="{FF2B5EF4-FFF2-40B4-BE49-F238E27FC236}">
                <a16:creationId xmlns:a16="http://schemas.microsoft.com/office/drawing/2014/main" id="{F1953B36-37A4-4AAE-BC7A-11E493885874}"/>
              </a:ext>
            </a:extLst>
          </p:cNvPr>
          <p:cNvSpPr/>
          <p:nvPr/>
        </p:nvSpPr>
        <p:spPr>
          <a:xfrm>
            <a:off x="7409531" y="4484914"/>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Rounded Corners 12">
            <a:extLst>
              <a:ext uri="{FF2B5EF4-FFF2-40B4-BE49-F238E27FC236}">
                <a16:creationId xmlns:a16="http://schemas.microsoft.com/office/drawing/2014/main" id="{2D90799F-68D0-4BC2-9E86-8C5C80883ABE}"/>
              </a:ext>
            </a:extLst>
          </p:cNvPr>
          <p:cNvSpPr/>
          <p:nvPr/>
        </p:nvSpPr>
        <p:spPr>
          <a:xfrm>
            <a:off x="7830444" y="4484914"/>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Rounded Corners 13">
            <a:extLst>
              <a:ext uri="{FF2B5EF4-FFF2-40B4-BE49-F238E27FC236}">
                <a16:creationId xmlns:a16="http://schemas.microsoft.com/office/drawing/2014/main" id="{AA9ED878-36C4-41CF-B4F0-A1C86D9B9C67}"/>
              </a:ext>
            </a:extLst>
          </p:cNvPr>
          <p:cNvSpPr/>
          <p:nvPr/>
        </p:nvSpPr>
        <p:spPr>
          <a:xfrm>
            <a:off x="8251357" y="4484914"/>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Rounded Corners 14">
            <a:extLst>
              <a:ext uri="{FF2B5EF4-FFF2-40B4-BE49-F238E27FC236}">
                <a16:creationId xmlns:a16="http://schemas.microsoft.com/office/drawing/2014/main" id="{E70CCF75-953C-47E5-957A-C4851E73C3BC}"/>
              </a:ext>
            </a:extLst>
          </p:cNvPr>
          <p:cNvSpPr/>
          <p:nvPr/>
        </p:nvSpPr>
        <p:spPr>
          <a:xfrm>
            <a:off x="3621314" y="4876798"/>
            <a:ext cx="602341"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ectangle: Rounded Corners 15">
            <a:extLst>
              <a:ext uri="{FF2B5EF4-FFF2-40B4-BE49-F238E27FC236}">
                <a16:creationId xmlns:a16="http://schemas.microsoft.com/office/drawing/2014/main" id="{8238CD5E-656F-438A-B8BB-2828C971209E}"/>
              </a:ext>
            </a:extLst>
          </p:cNvPr>
          <p:cNvSpPr/>
          <p:nvPr/>
        </p:nvSpPr>
        <p:spPr>
          <a:xfrm>
            <a:off x="4281711" y="4876798"/>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Rounded Corners 16">
            <a:extLst>
              <a:ext uri="{FF2B5EF4-FFF2-40B4-BE49-F238E27FC236}">
                <a16:creationId xmlns:a16="http://schemas.microsoft.com/office/drawing/2014/main" id="{DBFC7A1D-287E-4F01-9473-11104BC56DAC}"/>
              </a:ext>
            </a:extLst>
          </p:cNvPr>
          <p:cNvSpPr/>
          <p:nvPr/>
        </p:nvSpPr>
        <p:spPr>
          <a:xfrm>
            <a:off x="4702624" y="4876798"/>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ectangle: Rounded Corners 17">
            <a:extLst>
              <a:ext uri="{FF2B5EF4-FFF2-40B4-BE49-F238E27FC236}">
                <a16:creationId xmlns:a16="http://schemas.microsoft.com/office/drawing/2014/main" id="{914D7FDE-7799-4C00-AD8E-8AC83260A299}"/>
              </a:ext>
            </a:extLst>
          </p:cNvPr>
          <p:cNvSpPr/>
          <p:nvPr/>
        </p:nvSpPr>
        <p:spPr>
          <a:xfrm>
            <a:off x="5123537" y="4876798"/>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Rounded Corners 18">
            <a:extLst>
              <a:ext uri="{FF2B5EF4-FFF2-40B4-BE49-F238E27FC236}">
                <a16:creationId xmlns:a16="http://schemas.microsoft.com/office/drawing/2014/main" id="{A18E9139-53DA-4371-B956-4E3DE61172B9}"/>
              </a:ext>
            </a:extLst>
          </p:cNvPr>
          <p:cNvSpPr/>
          <p:nvPr/>
        </p:nvSpPr>
        <p:spPr>
          <a:xfrm>
            <a:off x="5544450" y="4876798"/>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Rounded Corners 19">
            <a:extLst>
              <a:ext uri="{FF2B5EF4-FFF2-40B4-BE49-F238E27FC236}">
                <a16:creationId xmlns:a16="http://schemas.microsoft.com/office/drawing/2014/main" id="{FCC04DE9-023E-4DB1-A238-36C4AD08E5A6}"/>
              </a:ext>
            </a:extLst>
          </p:cNvPr>
          <p:cNvSpPr/>
          <p:nvPr/>
        </p:nvSpPr>
        <p:spPr>
          <a:xfrm>
            <a:off x="5965363" y="4876798"/>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Rounded Corners 20">
            <a:extLst>
              <a:ext uri="{FF2B5EF4-FFF2-40B4-BE49-F238E27FC236}">
                <a16:creationId xmlns:a16="http://schemas.microsoft.com/office/drawing/2014/main" id="{899AE054-3860-49C5-AE8C-45ECD988326E}"/>
              </a:ext>
            </a:extLst>
          </p:cNvPr>
          <p:cNvSpPr/>
          <p:nvPr/>
        </p:nvSpPr>
        <p:spPr>
          <a:xfrm>
            <a:off x="6386276" y="4876798"/>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Rounded Corners 21">
            <a:extLst>
              <a:ext uri="{FF2B5EF4-FFF2-40B4-BE49-F238E27FC236}">
                <a16:creationId xmlns:a16="http://schemas.microsoft.com/office/drawing/2014/main" id="{47EAB1D0-DAAF-48F8-BFDD-CF9B605686DC}"/>
              </a:ext>
            </a:extLst>
          </p:cNvPr>
          <p:cNvSpPr/>
          <p:nvPr/>
        </p:nvSpPr>
        <p:spPr>
          <a:xfrm>
            <a:off x="6807189" y="4876798"/>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Rounded Corners 22">
            <a:extLst>
              <a:ext uri="{FF2B5EF4-FFF2-40B4-BE49-F238E27FC236}">
                <a16:creationId xmlns:a16="http://schemas.microsoft.com/office/drawing/2014/main" id="{4E124641-B339-422B-B512-12F820385A84}"/>
              </a:ext>
            </a:extLst>
          </p:cNvPr>
          <p:cNvSpPr/>
          <p:nvPr/>
        </p:nvSpPr>
        <p:spPr>
          <a:xfrm>
            <a:off x="7228102" y="4876798"/>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Rounded Corners 23">
            <a:extLst>
              <a:ext uri="{FF2B5EF4-FFF2-40B4-BE49-F238E27FC236}">
                <a16:creationId xmlns:a16="http://schemas.microsoft.com/office/drawing/2014/main" id="{1A1758D6-BFC4-48AA-A52E-54E176FE7646}"/>
              </a:ext>
            </a:extLst>
          </p:cNvPr>
          <p:cNvSpPr/>
          <p:nvPr/>
        </p:nvSpPr>
        <p:spPr>
          <a:xfrm>
            <a:off x="7649015" y="4876798"/>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Rounded Corners 24">
            <a:extLst>
              <a:ext uri="{FF2B5EF4-FFF2-40B4-BE49-F238E27FC236}">
                <a16:creationId xmlns:a16="http://schemas.microsoft.com/office/drawing/2014/main" id="{F484454A-EA1B-426A-9C34-0CFE3D0F2669}"/>
              </a:ext>
            </a:extLst>
          </p:cNvPr>
          <p:cNvSpPr/>
          <p:nvPr/>
        </p:nvSpPr>
        <p:spPr>
          <a:xfrm>
            <a:off x="8069928" y="4876798"/>
            <a:ext cx="544286"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Rectangle: Rounded Corners 38">
            <a:extLst>
              <a:ext uri="{FF2B5EF4-FFF2-40B4-BE49-F238E27FC236}">
                <a16:creationId xmlns:a16="http://schemas.microsoft.com/office/drawing/2014/main" id="{0B859846-7D00-432F-B0D0-8B06B6BD5DD8}"/>
              </a:ext>
            </a:extLst>
          </p:cNvPr>
          <p:cNvSpPr/>
          <p:nvPr/>
        </p:nvSpPr>
        <p:spPr>
          <a:xfrm>
            <a:off x="3621314" y="5268682"/>
            <a:ext cx="783771"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Rectangle: Rounded Corners 39">
            <a:extLst>
              <a:ext uri="{FF2B5EF4-FFF2-40B4-BE49-F238E27FC236}">
                <a16:creationId xmlns:a16="http://schemas.microsoft.com/office/drawing/2014/main" id="{1813F02F-F4C8-4D87-9F45-3ACE36D0ED06}"/>
              </a:ext>
            </a:extLst>
          </p:cNvPr>
          <p:cNvSpPr/>
          <p:nvPr/>
        </p:nvSpPr>
        <p:spPr>
          <a:xfrm>
            <a:off x="4463140" y="5268682"/>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Rectangle: Rounded Corners 40">
            <a:extLst>
              <a:ext uri="{FF2B5EF4-FFF2-40B4-BE49-F238E27FC236}">
                <a16:creationId xmlns:a16="http://schemas.microsoft.com/office/drawing/2014/main" id="{62F86DD4-7A46-48E3-AFDB-AF41ACFA7CE5}"/>
              </a:ext>
            </a:extLst>
          </p:cNvPr>
          <p:cNvSpPr/>
          <p:nvPr/>
        </p:nvSpPr>
        <p:spPr>
          <a:xfrm>
            <a:off x="4884053" y="5268682"/>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Rectangle: Rounded Corners 41">
            <a:extLst>
              <a:ext uri="{FF2B5EF4-FFF2-40B4-BE49-F238E27FC236}">
                <a16:creationId xmlns:a16="http://schemas.microsoft.com/office/drawing/2014/main" id="{F87A5387-9C8B-41D0-88B0-53EB233E9A54}"/>
              </a:ext>
            </a:extLst>
          </p:cNvPr>
          <p:cNvSpPr/>
          <p:nvPr/>
        </p:nvSpPr>
        <p:spPr>
          <a:xfrm>
            <a:off x="5304966" y="5268682"/>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Rectangle: Rounded Corners 42">
            <a:extLst>
              <a:ext uri="{FF2B5EF4-FFF2-40B4-BE49-F238E27FC236}">
                <a16:creationId xmlns:a16="http://schemas.microsoft.com/office/drawing/2014/main" id="{F9B7ED71-78D1-49FA-A408-21C4F04D74CF}"/>
              </a:ext>
            </a:extLst>
          </p:cNvPr>
          <p:cNvSpPr/>
          <p:nvPr/>
        </p:nvSpPr>
        <p:spPr>
          <a:xfrm>
            <a:off x="5725879" y="5268682"/>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4" name="Rectangle: Rounded Corners 43">
            <a:extLst>
              <a:ext uri="{FF2B5EF4-FFF2-40B4-BE49-F238E27FC236}">
                <a16:creationId xmlns:a16="http://schemas.microsoft.com/office/drawing/2014/main" id="{9C22C7BF-2B0D-4021-955C-F6D3A666156D}"/>
              </a:ext>
            </a:extLst>
          </p:cNvPr>
          <p:cNvSpPr/>
          <p:nvPr/>
        </p:nvSpPr>
        <p:spPr>
          <a:xfrm>
            <a:off x="6146792" y="5268682"/>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Rectangle: Rounded Corners 44">
            <a:extLst>
              <a:ext uri="{FF2B5EF4-FFF2-40B4-BE49-F238E27FC236}">
                <a16:creationId xmlns:a16="http://schemas.microsoft.com/office/drawing/2014/main" id="{FF8F4F47-1B28-4831-8AD1-58DC6825749E}"/>
              </a:ext>
            </a:extLst>
          </p:cNvPr>
          <p:cNvSpPr/>
          <p:nvPr/>
        </p:nvSpPr>
        <p:spPr>
          <a:xfrm>
            <a:off x="6567705" y="5268682"/>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Rectangle: Rounded Corners 45">
            <a:extLst>
              <a:ext uri="{FF2B5EF4-FFF2-40B4-BE49-F238E27FC236}">
                <a16:creationId xmlns:a16="http://schemas.microsoft.com/office/drawing/2014/main" id="{26012995-F90B-483C-9B96-2C72B840928B}"/>
              </a:ext>
            </a:extLst>
          </p:cNvPr>
          <p:cNvSpPr/>
          <p:nvPr/>
        </p:nvSpPr>
        <p:spPr>
          <a:xfrm>
            <a:off x="6988618" y="5268682"/>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Rectangle: Rounded Corners 46">
            <a:extLst>
              <a:ext uri="{FF2B5EF4-FFF2-40B4-BE49-F238E27FC236}">
                <a16:creationId xmlns:a16="http://schemas.microsoft.com/office/drawing/2014/main" id="{0A30F63F-E139-4AC0-A956-66961F5D9243}"/>
              </a:ext>
            </a:extLst>
          </p:cNvPr>
          <p:cNvSpPr/>
          <p:nvPr/>
        </p:nvSpPr>
        <p:spPr>
          <a:xfrm>
            <a:off x="7409531" y="5268682"/>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8" name="Rectangle: Rounded Corners 47">
            <a:extLst>
              <a:ext uri="{FF2B5EF4-FFF2-40B4-BE49-F238E27FC236}">
                <a16:creationId xmlns:a16="http://schemas.microsoft.com/office/drawing/2014/main" id="{E8ECF4C6-8A4B-4038-9DF2-60C0423D984F}"/>
              </a:ext>
            </a:extLst>
          </p:cNvPr>
          <p:cNvSpPr/>
          <p:nvPr/>
        </p:nvSpPr>
        <p:spPr>
          <a:xfrm>
            <a:off x="7830444" y="5268682"/>
            <a:ext cx="783770"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0" name="Rectangle: Rounded Corners 49">
            <a:extLst>
              <a:ext uri="{FF2B5EF4-FFF2-40B4-BE49-F238E27FC236}">
                <a16:creationId xmlns:a16="http://schemas.microsoft.com/office/drawing/2014/main" id="{387BF3DA-9E6B-44A7-9013-25DB6C91BA43}"/>
              </a:ext>
            </a:extLst>
          </p:cNvPr>
          <p:cNvSpPr/>
          <p:nvPr/>
        </p:nvSpPr>
        <p:spPr>
          <a:xfrm>
            <a:off x="3621314" y="5660566"/>
            <a:ext cx="602341"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1" name="Rectangle: Rounded Corners 50">
            <a:extLst>
              <a:ext uri="{FF2B5EF4-FFF2-40B4-BE49-F238E27FC236}">
                <a16:creationId xmlns:a16="http://schemas.microsoft.com/office/drawing/2014/main" id="{AF5B837C-650D-4491-8CD7-FDD0B3F964B5}"/>
              </a:ext>
            </a:extLst>
          </p:cNvPr>
          <p:cNvSpPr/>
          <p:nvPr/>
        </p:nvSpPr>
        <p:spPr>
          <a:xfrm>
            <a:off x="4281711" y="5660566"/>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Rectangle: Rounded Corners 51">
            <a:extLst>
              <a:ext uri="{FF2B5EF4-FFF2-40B4-BE49-F238E27FC236}">
                <a16:creationId xmlns:a16="http://schemas.microsoft.com/office/drawing/2014/main" id="{7A3A6A3B-C386-4FB7-98F9-8F4755D11413}"/>
              </a:ext>
            </a:extLst>
          </p:cNvPr>
          <p:cNvSpPr/>
          <p:nvPr/>
        </p:nvSpPr>
        <p:spPr>
          <a:xfrm>
            <a:off x="4702624" y="5660566"/>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3" name="Rectangle: Rounded Corners 52">
            <a:extLst>
              <a:ext uri="{FF2B5EF4-FFF2-40B4-BE49-F238E27FC236}">
                <a16:creationId xmlns:a16="http://schemas.microsoft.com/office/drawing/2014/main" id="{EA86075B-EF97-4B8A-A0DD-9681E0833933}"/>
              </a:ext>
            </a:extLst>
          </p:cNvPr>
          <p:cNvSpPr/>
          <p:nvPr/>
        </p:nvSpPr>
        <p:spPr>
          <a:xfrm>
            <a:off x="5123537" y="5660566"/>
            <a:ext cx="2046509"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Rectangle: Rounded Corners 57">
            <a:extLst>
              <a:ext uri="{FF2B5EF4-FFF2-40B4-BE49-F238E27FC236}">
                <a16:creationId xmlns:a16="http://schemas.microsoft.com/office/drawing/2014/main" id="{22AA352A-A63D-4CB5-AB75-D8928382615C}"/>
              </a:ext>
            </a:extLst>
          </p:cNvPr>
          <p:cNvSpPr/>
          <p:nvPr/>
        </p:nvSpPr>
        <p:spPr>
          <a:xfrm>
            <a:off x="7228102" y="5660566"/>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Rectangle: Rounded Corners 58">
            <a:extLst>
              <a:ext uri="{FF2B5EF4-FFF2-40B4-BE49-F238E27FC236}">
                <a16:creationId xmlns:a16="http://schemas.microsoft.com/office/drawing/2014/main" id="{E0F6C62D-8E20-4A95-82CA-B38828126FE2}"/>
              </a:ext>
            </a:extLst>
          </p:cNvPr>
          <p:cNvSpPr/>
          <p:nvPr/>
        </p:nvSpPr>
        <p:spPr>
          <a:xfrm>
            <a:off x="7649015" y="5660566"/>
            <a:ext cx="362857"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Rectangle: Rounded Corners 59">
            <a:extLst>
              <a:ext uri="{FF2B5EF4-FFF2-40B4-BE49-F238E27FC236}">
                <a16:creationId xmlns:a16="http://schemas.microsoft.com/office/drawing/2014/main" id="{6FB96DFF-6308-4C06-B413-47E14E571C59}"/>
              </a:ext>
            </a:extLst>
          </p:cNvPr>
          <p:cNvSpPr/>
          <p:nvPr/>
        </p:nvSpPr>
        <p:spPr>
          <a:xfrm>
            <a:off x="8069928" y="5660566"/>
            <a:ext cx="544286" cy="3338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Rectangle: Rounded Corners 60">
            <a:extLst>
              <a:ext uri="{FF2B5EF4-FFF2-40B4-BE49-F238E27FC236}">
                <a16:creationId xmlns:a16="http://schemas.microsoft.com/office/drawing/2014/main" id="{6DB81FBC-6162-40C6-A4C9-25FF485C2EA2}"/>
              </a:ext>
            </a:extLst>
          </p:cNvPr>
          <p:cNvSpPr/>
          <p:nvPr/>
        </p:nvSpPr>
        <p:spPr>
          <a:xfrm>
            <a:off x="3621313" y="4245426"/>
            <a:ext cx="362857" cy="1814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Rectangle: Rounded Corners 61">
            <a:extLst>
              <a:ext uri="{FF2B5EF4-FFF2-40B4-BE49-F238E27FC236}">
                <a16:creationId xmlns:a16="http://schemas.microsoft.com/office/drawing/2014/main" id="{B1ECAF38-FFAA-41B1-B6FB-C31E31FD6DB5}"/>
              </a:ext>
            </a:extLst>
          </p:cNvPr>
          <p:cNvSpPr/>
          <p:nvPr/>
        </p:nvSpPr>
        <p:spPr>
          <a:xfrm>
            <a:off x="4042226" y="4245426"/>
            <a:ext cx="362857" cy="1814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Rectangle: Rounded Corners 62">
            <a:extLst>
              <a:ext uri="{FF2B5EF4-FFF2-40B4-BE49-F238E27FC236}">
                <a16:creationId xmlns:a16="http://schemas.microsoft.com/office/drawing/2014/main" id="{E74CDFBE-9431-4017-8981-5CAC1492ED43}"/>
              </a:ext>
            </a:extLst>
          </p:cNvPr>
          <p:cNvSpPr/>
          <p:nvPr/>
        </p:nvSpPr>
        <p:spPr>
          <a:xfrm>
            <a:off x="4463139" y="4245426"/>
            <a:ext cx="362857" cy="1814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Rectangle: Rounded Corners 63">
            <a:extLst>
              <a:ext uri="{FF2B5EF4-FFF2-40B4-BE49-F238E27FC236}">
                <a16:creationId xmlns:a16="http://schemas.microsoft.com/office/drawing/2014/main" id="{F482D84E-C59F-4E48-959C-2B2698410675}"/>
              </a:ext>
            </a:extLst>
          </p:cNvPr>
          <p:cNvSpPr/>
          <p:nvPr/>
        </p:nvSpPr>
        <p:spPr>
          <a:xfrm>
            <a:off x="4884052" y="4245426"/>
            <a:ext cx="362857" cy="1814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5" name="Rectangle: Rounded Corners 64">
            <a:extLst>
              <a:ext uri="{FF2B5EF4-FFF2-40B4-BE49-F238E27FC236}">
                <a16:creationId xmlns:a16="http://schemas.microsoft.com/office/drawing/2014/main" id="{94686DB4-9265-490B-9C0E-A806D8A3801C}"/>
              </a:ext>
            </a:extLst>
          </p:cNvPr>
          <p:cNvSpPr/>
          <p:nvPr/>
        </p:nvSpPr>
        <p:spPr>
          <a:xfrm>
            <a:off x="5304965" y="4245426"/>
            <a:ext cx="362857" cy="1814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Rectangle: Rounded Corners 65">
            <a:extLst>
              <a:ext uri="{FF2B5EF4-FFF2-40B4-BE49-F238E27FC236}">
                <a16:creationId xmlns:a16="http://schemas.microsoft.com/office/drawing/2014/main" id="{A8C30AC7-544D-44DD-94BB-F35B3062DDEA}"/>
              </a:ext>
            </a:extLst>
          </p:cNvPr>
          <p:cNvSpPr/>
          <p:nvPr/>
        </p:nvSpPr>
        <p:spPr>
          <a:xfrm>
            <a:off x="5725878" y="4245426"/>
            <a:ext cx="362857" cy="1814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7" name="Rectangle: Rounded Corners 66">
            <a:extLst>
              <a:ext uri="{FF2B5EF4-FFF2-40B4-BE49-F238E27FC236}">
                <a16:creationId xmlns:a16="http://schemas.microsoft.com/office/drawing/2014/main" id="{8F248F0D-3E9C-47F5-8577-ED661D4D5060}"/>
              </a:ext>
            </a:extLst>
          </p:cNvPr>
          <p:cNvSpPr/>
          <p:nvPr/>
        </p:nvSpPr>
        <p:spPr>
          <a:xfrm>
            <a:off x="6146791" y="4245426"/>
            <a:ext cx="362857" cy="1814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Rectangle: Rounded Corners 67">
            <a:extLst>
              <a:ext uri="{FF2B5EF4-FFF2-40B4-BE49-F238E27FC236}">
                <a16:creationId xmlns:a16="http://schemas.microsoft.com/office/drawing/2014/main" id="{4B0BE427-E6AE-41AC-A8C1-CC290453C813}"/>
              </a:ext>
            </a:extLst>
          </p:cNvPr>
          <p:cNvSpPr/>
          <p:nvPr/>
        </p:nvSpPr>
        <p:spPr>
          <a:xfrm>
            <a:off x="6567704" y="4245426"/>
            <a:ext cx="362857" cy="1814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Rectangle: Rounded Corners 68">
            <a:extLst>
              <a:ext uri="{FF2B5EF4-FFF2-40B4-BE49-F238E27FC236}">
                <a16:creationId xmlns:a16="http://schemas.microsoft.com/office/drawing/2014/main" id="{0A9C38C5-40FD-4470-B4F8-5EE619F7041C}"/>
              </a:ext>
            </a:extLst>
          </p:cNvPr>
          <p:cNvSpPr/>
          <p:nvPr/>
        </p:nvSpPr>
        <p:spPr>
          <a:xfrm>
            <a:off x="6988617" y="4245426"/>
            <a:ext cx="362857" cy="1814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0" name="Rectangle: Rounded Corners 69">
            <a:extLst>
              <a:ext uri="{FF2B5EF4-FFF2-40B4-BE49-F238E27FC236}">
                <a16:creationId xmlns:a16="http://schemas.microsoft.com/office/drawing/2014/main" id="{2DC29477-DDCA-490D-B195-9AD23482B670}"/>
              </a:ext>
            </a:extLst>
          </p:cNvPr>
          <p:cNvSpPr/>
          <p:nvPr/>
        </p:nvSpPr>
        <p:spPr>
          <a:xfrm>
            <a:off x="7409530" y="4245426"/>
            <a:ext cx="362857" cy="1814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Rectangle: Rounded Corners 70">
            <a:extLst>
              <a:ext uri="{FF2B5EF4-FFF2-40B4-BE49-F238E27FC236}">
                <a16:creationId xmlns:a16="http://schemas.microsoft.com/office/drawing/2014/main" id="{B9611B54-B01F-4AEF-BC11-6EF9B9A69237}"/>
              </a:ext>
            </a:extLst>
          </p:cNvPr>
          <p:cNvSpPr/>
          <p:nvPr/>
        </p:nvSpPr>
        <p:spPr>
          <a:xfrm>
            <a:off x="7830443" y="4245426"/>
            <a:ext cx="362857" cy="1814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Rectangle: Rounded Corners 71">
            <a:extLst>
              <a:ext uri="{FF2B5EF4-FFF2-40B4-BE49-F238E27FC236}">
                <a16:creationId xmlns:a16="http://schemas.microsoft.com/office/drawing/2014/main" id="{03C9453D-49FE-4DCA-9480-356B3A620B49}"/>
              </a:ext>
            </a:extLst>
          </p:cNvPr>
          <p:cNvSpPr/>
          <p:nvPr/>
        </p:nvSpPr>
        <p:spPr>
          <a:xfrm>
            <a:off x="8251356" y="4245426"/>
            <a:ext cx="362857" cy="1814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3" name="TextBox 72">
            <a:extLst>
              <a:ext uri="{FF2B5EF4-FFF2-40B4-BE49-F238E27FC236}">
                <a16:creationId xmlns:a16="http://schemas.microsoft.com/office/drawing/2014/main" id="{95FC066B-9286-4D3A-BA10-06D0264CDFD2}"/>
              </a:ext>
            </a:extLst>
          </p:cNvPr>
          <p:cNvSpPr txBox="1"/>
          <p:nvPr/>
        </p:nvSpPr>
        <p:spPr>
          <a:xfrm>
            <a:off x="6729754" y="863606"/>
            <a:ext cx="5314950" cy="4832092"/>
          </a:xfrm>
          <a:prstGeom prst="rect">
            <a:avLst/>
          </a:prstGeom>
          <a:noFill/>
        </p:spPr>
        <p:txBody>
          <a:bodyPr wrap="square" rtlCol="0">
            <a:spAutoFit/>
          </a:bodyPr>
          <a:lstStyle/>
          <a:p>
            <a:r>
              <a:rPr lang="id-ID" sz="2800" dirty="0">
                <a:latin typeface="Agency FB" panose="020B0503020202020204" pitchFamily="34" charset="0"/>
              </a:rPr>
              <a:t>Studi metode adalah pencatatan sistematis dan pemeriksaan kritis terhadap cara-cara yang ada dan yang diusulkan untuk melakukan pekerjaan, sebagai cara untuk mengembangkan dan menerapkan metode yang lebih mudah dan lebih efektif serta mengurangi biaya (</a:t>
            </a:r>
            <a:r>
              <a:rPr lang="id-ID" sz="2800" dirty="0" err="1">
                <a:latin typeface="Agency FB" panose="020B0503020202020204" pitchFamily="34" charset="0"/>
              </a:rPr>
              <a:t>British</a:t>
            </a:r>
            <a:r>
              <a:rPr lang="id-ID" sz="2800" dirty="0">
                <a:latin typeface="Agency FB" panose="020B0503020202020204" pitchFamily="34" charset="0"/>
              </a:rPr>
              <a:t> </a:t>
            </a:r>
            <a:r>
              <a:rPr lang="id-ID" sz="2800" dirty="0" err="1">
                <a:latin typeface="Agency FB" panose="020B0503020202020204" pitchFamily="34" charset="0"/>
              </a:rPr>
              <a:t>Standards</a:t>
            </a:r>
            <a:r>
              <a:rPr lang="id-ID" sz="2800" dirty="0">
                <a:latin typeface="Agency FB" panose="020B0503020202020204" pitchFamily="34" charset="0"/>
              </a:rPr>
              <a:t> </a:t>
            </a:r>
            <a:r>
              <a:rPr lang="id-ID" sz="2800" dirty="0" err="1">
                <a:latin typeface="Agency FB" panose="020B0503020202020204" pitchFamily="34" charset="0"/>
              </a:rPr>
              <a:t>Institution</a:t>
            </a:r>
            <a:r>
              <a:rPr lang="id-ID" sz="2800" dirty="0">
                <a:latin typeface="Agency FB" panose="020B0503020202020204" pitchFamily="34" charset="0"/>
              </a:rPr>
              <a:t>).</a:t>
            </a:r>
            <a:endParaRPr lang="en-ID" sz="2800" dirty="0">
              <a:latin typeface="Agency FB" panose="020B0503020202020204" pitchFamily="34" charset="0"/>
            </a:endParaRPr>
          </a:p>
          <a:p>
            <a:r>
              <a:rPr lang="id-ID" sz="2800" dirty="0">
                <a:latin typeface="Agency FB" panose="020B0503020202020204" pitchFamily="34" charset="0"/>
              </a:rPr>
              <a:t>Metode produksi merupakan proses pembuatan </a:t>
            </a:r>
            <a:r>
              <a:rPr lang="id-ID" sz="2800" dirty="0" err="1">
                <a:latin typeface="Agency FB" panose="020B0503020202020204" pitchFamily="34" charset="0"/>
              </a:rPr>
              <a:t>dimana</a:t>
            </a:r>
            <a:r>
              <a:rPr lang="id-ID" sz="2800" dirty="0">
                <a:latin typeface="Agency FB" panose="020B0503020202020204" pitchFamily="34" charset="0"/>
              </a:rPr>
              <a:t> bahan dan sumber daya lainnya diubah menjadi barang dan jasa.</a:t>
            </a:r>
            <a:endParaRPr lang="en-ID" sz="2800" dirty="0">
              <a:latin typeface="Agency FB" panose="020B0503020202020204" pitchFamily="34" charset="0"/>
            </a:endParaRPr>
          </a:p>
        </p:txBody>
      </p:sp>
    </p:spTree>
    <p:extLst>
      <p:ext uri="{BB962C8B-B14F-4D97-AF65-F5344CB8AC3E}">
        <p14:creationId xmlns:p14="http://schemas.microsoft.com/office/powerpoint/2010/main" val="421573725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lt">
                                    <p:tmAbs val="200"/>
                                  </p:iterate>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27" presetClass="emph" presetSubtype="0" fill="remove" grpId="0" nodeType="withEffect">
                                  <p:stCondLst>
                                    <p:cond delay="0"/>
                                  </p:stCondLst>
                                  <p:childTnLst>
                                    <p:animClr clrSpc="rgb" dir="cw">
                                      <p:cBhvr override="childStyle">
                                        <p:cTn id="8" dur="250" autoRev="1" fill="remove"/>
                                        <p:tgtEl>
                                          <p:spTgt spid="43"/>
                                        </p:tgtEl>
                                        <p:attrNameLst>
                                          <p:attrName>style.color</p:attrName>
                                        </p:attrNameLst>
                                      </p:cBhvr>
                                      <p:to>
                                        <a:srgbClr val="FFC000"/>
                                      </p:to>
                                    </p:animClr>
                                    <p:animClr clrSpc="rgb" dir="cw">
                                      <p:cBhvr>
                                        <p:cTn id="9" dur="250" autoRev="1" fill="remove"/>
                                        <p:tgtEl>
                                          <p:spTgt spid="43"/>
                                        </p:tgtEl>
                                        <p:attrNameLst>
                                          <p:attrName>fillcolor</p:attrName>
                                        </p:attrNameLst>
                                      </p:cBhvr>
                                      <p:to>
                                        <a:srgbClr val="FFC000"/>
                                      </p:to>
                                    </p:animClr>
                                    <p:set>
                                      <p:cBhvr>
                                        <p:cTn id="10" dur="250" autoRev="1" fill="remove"/>
                                        <p:tgtEl>
                                          <p:spTgt spid="43"/>
                                        </p:tgtEl>
                                        <p:attrNameLst>
                                          <p:attrName>fill.type</p:attrName>
                                        </p:attrNameLst>
                                      </p:cBhvr>
                                      <p:to>
                                        <p:strVal val="solid"/>
                                      </p:to>
                                    </p:set>
                                    <p:set>
                                      <p:cBhvr>
                                        <p:cTn id="11" dur="250" autoRev="1" fill="remove"/>
                                        <p:tgtEl>
                                          <p:spTgt spid="43"/>
                                        </p:tgtEl>
                                        <p:attrNameLst>
                                          <p:attrName>fill.on</p:attrName>
                                        </p:attrNameLst>
                                      </p:cBhvr>
                                      <p:to>
                                        <p:strVal val="true"/>
                                      </p:to>
                                    </p:set>
                                  </p:childTnLst>
                                </p:cTn>
                              </p:par>
                              <p:par>
                                <p:cTn id="12" presetID="27" presetClass="emph" presetSubtype="0" fill="remove" grpId="0" nodeType="withEffect">
                                  <p:stCondLst>
                                    <p:cond delay="600"/>
                                  </p:stCondLst>
                                  <p:childTnLst>
                                    <p:animClr clrSpc="rgb" dir="cw">
                                      <p:cBhvr override="childStyle">
                                        <p:cTn id="13" dur="250" autoRev="1" fill="remove"/>
                                        <p:tgtEl>
                                          <p:spTgt spid="21"/>
                                        </p:tgtEl>
                                        <p:attrNameLst>
                                          <p:attrName>style.color</p:attrName>
                                        </p:attrNameLst>
                                      </p:cBhvr>
                                      <p:to>
                                        <a:srgbClr val="FFC000"/>
                                      </p:to>
                                    </p:animClr>
                                    <p:animClr clrSpc="rgb" dir="cw">
                                      <p:cBhvr>
                                        <p:cTn id="14" dur="250" autoRev="1" fill="remove"/>
                                        <p:tgtEl>
                                          <p:spTgt spid="21"/>
                                        </p:tgtEl>
                                        <p:attrNameLst>
                                          <p:attrName>fillcolor</p:attrName>
                                        </p:attrNameLst>
                                      </p:cBhvr>
                                      <p:to>
                                        <a:srgbClr val="FFC000"/>
                                      </p:to>
                                    </p:animClr>
                                    <p:set>
                                      <p:cBhvr>
                                        <p:cTn id="15" dur="250" autoRev="1" fill="remove"/>
                                        <p:tgtEl>
                                          <p:spTgt spid="21"/>
                                        </p:tgtEl>
                                        <p:attrNameLst>
                                          <p:attrName>fill.type</p:attrName>
                                        </p:attrNameLst>
                                      </p:cBhvr>
                                      <p:to>
                                        <p:strVal val="solid"/>
                                      </p:to>
                                    </p:set>
                                    <p:set>
                                      <p:cBhvr>
                                        <p:cTn id="16" dur="250" autoRev="1" fill="remove"/>
                                        <p:tgtEl>
                                          <p:spTgt spid="21"/>
                                        </p:tgtEl>
                                        <p:attrNameLst>
                                          <p:attrName>fill.on</p:attrName>
                                        </p:attrNameLst>
                                      </p:cBhvr>
                                      <p:to>
                                        <p:strVal val="true"/>
                                      </p:to>
                                    </p:set>
                                  </p:childTnLst>
                                </p:cTn>
                              </p:par>
                              <p:par>
                                <p:cTn id="17" presetID="27" presetClass="emph" presetSubtype="0" fill="remove" grpId="0" nodeType="withEffect">
                                  <p:stCondLst>
                                    <p:cond delay="1200"/>
                                  </p:stCondLst>
                                  <p:childTnLst>
                                    <p:animClr clrSpc="rgb" dir="cw">
                                      <p:cBhvr override="childStyle">
                                        <p:cTn id="18" dur="250" autoRev="1" fill="remove"/>
                                        <p:tgtEl>
                                          <p:spTgt spid="5"/>
                                        </p:tgtEl>
                                        <p:attrNameLst>
                                          <p:attrName>style.color</p:attrName>
                                        </p:attrNameLst>
                                      </p:cBhvr>
                                      <p:to>
                                        <a:srgbClr val="FFC000"/>
                                      </p:to>
                                    </p:animClr>
                                    <p:animClr clrSpc="rgb" dir="cw">
                                      <p:cBhvr>
                                        <p:cTn id="19" dur="250" autoRev="1" fill="remove"/>
                                        <p:tgtEl>
                                          <p:spTgt spid="5"/>
                                        </p:tgtEl>
                                        <p:attrNameLst>
                                          <p:attrName>fillcolor</p:attrName>
                                        </p:attrNameLst>
                                      </p:cBhvr>
                                      <p:to>
                                        <a:srgbClr val="FFC000"/>
                                      </p:to>
                                    </p:animClr>
                                    <p:set>
                                      <p:cBhvr>
                                        <p:cTn id="20" dur="250" autoRev="1" fill="remove"/>
                                        <p:tgtEl>
                                          <p:spTgt spid="5"/>
                                        </p:tgtEl>
                                        <p:attrNameLst>
                                          <p:attrName>fill.type</p:attrName>
                                        </p:attrNameLst>
                                      </p:cBhvr>
                                      <p:to>
                                        <p:strVal val="solid"/>
                                      </p:to>
                                    </p:set>
                                    <p:set>
                                      <p:cBhvr>
                                        <p:cTn id="21" dur="250" autoRev="1" fill="remove"/>
                                        <p:tgtEl>
                                          <p:spTgt spid="5"/>
                                        </p:tgtEl>
                                        <p:attrNameLst>
                                          <p:attrName>fill.on</p:attrName>
                                        </p:attrNameLst>
                                      </p:cBhvr>
                                      <p:to>
                                        <p:strVal val="true"/>
                                      </p:to>
                                    </p:set>
                                  </p:childTnLst>
                                </p:cTn>
                              </p:par>
                              <p:par>
                                <p:cTn id="22" presetID="27" presetClass="emph" presetSubtype="0" fill="remove" grpId="0" nodeType="withEffect">
                                  <p:stCondLst>
                                    <p:cond delay="200"/>
                                  </p:stCondLst>
                                  <p:childTnLst>
                                    <p:animClr clrSpc="rgb" dir="cw">
                                      <p:cBhvr override="childStyle">
                                        <p:cTn id="23" dur="250" autoRev="1" fill="remove"/>
                                        <p:tgtEl>
                                          <p:spTgt spid="53"/>
                                        </p:tgtEl>
                                        <p:attrNameLst>
                                          <p:attrName>style.color</p:attrName>
                                        </p:attrNameLst>
                                      </p:cBhvr>
                                      <p:to>
                                        <a:srgbClr val="FFC000"/>
                                      </p:to>
                                    </p:animClr>
                                    <p:animClr clrSpc="rgb" dir="cw">
                                      <p:cBhvr>
                                        <p:cTn id="24" dur="250" autoRev="1" fill="remove"/>
                                        <p:tgtEl>
                                          <p:spTgt spid="53"/>
                                        </p:tgtEl>
                                        <p:attrNameLst>
                                          <p:attrName>fillcolor</p:attrName>
                                        </p:attrNameLst>
                                      </p:cBhvr>
                                      <p:to>
                                        <a:srgbClr val="FFC000"/>
                                      </p:to>
                                    </p:animClr>
                                    <p:set>
                                      <p:cBhvr>
                                        <p:cTn id="25" dur="250" autoRev="1" fill="remove"/>
                                        <p:tgtEl>
                                          <p:spTgt spid="53"/>
                                        </p:tgtEl>
                                        <p:attrNameLst>
                                          <p:attrName>fill.type</p:attrName>
                                        </p:attrNameLst>
                                      </p:cBhvr>
                                      <p:to>
                                        <p:strVal val="solid"/>
                                      </p:to>
                                    </p:set>
                                    <p:set>
                                      <p:cBhvr>
                                        <p:cTn id="26" dur="250" autoRev="1" fill="remove"/>
                                        <p:tgtEl>
                                          <p:spTgt spid="53"/>
                                        </p:tgtEl>
                                        <p:attrNameLst>
                                          <p:attrName>fill.on</p:attrName>
                                        </p:attrNameLst>
                                      </p:cBhvr>
                                      <p:to>
                                        <p:strVal val="true"/>
                                      </p:to>
                                    </p:set>
                                  </p:childTnLst>
                                </p:cTn>
                              </p:par>
                              <p:par>
                                <p:cTn id="27" presetID="27" presetClass="emph" presetSubtype="0" fill="remove" grpId="0" nodeType="withEffect">
                                  <p:stCondLst>
                                    <p:cond delay="900"/>
                                  </p:stCondLst>
                                  <p:childTnLst>
                                    <p:animClr clrSpc="rgb" dir="cw">
                                      <p:cBhvr override="childStyle">
                                        <p:cTn id="28" dur="250" autoRev="1" fill="remove"/>
                                        <p:tgtEl>
                                          <p:spTgt spid="46"/>
                                        </p:tgtEl>
                                        <p:attrNameLst>
                                          <p:attrName>style.color</p:attrName>
                                        </p:attrNameLst>
                                      </p:cBhvr>
                                      <p:to>
                                        <a:srgbClr val="FFC000"/>
                                      </p:to>
                                    </p:animClr>
                                    <p:animClr clrSpc="rgb" dir="cw">
                                      <p:cBhvr>
                                        <p:cTn id="29" dur="250" autoRev="1" fill="remove"/>
                                        <p:tgtEl>
                                          <p:spTgt spid="46"/>
                                        </p:tgtEl>
                                        <p:attrNameLst>
                                          <p:attrName>fillcolor</p:attrName>
                                        </p:attrNameLst>
                                      </p:cBhvr>
                                      <p:to>
                                        <a:srgbClr val="FFC000"/>
                                      </p:to>
                                    </p:animClr>
                                    <p:set>
                                      <p:cBhvr>
                                        <p:cTn id="30" dur="250" autoRev="1" fill="remove"/>
                                        <p:tgtEl>
                                          <p:spTgt spid="46"/>
                                        </p:tgtEl>
                                        <p:attrNameLst>
                                          <p:attrName>fill.type</p:attrName>
                                        </p:attrNameLst>
                                      </p:cBhvr>
                                      <p:to>
                                        <p:strVal val="solid"/>
                                      </p:to>
                                    </p:set>
                                    <p:set>
                                      <p:cBhvr>
                                        <p:cTn id="31" dur="250" autoRev="1" fill="remove"/>
                                        <p:tgtEl>
                                          <p:spTgt spid="46"/>
                                        </p:tgtEl>
                                        <p:attrNameLst>
                                          <p:attrName>fill.on</p:attrName>
                                        </p:attrNameLst>
                                      </p:cBhvr>
                                      <p:to>
                                        <p:strVal val="true"/>
                                      </p:to>
                                    </p:set>
                                  </p:childTnLst>
                                </p:cTn>
                              </p:par>
                              <p:par>
                                <p:cTn id="32" presetID="27" presetClass="emph" presetSubtype="0" fill="remove" grpId="0" nodeType="withEffect">
                                  <p:stCondLst>
                                    <p:cond delay="1800"/>
                                  </p:stCondLst>
                                  <p:childTnLst>
                                    <p:animClr clrSpc="rgb" dir="cw">
                                      <p:cBhvr override="childStyle">
                                        <p:cTn id="33" dur="250" autoRev="1" fill="remove"/>
                                        <p:tgtEl>
                                          <p:spTgt spid="12"/>
                                        </p:tgtEl>
                                        <p:attrNameLst>
                                          <p:attrName>style.color</p:attrName>
                                        </p:attrNameLst>
                                      </p:cBhvr>
                                      <p:to>
                                        <a:srgbClr val="FFC000"/>
                                      </p:to>
                                    </p:animClr>
                                    <p:animClr clrSpc="rgb" dir="cw">
                                      <p:cBhvr>
                                        <p:cTn id="34" dur="250" autoRev="1" fill="remove"/>
                                        <p:tgtEl>
                                          <p:spTgt spid="12"/>
                                        </p:tgtEl>
                                        <p:attrNameLst>
                                          <p:attrName>fillcolor</p:attrName>
                                        </p:attrNameLst>
                                      </p:cBhvr>
                                      <p:to>
                                        <a:srgbClr val="FFC000"/>
                                      </p:to>
                                    </p:animClr>
                                    <p:set>
                                      <p:cBhvr>
                                        <p:cTn id="35" dur="250" autoRev="1" fill="remove"/>
                                        <p:tgtEl>
                                          <p:spTgt spid="12"/>
                                        </p:tgtEl>
                                        <p:attrNameLst>
                                          <p:attrName>fill.type</p:attrName>
                                        </p:attrNameLst>
                                      </p:cBhvr>
                                      <p:to>
                                        <p:strVal val="solid"/>
                                      </p:to>
                                    </p:set>
                                    <p:set>
                                      <p:cBhvr>
                                        <p:cTn id="36" dur="250" autoRev="1" fill="remove"/>
                                        <p:tgtEl>
                                          <p:spTgt spid="12"/>
                                        </p:tgtEl>
                                        <p:attrNameLst>
                                          <p:attrName>fill.on</p:attrName>
                                        </p:attrNameLst>
                                      </p:cBhvr>
                                      <p:to>
                                        <p:strVal val="true"/>
                                      </p:to>
                                    </p:set>
                                  </p:childTnLst>
                                </p:cTn>
                              </p:par>
                              <p:par>
                                <p:cTn id="37" presetID="27" presetClass="emph" presetSubtype="0" fill="remove" grpId="0" nodeType="withEffect">
                                  <p:stCondLst>
                                    <p:cond delay="1400"/>
                                  </p:stCondLst>
                                  <p:childTnLst>
                                    <p:animClr clrSpc="rgb" dir="cw">
                                      <p:cBhvr override="childStyle">
                                        <p:cTn id="38" dur="250" autoRev="1" fill="remove"/>
                                        <p:tgtEl>
                                          <p:spTgt spid="39"/>
                                        </p:tgtEl>
                                        <p:attrNameLst>
                                          <p:attrName>style.color</p:attrName>
                                        </p:attrNameLst>
                                      </p:cBhvr>
                                      <p:to>
                                        <a:srgbClr val="FFC000"/>
                                      </p:to>
                                    </p:animClr>
                                    <p:animClr clrSpc="rgb" dir="cw">
                                      <p:cBhvr>
                                        <p:cTn id="39" dur="250" autoRev="1" fill="remove"/>
                                        <p:tgtEl>
                                          <p:spTgt spid="39"/>
                                        </p:tgtEl>
                                        <p:attrNameLst>
                                          <p:attrName>fillcolor</p:attrName>
                                        </p:attrNameLst>
                                      </p:cBhvr>
                                      <p:to>
                                        <a:srgbClr val="FFC000"/>
                                      </p:to>
                                    </p:animClr>
                                    <p:set>
                                      <p:cBhvr>
                                        <p:cTn id="40" dur="250" autoRev="1" fill="remove"/>
                                        <p:tgtEl>
                                          <p:spTgt spid="39"/>
                                        </p:tgtEl>
                                        <p:attrNameLst>
                                          <p:attrName>fill.type</p:attrName>
                                        </p:attrNameLst>
                                      </p:cBhvr>
                                      <p:to>
                                        <p:strVal val="solid"/>
                                      </p:to>
                                    </p:set>
                                    <p:set>
                                      <p:cBhvr>
                                        <p:cTn id="41" dur="250" autoRev="1" fill="remove"/>
                                        <p:tgtEl>
                                          <p:spTgt spid="39"/>
                                        </p:tgtEl>
                                        <p:attrNameLst>
                                          <p:attrName>fill.on</p:attrName>
                                        </p:attrNameLst>
                                      </p:cBhvr>
                                      <p:to>
                                        <p:strVal val="true"/>
                                      </p:to>
                                    </p:set>
                                  </p:childTnLst>
                                </p:cTn>
                              </p:par>
                              <p:par>
                                <p:cTn id="42" presetID="27" presetClass="emph" presetSubtype="0" fill="remove" grpId="1" nodeType="withEffect">
                                  <p:stCondLst>
                                    <p:cond delay="1000"/>
                                  </p:stCondLst>
                                  <p:childTnLst>
                                    <p:animClr clrSpc="rgb" dir="cw">
                                      <p:cBhvr override="childStyle">
                                        <p:cTn id="43" dur="250" autoRev="1" fill="remove"/>
                                        <p:tgtEl>
                                          <p:spTgt spid="53"/>
                                        </p:tgtEl>
                                        <p:attrNameLst>
                                          <p:attrName>style.color</p:attrName>
                                        </p:attrNameLst>
                                      </p:cBhvr>
                                      <p:to>
                                        <a:srgbClr val="FFC000"/>
                                      </p:to>
                                    </p:animClr>
                                    <p:animClr clrSpc="rgb" dir="cw">
                                      <p:cBhvr>
                                        <p:cTn id="44" dur="250" autoRev="1" fill="remove"/>
                                        <p:tgtEl>
                                          <p:spTgt spid="53"/>
                                        </p:tgtEl>
                                        <p:attrNameLst>
                                          <p:attrName>fillcolor</p:attrName>
                                        </p:attrNameLst>
                                      </p:cBhvr>
                                      <p:to>
                                        <a:srgbClr val="FFC000"/>
                                      </p:to>
                                    </p:animClr>
                                    <p:set>
                                      <p:cBhvr>
                                        <p:cTn id="45" dur="250" autoRev="1" fill="remove"/>
                                        <p:tgtEl>
                                          <p:spTgt spid="53"/>
                                        </p:tgtEl>
                                        <p:attrNameLst>
                                          <p:attrName>fill.type</p:attrName>
                                        </p:attrNameLst>
                                      </p:cBhvr>
                                      <p:to>
                                        <p:strVal val="solid"/>
                                      </p:to>
                                    </p:set>
                                    <p:set>
                                      <p:cBhvr>
                                        <p:cTn id="46" dur="250" autoRev="1" fill="remove"/>
                                        <p:tgtEl>
                                          <p:spTgt spid="53"/>
                                        </p:tgtEl>
                                        <p:attrNameLst>
                                          <p:attrName>fill.on</p:attrName>
                                        </p:attrNameLst>
                                      </p:cBhvr>
                                      <p:to>
                                        <p:strVal val="true"/>
                                      </p:to>
                                    </p:set>
                                  </p:childTnLst>
                                </p:cTn>
                              </p:par>
                              <p:par>
                                <p:cTn id="47" presetID="27" presetClass="emph" presetSubtype="0" fill="remove" grpId="0" nodeType="withEffect">
                                  <p:stCondLst>
                                    <p:cond delay="2500"/>
                                  </p:stCondLst>
                                  <p:childTnLst>
                                    <p:animClr clrSpc="rgb" dir="cw">
                                      <p:cBhvr override="childStyle">
                                        <p:cTn id="48" dur="250" autoRev="1" fill="remove"/>
                                        <p:tgtEl>
                                          <p:spTgt spid="66"/>
                                        </p:tgtEl>
                                        <p:attrNameLst>
                                          <p:attrName>style.color</p:attrName>
                                        </p:attrNameLst>
                                      </p:cBhvr>
                                      <p:to>
                                        <a:srgbClr val="FFC000"/>
                                      </p:to>
                                    </p:animClr>
                                    <p:animClr clrSpc="rgb" dir="cw">
                                      <p:cBhvr>
                                        <p:cTn id="49" dur="250" autoRev="1" fill="remove"/>
                                        <p:tgtEl>
                                          <p:spTgt spid="66"/>
                                        </p:tgtEl>
                                        <p:attrNameLst>
                                          <p:attrName>fillcolor</p:attrName>
                                        </p:attrNameLst>
                                      </p:cBhvr>
                                      <p:to>
                                        <a:srgbClr val="FFC000"/>
                                      </p:to>
                                    </p:animClr>
                                    <p:set>
                                      <p:cBhvr>
                                        <p:cTn id="50" dur="250" autoRev="1" fill="remove"/>
                                        <p:tgtEl>
                                          <p:spTgt spid="66"/>
                                        </p:tgtEl>
                                        <p:attrNameLst>
                                          <p:attrName>fill.type</p:attrName>
                                        </p:attrNameLst>
                                      </p:cBhvr>
                                      <p:to>
                                        <p:strVal val="solid"/>
                                      </p:to>
                                    </p:set>
                                    <p:set>
                                      <p:cBhvr>
                                        <p:cTn id="51" dur="250" autoRev="1" fill="remove"/>
                                        <p:tgtEl>
                                          <p:spTgt spid="66"/>
                                        </p:tgtEl>
                                        <p:attrNameLst>
                                          <p:attrName>fill.on</p:attrName>
                                        </p:attrNameLst>
                                      </p:cBhvr>
                                      <p:to>
                                        <p:strVal val="true"/>
                                      </p:to>
                                    </p:set>
                                  </p:childTnLst>
                                </p:cTn>
                              </p:par>
                              <p:par>
                                <p:cTn id="52" presetID="35" presetClass="path" presetSubtype="0" accel="50000" decel="50000" fill="hold" grpId="0" nodeType="withEffect">
                                  <p:stCondLst>
                                    <p:cond delay="2500"/>
                                  </p:stCondLst>
                                  <p:childTnLst>
                                    <p:animMotion origin="layout" path="M 0 0 L -0.25 0 E" pathEditMode="relative" ptsTypes="">
                                      <p:cBhvr>
                                        <p:cTn id="53" dur="2000" fill="hold"/>
                                        <p:tgtEl>
                                          <p:spTgt spid="2">
                                            <p:bg/>
                                          </p:spTgt>
                                        </p:tgtEl>
                                        <p:attrNameLst>
                                          <p:attrName>ppt_x</p:attrName>
                                          <p:attrName>ppt_y</p:attrName>
                                        </p:attrNameLst>
                                      </p:cBhvr>
                                    </p:animMotion>
                                  </p:childTnLst>
                                </p:cTn>
                              </p:par>
                              <p:par>
                                <p:cTn id="54" presetID="35" presetClass="path" presetSubtype="0" accel="50000" decel="50000" fill="hold" grpId="0" nodeType="withEffect">
                                  <p:stCondLst>
                                    <p:cond delay="2500"/>
                                  </p:stCondLst>
                                  <p:iterate type="lt">
                                    <p:tmPct val="0"/>
                                  </p:iterate>
                                  <p:childTnLst>
                                    <p:animMotion origin="layout" path="M 0 0 L -0.25 0 E" pathEditMode="relative" ptsTypes="">
                                      <p:cBhvr>
                                        <p:cTn id="55" dur="2000" fill="hold"/>
                                        <p:tgtEl>
                                          <p:spTgt spid="2">
                                            <p:txEl>
                                              <p:pRg st="0" end="0"/>
                                            </p:txEl>
                                          </p:spTgt>
                                        </p:tgtEl>
                                        <p:attrNameLst>
                                          <p:attrName>ppt_x</p:attrName>
                                          <p:attrName>ppt_y</p:attrName>
                                        </p:attrNameLst>
                                      </p:cBhvr>
                                    </p:animMotion>
                                  </p:childTnLst>
                                </p:cTn>
                              </p:par>
                              <p:par>
                                <p:cTn id="56" presetID="35" presetClass="path" presetSubtype="0" accel="50000" decel="50000" fill="hold" grpId="1" nodeType="withEffect">
                                  <p:stCondLst>
                                    <p:cond delay="2500"/>
                                  </p:stCondLst>
                                  <p:childTnLst>
                                    <p:animMotion origin="layout" path="M 0 0 L -0.25 0 E" pathEditMode="relative" ptsTypes="">
                                      <p:cBhvr>
                                        <p:cTn id="57" dur="2000" fill="hold"/>
                                        <p:tgtEl>
                                          <p:spTgt spid="43"/>
                                        </p:tgtEl>
                                        <p:attrNameLst>
                                          <p:attrName>ppt_x</p:attrName>
                                          <p:attrName>ppt_y</p:attrName>
                                        </p:attrNameLst>
                                      </p:cBhvr>
                                    </p:animMotion>
                                  </p:childTnLst>
                                </p:cTn>
                              </p:par>
                              <p:par>
                                <p:cTn id="58" presetID="35" presetClass="path" presetSubtype="0" accel="50000" decel="50000" fill="hold" grpId="1" nodeType="withEffect">
                                  <p:stCondLst>
                                    <p:cond delay="2500"/>
                                  </p:stCondLst>
                                  <p:childTnLst>
                                    <p:animMotion origin="layout" path="M 0 0 L -0.25 0 E" pathEditMode="relative" ptsTypes="">
                                      <p:cBhvr>
                                        <p:cTn id="59" dur="2000" fill="hold"/>
                                        <p:tgtEl>
                                          <p:spTgt spid="21"/>
                                        </p:tgtEl>
                                        <p:attrNameLst>
                                          <p:attrName>ppt_x</p:attrName>
                                          <p:attrName>ppt_y</p:attrName>
                                        </p:attrNameLst>
                                      </p:cBhvr>
                                    </p:animMotion>
                                  </p:childTnLst>
                                </p:cTn>
                              </p:par>
                              <p:par>
                                <p:cTn id="60" presetID="35" presetClass="path" presetSubtype="0" accel="50000" decel="50000" fill="hold" grpId="1" nodeType="withEffect">
                                  <p:stCondLst>
                                    <p:cond delay="2500"/>
                                  </p:stCondLst>
                                  <p:childTnLst>
                                    <p:animMotion origin="layout" path="M 0 0 L -0.25 0 E" pathEditMode="relative" ptsTypes="">
                                      <p:cBhvr>
                                        <p:cTn id="61" dur="2000" fill="hold"/>
                                        <p:tgtEl>
                                          <p:spTgt spid="5"/>
                                        </p:tgtEl>
                                        <p:attrNameLst>
                                          <p:attrName>ppt_x</p:attrName>
                                          <p:attrName>ppt_y</p:attrName>
                                        </p:attrNameLst>
                                      </p:cBhvr>
                                    </p:animMotion>
                                  </p:childTnLst>
                                </p:cTn>
                              </p:par>
                              <p:par>
                                <p:cTn id="62" presetID="35" presetClass="path" presetSubtype="0" accel="50000" decel="50000" fill="hold" grpId="2" nodeType="withEffect">
                                  <p:stCondLst>
                                    <p:cond delay="2500"/>
                                  </p:stCondLst>
                                  <p:childTnLst>
                                    <p:animMotion origin="layout" path="M 0 0 L -0.25 0 E" pathEditMode="relative" ptsTypes="">
                                      <p:cBhvr>
                                        <p:cTn id="63" dur="2000" fill="hold"/>
                                        <p:tgtEl>
                                          <p:spTgt spid="53"/>
                                        </p:tgtEl>
                                        <p:attrNameLst>
                                          <p:attrName>ppt_x</p:attrName>
                                          <p:attrName>ppt_y</p:attrName>
                                        </p:attrNameLst>
                                      </p:cBhvr>
                                    </p:animMotion>
                                  </p:childTnLst>
                                </p:cTn>
                              </p:par>
                              <p:par>
                                <p:cTn id="64" presetID="35" presetClass="path" presetSubtype="0" accel="50000" decel="50000" fill="hold" grpId="1" nodeType="withEffect">
                                  <p:stCondLst>
                                    <p:cond delay="2500"/>
                                  </p:stCondLst>
                                  <p:childTnLst>
                                    <p:animMotion origin="layout" path="M 0 0 L -0.25 0 E" pathEditMode="relative" ptsTypes="">
                                      <p:cBhvr>
                                        <p:cTn id="65" dur="2000" fill="hold"/>
                                        <p:tgtEl>
                                          <p:spTgt spid="46"/>
                                        </p:tgtEl>
                                        <p:attrNameLst>
                                          <p:attrName>ppt_x</p:attrName>
                                          <p:attrName>ppt_y</p:attrName>
                                        </p:attrNameLst>
                                      </p:cBhvr>
                                    </p:animMotion>
                                  </p:childTnLst>
                                </p:cTn>
                              </p:par>
                              <p:par>
                                <p:cTn id="66" presetID="35" presetClass="path" presetSubtype="0" accel="50000" decel="50000" fill="hold" grpId="1" nodeType="withEffect">
                                  <p:stCondLst>
                                    <p:cond delay="2500"/>
                                  </p:stCondLst>
                                  <p:childTnLst>
                                    <p:animMotion origin="layout" path="M 0 0 L -0.25 0 E" pathEditMode="relative" ptsTypes="">
                                      <p:cBhvr>
                                        <p:cTn id="67" dur="2000" fill="hold"/>
                                        <p:tgtEl>
                                          <p:spTgt spid="12"/>
                                        </p:tgtEl>
                                        <p:attrNameLst>
                                          <p:attrName>ppt_x</p:attrName>
                                          <p:attrName>ppt_y</p:attrName>
                                        </p:attrNameLst>
                                      </p:cBhvr>
                                    </p:animMotion>
                                  </p:childTnLst>
                                </p:cTn>
                              </p:par>
                              <p:par>
                                <p:cTn id="68" presetID="35" presetClass="path" presetSubtype="0" accel="50000" decel="50000" fill="hold" grpId="1" nodeType="withEffect">
                                  <p:stCondLst>
                                    <p:cond delay="2500"/>
                                  </p:stCondLst>
                                  <p:childTnLst>
                                    <p:animMotion origin="layout" path="M 0 0 L -0.25 0 E" pathEditMode="relative" ptsTypes="">
                                      <p:cBhvr>
                                        <p:cTn id="69" dur="2000" fill="hold"/>
                                        <p:tgtEl>
                                          <p:spTgt spid="39"/>
                                        </p:tgtEl>
                                        <p:attrNameLst>
                                          <p:attrName>ppt_x</p:attrName>
                                          <p:attrName>ppt_y</p:attrName>
                                        </p:attrNameLst>
                                      </p:cBhvr>
                                    </p:animMotion>
                                  </p:childTnLst>
                                </p:cTn>
                              </p:par>
                              <p:par>
                                <p:cTn id="70" presetID="35" presetClass="path" presetSubtype="0" accel="50000" decel="50000" fill="hold" grpId="1" nodeType="withEffect">
                                  <p:stCondLst>
                                    <p:cond delay="2500"/>
                                  </p:stCondLst>
                                  <p:childTnLst>
                                    <p:animMotion origin="layout" path="M 0 0 L -0.25 0 E" pathEditMode="relative" ptsTypes="">
                                      <p:cBhvr>
                                        <p:cTn id="71" dur="2000" fill="hold"/>
                                        <p:tgtEl>
                                          <p:spTgt spid="66"/>
                                        </p:tgtEl>
                                        <p:attrNameLst>
                                          <p:attrName>ppt_x</p:attrName>
                                          <p:attrName>ppt_y</p:attrName>
                                        </p:attrNameLst>
                                      </p:cBhvr>
                                    </p:animMotion>
                                  </p:childTnLst>
                                </p:cTn>
                              </p:par>
                              <p:par>
                                <p:cTn id="72" presetID="35" presetClass="path" presetSubtype="0" accel="50000" decel="50000" fill="hold" grpId="0" nodeType="withEffect">
                                  <p:stCondLst>
                                    <p:cond delay="2500"/>
                                  </p:stCondLst>
                                  <p:childTnLst>
                                    <p:animMotion origin="layout" path="M 0 0 L -0.25 0 E" pathEditMode="relative" ptsTypes="">
                                      <p:cBhvr>
                                        <p:cTn id="73" dur="2000" fill="hold"/>
                                        <p:tgtEl>
                                          <p:spTgt spid="3"/>
                                        </p:tgtEl>
                                        <p:attrNameLst>
                                          <p:attrName>ppt_x</p:attrName>
                                          <p:attrName>ppt_y</p:attrName>
                                        </p:attrNameLst>
                                      </p:cBhvr>
                                    </p:animMotion>
                                  </p:childTnLst>
                                </p:cTn>
                              </p:par>
                              <p:par>
                                <p:cTn id="74" presetID="35" presetClass="path" presetSubtype="0" accel="50000" decel="50000" fill="hold" grpId="0" nodeType="withEffect">
                                  <p:stCondLst>
                                    <p:cond delay="2500"/>
                                  </p:stCondLst>
                                  <p:childTnLst>
                                    <p:animMotion origin="layout" path="M 0 0 L -0.25 0 E" pathEditMode="relative" ptsTypes="">
                                      <p:cBhvr>
                                        <p:cTn id="75" dur="2000" fill="hold"/>
                                        <p:tgtEl>
                                          <p:spTgt spid="4"/>
                                        </p:tgtEl>
                                        <p:attrNameLst>
                                          <p:attrName>ppt_x</p:attrName>
                                          <p:attrName>ppt_y</p:attrName>
                                        </p:attrNameLst>
                                      </p:cBhvr>
                                    </p:animMotion>
                                  </p:childTnLst>
                                </p:cTn>
                              </p:par>
                              <p:par>
                                <p:cTn id="76" presetID="35" presetClass="path" presetSubtype="0" accel="50000" decel="50000" fill="hold" grpId="0" nodeType="withEffect">
                                  <p:stCondLst>
                                    <p:cond delay="2500"/>
                                  </p:stCondLst>
                                  <p:childTnLst>
                                    <p:animMotion origin="layout" path="M 0 0 L -0.25 0 E" pathEditMode="relative" ptsTypes="">
                                      <p:cBhvr>
                                        <p:cTn id="77" dur="2000" fill="hold"/>
                                        <p:tgtEl>
                                          <p:spTgt spid="6"/>
                                        </p:tgtEl>
                                        <p:attrNameLst>
                                          <p:attrName>ppt_x</p:attrName>
                                          <p:attrName>ppt_y</p:attrName>
                                        </p:attrNameLst>
                                      </p:cBhvr>
                                    </p:animMotion>
                                  </p:childTnLst>
                                </p:cTn>
                              </p:par>
                              <p:par>
                                <p:cTn id="78" presetID="35" presetClass="path" presetSubtype="0" accel="50000" decel="50000" fill="hold" grpId="0" nodeType="withEffect">
                                  <p:stCondLst>
                                    <p:cond delay="2500"/>
                                  </p:stCondLst>
                                  <p:childTnLst>
                                    <p:animMotion origin="layout" path="M 0 0 L -0.25 0 E" pathEditMode="relative" ptsTypes="">
                                      <p:cBhvr>
                                        <p:cTn id="79" dur="2000" fill="hold"/>
                                        <p:tgtEl>
                                          <p:spTgt spid="7"/>
                                        </p:tgtEl>
                                        <p:attrNameLst>
                                          <p:attrName>ppt_x</p:attrName>
                                          <p:attrName>ppt_y</p:attrName>
                                        </p:attrNameLst>
                                      </p:cBhvr>
                                    </p:animMotion>
                                  </p:childTnLst>
                                </p:cTn>
                              </p:par>
                              <p:par>
                                <p:cTn id="80" presetID="35" presetClass="path" presetSubtype="0" accel="50000" decel="50000" fill="hold" grpId="0" nodeType="withEffect">
                                  <p:stCondLst>
                                    <p:cond delay="2500"/>
                                  </p:stCondLst>
                                  <p:childTnLst>
                                    <p:animMotion origin="layout" path="M 0 0 L -0.25 0 E" pathEditMode="relative" ptsTypes="">
                                      <p:cBhvr>
                                        <p:cTn id="81" dur="2000" fill="hold"/>
                                        <p:tgtEl>
                                          <p:spTgt spid="8"/>
                                        </p:tgtEl>
                                        <p:attrNameLst>
                                          <p:attrName>ppt_x</p:attrName>
                                          <p:attrName>ppt_y</p:attrName>
                                        </p:attrNameLst>
                                      </p:cBhvr>
                                    </p:animMotion>
                                  </p:childTnLst>
                                </p:cTn>
                              </p:par>
                              <p:par>
                                <p:cTn id="82" presetID="35" presetClass="path" presetSubtype="0" accel="50000" decel="50000" fill="hold" grpId="0" nodeType="withEffect">
                                  <p:stCondLst>
                                    <p:cond delay="2500"/>
                                  </p:stCondLst>
                                  <p:childTnLst>
                                    <p:animMotion origin="layout" path="M 0 0 L -0.25 0 E" pathEditMode="relative" ptsTypes="">
                                      <p:cBhvr>
                                        <p:cTn id="83" dur="2000" fill="hold"/>
                                        <p:tgtEl>
                                          <p:spTgt spid="9"/>
                                        </p:tgtEl>
                                        <p:attrNameLst>
                                          <p:attrName>ppt_x</p:attrName>
                                          <p:attrName>ppt_y</p:attrName>
                                        </p:attrNameLst>
                                      </p:cBhvr>
                                    </p:animMotion>
                                  </p:childTnLst>
                                </p:cTn>
                              </p:par>
                              <p:par>
                                <p:cTn id="84" presetID="35" presetClass="path" presetSubtype="0" accel="50000" decel="50000" fill="hold" grpId="0" nodeType="withEffect">
                                  <p:stCondLst>
                                    <p:cond delay="2500"/>
                                  </p:stCondLst>
                                  <p:childTnLst>
                                    <p:animMotion origin="layout" path="M 0 0 L -0.25 0 E" pathEditMode="relative" ptsTypes="">
                                      <p:cBhvr>
                                        <p:cTn id="85" dur="2000" fill="hold"/>
                                        <p:tgtEl>
                                          <p:spTgt spid="10"/>
                                        </p:tgtEl>
                                        <p:attrNameLst>
                                          <p:attrName>ppt_x</p:attrName>
                                          <p:attrName>ppt_y</p:attrName>
                                        </p:attrNameLst>
                                      </p:cBhvr>
                                    </p:animMotion>
                                  </p:childTnLst>
                                </p:cTn>
                              </p:par>
                              <p:par>
                                <p:cTn id="86" presetID="35" presetClass="path" presetSubtype="0" accel="50000" decel="50000" fill="hold" grpId="0" nodeType="withEffect">
                                  <p:stCondLst>
                                    <p:cond delay="2500"/>
                                  </p:stCondLst>
                                  <p:childTnLst>
                                    <p:animMotion origin="layout" path="M 0 0 L -0.25 0 E" pathEditMode="relative" ptsTypes="">
                                      <p:cBhvr>
                                        <p:cTn id="87" dur="2000" fill="hold"/>
                                        <p:tgtEl>
                                          <p:spTgt spid="11"/>
                                        </p:tgtEl>
                                        <p:attrNameLst>
                                          <p:attrName>ppt_x</p:attrName>
                                          <p:attrName>ppt_y</p:attrName>
                                        </p:attrNameLst>
                                      </p:cBhvr>
                                    </p:animMotion>
                                  </p:childTnLst>
                                </p:cTn>
                              </p:par>
                              <p:par>
                                <p:cTn id="88" presetID="35" presetClass="path" presetSubtype="0" accel="50000" decel="50000" fill="hold" grpId="0" nodeType="withEffect">
                                  <p:stCondLst>
                                    <p:cond delay="2500"/>
                                  </p:stCondLst>
                                  <p:childTnLst>
                                    <p:animMotion origin="layout" path="M 0 0 L -0.25 0 E" pathEditMode="relative" ptsTypes="">
                                      <p:cBhvr>
                                        <p:cTn id="89" dur="2000" fill="hold"/>
                                        <p:tgtEl>
                                          <p:spTgt spid="13"/>
                                        </p:tgtEl>
                                        <p:attrNameLst>
                                          <p:attrName>ppt_x</p:attrName>
                                          <p:attrName>ppt_y</p:attrName>
                                        </p:attrNameLst>
                                      </p:cBhvr>
                                    </p:animMotion>
                                  </p:childTnLst>
                                </p:cTn>
                              </p:par>
                              <p:par>
                                <p:cTn id="90" presetID="35" presetClass="path" presetSubtype="0" accel="50000" decel="50000" fill="hold" grpId="0" nodeType="withEffect">
                                  <p:stCondLst>
                                    <p:cond delay="2500"/>
                                  </p:stCondLst>
                                  <p:childTnLst>
                                    <p:animMotion origin="layout" path="M 0 0 L -0.25 0 E" pathEditMode="relative" ptsTypes="">
                                      <p:cBhvr>
                                        <p:cTn id="91" dur="2000" fill="hold"/>
                                        <p:tgtEl>
                                          <p:spTgt spid="14"/>
                                        </p:tgtEl>
                                        <p:attrNameLst>
                                          <p:attrName>ppt_x</p:attrName>
                                          <p:attrName>ppt_y</p:attrName>
                                        </p:attrNameLst>
                                      </p:cBhvr>
                                    </p:animMotion>
                                  </p:childTnLst>
                                </p:cTn>
                              </p:par>
                              <p:par>
                                <p:cTn id="92" presetID="35" presetClass="path" presetSubtype="0" accel="50000" decel="50000" fill="hold" grpId="0" nodeType="withEffect">
                                  <p:stCondLst>
                                    <p:cond delay="2500"/>
                                  </p:stCondLst>
                                  <p:childTnLst>
                                    <p:animMotion origin="layout" path="M 0 0 L -0.25 0 E" pathEditMode="relative" ptsTypes="">
                                      <p:cBhvr>
                                        <p:cTn id="93" dur="2000" fill="hold"/>
                                        <p:tgtEl>
                                          <p:spTgt spid="15"/>
                                        </p:tgtEl>
                                        <p:attrNameLst>
                                          <p:attrName>ppt_x</p:attrName>
                                          <p:attrName>ppt_y</p:attrName>
                                        </p:attrNameLst>
                                      </p:cBhvr>
                                    </p:animMotion>
                                  </p:childTnLst>
                                </p:cTn>
                              </p:par>
                              <p:par>
                                <p:cTn id="94" presetID="35" presetClass="path" presetSubtype="0" accel="50000" decel="50000" fill="hold" grpId="0" nodeType="withEffect">
                                  <p:stCondLst>
                                    <p:cond delay="2500"/>
                                  </p:stCondLst>
                                  <p:childTnLst>
                                    <p:animMotion origin="layout" path="M 0 0 L -0.25 0 E" pathEditMode="relative" ptsTypes="">
                                      <p:cBhvr>
                                        <p:cTn id="95" dur="2000" fill="hold"/>
                                        <p:tgtEl>
                                          <p:spTgt spid="16"/>
                                        </p:tgtEl>
                                        <p:attrNameLst>
                                          <p:attrName>ppt_x</p:attrName>
                                          <p:attrName>ppt_y</p:attrName>
                                        </p:attrNameLst>
                                      </p:cBhvr>
                                    </p:animMotion>
                                  </p:childTnLst>
                                </p:cTn>
                              </p:par>
                              <p:par>
                                <p:cTn id="96" presetID="35" presetClass="path" presetSubtype="0" accel="50000" decel="50000" fill="hold" grpId="0" nodeType="withEffect">
                                  <p:stCondLst>
                                    <p:cond delay="2500"/>
                                  </p:stCondLst>
                                  <p:childTnLst>
                                    <p:animMotion origin="layout" path="M 0 0 L -0.25 0 E" pathEditMode="relative" ptsTypes="">
                                      <p:cBhvr>
                                        <p:cTn id="97" dur="2000" fill="hold"/>
                                        <p:tgtEl>
                                          <p:spTgt spid="17"/>
                                        </p:tgtEl>
                                        <p:attrNameLst>
                                          <p:attrName>ppt_x</p:attrName>
                                          <p:attrName>ppt_y</p:attrName>
                                        </p:attrNameLst>
                                      </p:cBhvr>
                                    </p:animMotion>
                                  </p:childTnLst>
                                </p:cTn>
                              </p:par>
                              <p:par>
                                <p:cTn id="98" presetID="35" presetClass="path" presetSubtype="0" accel="50000" decel="50000" fill="hold" grpId="0" nodeType="withEffect">
                                  <p:stCondLst>
                                    <p:cond delay="2500"/>
                                  </p:stCondLst>
                                  <p:childTnLst>
                                    <p:animMotion origin="layout" path="M 0 0 L -0.25 0 E" pathEditMode="relative" ptsTypes="">
                                      <p:cBhvr>
                                        <p:cTn id="99" dur="2000" fill="hold"/>
                                        <p:tgtEl>
                                          <p:spTgt spid="18"/>
                                        </p:tgtEl>
                                        <p:attrNameLst>
                                          <p:attrName>ppt_x</p:attrName>
                                          <p:attrName>ppt_y</p:attrName>
                                        </p:attrNameLst>
                                      </p:cBhvr>
                                    </p:animMotion>
                                  </p:childTnLst>
                                </p:cTn>
                              </p:par>
                              <p:par>
                                <p:cTn id="100" presetID="35" presetClass="path" presetSubtype="0" accel="50000" decel="50000" fill="hold" grpId="0" nodeType="withEffect">
                                  <p:stCondLst>
                                    <p:cond delay="2500"/>
                                  </p:stCondLst>
                                  <p:childTnLst>
                                    <p:animMotion origin="layout" path="M 0 0 L -0.25 0 E" pathEditMode="relative" ptsTypes="">
                                      <p:cBhvr>
                                        <p:cTn id="101" dur="2000" fill="hold"/>
                                        <p:tgtEl>
                                          <p:spTgt spid="19"/>
                                        </p:tgtEl>
                                        <p:attrNameLst>
                                          <p:attrName>ppt_x</p:attrName>
                                          <p:attrName>ppt_y</p:attrName>
                                        </p:attrNameLst>
                                      </p:cBhvr>
                                    </p:animMotion>
                                  </p:childTnLst>
                                </p:cTn>
                              </p:par>
                              <p:par>
                                <p:cTn id="102" presetID="35" presetClass="path" presetSubtype="0" accel="50000" decel="50000" fill="hold" grpId="0" nodeType="withEffect">
                                  <p:stCondLst>
                                    <p:cond delay="2500"/>
                                  </p:stCondLst>
                                  <p:childTnLst>
                                    <p:animMotion origin="layout" path="M 0 0 L -0.25 0 E" pathEditMode="relative" ptsTypes="">
                                      <p:cBhvr>
                                        <p:cTn id="103" dur="2000" fill="hold"/>
                                        <p:tgtEl>
                                          <p:spTgt spid="20"/>
                                        </p:tgtEl>
                                        <p:attrNameLst>
                                          <p:attrName>ppt_x</p:attrName>
                                          <p:attrName>ppt_y</p:attrName>
                                        </p:attrNameLst>
                                      </p:cBhvr>
                                    </p:animMotion>
                                  </p:childTnLst>
                                </p:cTn>
                              </p:par>
                              <p:par>
                                <p:cTn id="104" presetID="35" presetClass="path" presetSubtype="0" accel="50000" decel="50000" fill="hold" grpId="0" nodeType="withEffect">
                                  <p:stCondLst>
                                    <p:cond delay="2500"/>
                                  </p:stCondLst>
                                  <p:childTnLst>
                                    <p:animMotion origin="layout" path="M 0 0 L -0.25 0 E" pathEditMode="relative" ptsTypes="">
                                      <p:cBhvr>
                                        <p:cTn id="105" dur="2000" fill="hold"/>
                                        <p:tgtEl>
                                          <p:spTgt spid="22"/>
                                        </p:tgtEl>
                                        <p:attrNameLst>
                                          <p:attrName>ppt_x</p:attrName>
                                          <p:attrName>ppt_y</p:attrName>
                                        </p:attrNameLst>
                                      </p:cBhvr>
                                    </p:animMotion>
                                  </p:childTnLst>
                                </p:cTn>
                              </p:par>
                              <p:par>
                                <p:cTn id="106" presetID="35" presetClass="path" presetSubtype="0" accel="50000" decel="50000" fill="hold" grpId="0" nodeType="withEffect">
                                  <p:stCondLst>
                                    <p:cond delay="2500"/>
                                  </p:stCondLst>
                                  <p:childTnLst>
                                    <p:animMotion origin="layout" path="M 0 0 L -0.25 0 E" pathEditMode="relative" ptsTypes="">
                                      <p:cBhvr>
                                        <p:cTn id="107" dur="2000" fill="hold"/>
                                        <p:tgtEl>
                                          <p:spTgt spid="23"/>
                                        </p:tgtEl>
                                        <p:attrNameLst>
                                          <p:attrName>ppt_x</p:attrName>
                                          <p:attrName>ppt_y</p:attrName>
                                        </p:attrNameLst>
                                      </p:cBhvr>
                                    </p:animMotion>
                                  </p:childTnLst>
                                </p:cTn>
                              </p:par>
                              <p:par>
                                <p:cTn id="108" presetID="35" presetClass="path" presetSubtype="0" accel="50000" decel="50000" fill="hold" grpId="0" nodeType="withEffect">
                                  <p:stCondLst>
                                    <p:cond delay="2500"/>
                                  </p:stCondLst>
                                  <p:childTnLst>
                                    <p:animMotion origin="layout" path="M 0 0 L -0.25 0 E" pathEditMode="relative" ptsTypes="">
                                      <p:cBhvr>
                                        <p:cTn id="109" dur="2000" fill="hold"/>
                                        <p:tgtEl>
                                          <p:spTgt spid="24"/>
                                        </p:tgtEl>
                                        <p:attrNameLst>
                                          <p:attrName>ppt_x</p:attrName>
                                          <p:attrName>ppt_y</p:attrName>
                                        </p:attrNameLst>
                                      </p:cBhvr>
                                    </p:animMotion>
                                  </p:childTnLst>
                                </p:cTn>
                              </p:par>
                              <p:par>
                                <p:cTn id="110" presetID="35" presetClass="path" presetSubtype="0" accel="50000" decel="50000" fill="hold" grpId="0" nodeType="withEffect">
                                  <p:stCondLst>
                                    <p:cond delay="2500"/>
                                  </p:stCondLst>
                                  <p:childTnLst>
                                    <p:animMotion origin="layout" path="M 0 0 L -0.25 0 E" pathEditMode="relative" ptsTypes="">
                                      <p:cBhvr>
                                        <p:cTn id="111" dur="2000" fill="hold"/>
                                        <p:tgtEl>
                                          <p:spTgt spid="25"/>
                                        </p:tgtEl>
                                        <p:attrNameLst>
                                          <p:attrName>ppt_x</p:attrName>
                                          <p:attrName>ppt_y</p:attrName>
                                        </p:attrNameLst>
                                      </p:cBhvr>
                                    </p:animMotion>
                                  </p:childTnLst>
                                </p:cTn>
                              </p:par>
                              <p:par>
                                <p:cTn id="112" presetID="35" presetClass="path" presetSubtype="0" accel="50000" decel="50000" fill="hold" grpId="0" nodeType="withEffect">
                                  <p:stCondLst>
                                    <p:cond delay="2500"/>
                                  </p:stCondLst>
                                  <p:childTnLst>
                                    <p:animMotion origin="layout" path="M 0 0 L -0.25 0 E" pathEditMode="relative" ptsTypes="">
                                      <p:cBhvr>
                                        <p:cTn id="113" dur="2000" fill="hold"/>
                                        <p:tgtEl>
                                          <p:spTgt spid="40"/>
                                        </p:tgtEl>
                                        <p:attrNameLst>
                                          <p:attrName>ppt_x</p:attrName>
                                          <p:attrName>ppt_y</p:attrName>
                                        </p:attrNameLst>
                                      </p:cBhvr>
                                    </p:animMotion>
                                  </p:childTnLst>
                                </p:cTn>
                              </p:par>
                              <p:par>
                                <p:cTn id="114" presetID="35" presetClass="path" presetSubtype="0" accel="50000" decel="50000" fill="hold" grpId="0" nodeType="withEffect">
                                  <p:stCondLst>
                                    <p:cond delay="2500"/>
                                  </p:stCondLst>
                                  <p:childTnLst>
                                    <p:animMotion origin="layout" path="M 0 0 L -0.25 0 E" pathEditMode="relative" ptsTypes="">
                                      <p:cBhvr>
                                        <p:cTn id="115" dur="2000" fill="hold"/>
                                        <p:tgtEl>
                                          <p:spTgt spid="41"/>
                                        </p:tgtEl>
                                        <p:attrNameLst>
                                          <p:attrName>ppt_x</p:attrName>
                                          <p:attrName>ppt_y</p:attrName>
                                        </p:attrNameLst>
                                      </p:cBhvr>
                                    </p:animMotion>
                                  </p:childTnLst>
                                </p:cTn>
                              </p:par>
                              <p:par>
                                <p:cTn id="116" presetID="35" presetClass="path" presetSubtype="0" accel="50000" decel="50000" fill="hold" grpId="0" nodeType="withEffect">
                                  <p:stCondLst>
                                    <p:cond delay="2500"/>
                                  </p:stCondLst>
                                  <p:childTnLst>
                                    <p:animMotion origin="layout" path="M 0 0 L -0.25 0 E" pathEditMode="relative" ptsTypes="">
                                      <p:cBhvr>
                                        <p:cTn id="117" dur="2000" fill="hold"/>
                                        <p:tgtEl>
                                          <p:spTgt spid="42"/>
                                        </p:tgtEl>
                                        <p:attrNameLst>
                                          <p:attrName>ppt_x</p:attrName>
                                          <p:attrName>ppt_y</p:attrName>
                                        </p:attrNameLst>
                                      </p:cBhvr>
                                    </p:animMotion>
                                  </p:childTnLst>
                                </p:cTn>
                              </p:par>
                              <p:par>
                                <p:cTn id="118" presetID="35" presetClass="path" presetSubtype="0" accel="50000" decel="50000" fill="hold" grpId="0" nodeType="withEffect">
                                  <p:stCondLst>
                                    <p:cond delay="2500"/>
                                  </p:stCondLst>
                                  <p:childTnLst>
                                    <p:animMotion origin="layout" path="M 0 0 L -0.25 0 E" pathEditMode="relative" ptsTypes="">
                                      <p:cBhvr>
                                        <p:cTn id="119" dur="2000" fill="hold"/>
                                        <p:tgtEl>
                                          <p:spTgt spid="44"/>
                                        </p:tgtEl>
                                        <p:attrNameLst>
                                          <p:attrName>ppt_x</p:attrName>
                                          <p:attrName>ppt_y</p:attrName>
                                        </p:attrNameLst>
                                      </p:cBhvr>
                                    </p:animMotion>
                                  </p:childTnLst>
                                </p:cTn>
                              </p:par>
                              <p:par>
                                <p:cTn id="120" presetID="35" presetClass="path" presetSubtype="0" accel="50000" decel="50000" fill="hold" grpId="0" nodeType="withEffect">
                                  <p:stCondLst>
                                    <p:cond delay="2500"/>
                                  </p:stCondLst>
                                  <p:childTnLst>
                                    <p:animMotion origin="layout" path="M 0 0 L -0.25 0 E" pathEditMode="relative" ptsTypes="">
                                      <p:cBhvr>
                                        <p:cTn id="121" dur="2000" fill="hold"/>
                                        <p:tgtEl>
                                          <p:spTgt spid="45"/>
                                        </p:tgtEl>
                                        <p:attrNameLst>
                                          <p:attrName>ppt_x</p:attrName>
                                          <p:attrName>ppt_y</p:attrName>
                                        </p:attrNameLst>
                                      </p:cBhvr>
                                    </p:animMotion>
                                  </p:childTnLst>
                                </p:cTn>
                              </p:par>
                              <p:par>
                                <p:cTn id="122" presetID="35" presetClass="path" presetSubtype="0" accel="50000" decel="50000" fill="hold" grpId="0" nodeType="withEffect">
                                  <p:stCondLst>
                                    <p:cond delay="2500"/>
                                  </p:stCondLst>
                                  <p:childTnLst>
                                    <p:animMotion origin="layout" path="M 0 0 L -0.25 0 E" pathEditMode="relative" ptsTypes="">
                                      <p:cBhvr>
                                        <p:cTn id="123" dur="2000" fill="hold"/>
                                        <p:tgtEl>
                                          <p:spTgt spid="47"/>
                                        </p:tgtEl>
                                        <p:attrNameLst>
                                          <p:attrName>ppt_x</p:attrName>
                                          <p:attrName>ppt_y</p:attrName>
                                        </p:attrNameLst>
                                      </p:cBhvr>
                                    </p:animMotion>
                                  </p:childTnLst>
                                </p:cTn>
                              </p:par>
                              <p:par>
                                <p:cTn id="124" presetID="35" presetClass="path" presetSubtype="0" accel="50000" decel="50000" fill="hold" grpId="0" nodeType="withEffect">
                                  <p:stCondLst>
                                    <p:cond delay="2500"/>
                                  </p:stCondLst>
                                  <p:childTnLst>
                                    <p:animMotion origin="layout" path="M 0 0 L -0.25 0 E" pathEditMode="relative" ptsTypes="">
                                      <p:cBhvr>
                                        <p:cTn id="125" dur="2000" fill="hold"/>
                                        <p:tgtEl>
                                          <p:spTgt spid="48"/>
                                        </p:tgtEl>
                                        <p:attrNameLst>
                                          <p:attrName>ppt_x</p:attrName>
                                          <p:attrName>ppt_y</p:attrName>
                                        </p:attrNameLst>
                                      </p:cBhvr>
                                    </p:animMotion>
                                  </p:childTnLst>
                                </p:cTn>
                              </p:par>
                              <p:par>
                                <p:cTn id="126" presetID="35" presetClass="path" presetSubtype="0" accel="50000" decel="50000" fill="hold" grpId="0" nodeType="withEffect">
                                  <p:stCondLst>
                                    <p:cond delay="2500"/>
                                  </p:stCondLst>
                                  <p:childTnLst>
                                    <p:animMotion origin="layout" path="M 0 0 L -0.25 0 E" pathEditMode="relative" ptsTypes="">
                                      <p:cBhvr>
                                        <p:cTn id="127" dur="2000" fill="hold"/>
                                        <p:tgtEl>
                                          <p:spTgt spid="50"/>
                                        </p:tgtEl>
                                        <p:attrNameLst>
                                          <p:attrName>ppt_x</p:attrName>
                                          <p:attrName>ppt_y</p:attrName>
                                        </p:attrNameLst>
                                      </p:cBhvr>
                                    </p:animMotion>
                                  </p:childTnLst>
                                </p:cTn>
                              </p:par>
                              <p:par>
                                <p:cTn id="128" presetID="35" presetClass="path" presetSubtype="0" accel="50000" decel="50000" fill="hold" grpId="0" nodeType="withEffect">
                                  <p:stCondLst>
                                    <p:cond delay="2500"/>
                                  </p:stCondLst>
                                  <p:childTnLst>
                                    <p:animMotion origin="layout" path="M 0 0 L -0.25 0 E" pathEditMode="relative" ptsTypes="">
                                      <p:cBhvr>
                                        <p:cTn id="129" dur="2000" fill="hold"/>
                                        <p:tgtEl>
                                          <p:spTgt spid="51"/>
                                        </p:tgtEl>
                                        <p:attrNameLst>
                                          <p:attrName>ppt_x</p:attrName>
                                          <p:attrName>ppt_y</p:attrName>
                                        </p:attrNameLst>
                                      </p:cBhvr>
                                    </p:animMotion>
                                  </p:childTnLst>
                                </p:cTn>
                              </p:par>
                              <p:par>
                                <p:cTn id="130" presetID="35" presetClass="path" presetSubtype="0" accel="50000" decel="50000" fill="hold" grpId="0" nodeType="withEffect">
                                  <p:stCondLst>
                                    <p:cond delay="2500"/>
                                  </p:stCondLst>
                                  <p:childTnLst>
                                    <p:animMotion origin="layout" path="M 0 0 L -0.25 0 E" pathEditMode="relative" ptsTypes="">
                                      <p:cBhvr>
                                        <p:cTn id="131" dur="2000" fill="hold"/>
                                        <p:tgtEl>
                                          <p:spTgt spid="52"/>
                                        </p:tgtEl>
                                        <p:attrNameLst>
                                          <p:attrName>ppt_x</p:attrName>
                                          <p:attrName>ppt_y</p:attrName>
                                        </p:attrNameLst>
                                      </p:cBhvr>
                                    </p:animMotion>
                                  </p:childTnLst>
                                </p:cTn>
                              </p:par>
                              <p:par>
                                <p:cTn id="132" presetID="35" presetClass="path" presetSubtype="0" accel="50000" decel="50000" fill="hold" grpId="0" nodeType="withEffect">
                                  <p:stCondLst>
                                    <p:cond delay="2500"/>
                                  </p:stCondLst>
                                  <p:childTnLst>
                                    <p:animMotion origin="layout" path="M 0 0 L -0.25 0 E" pathEditMode="relative" ptsTypes="">
                                      <p:cBhvr>
                                        <p:cTn id="133" dur="2000" fill="hold"/>
                                        <p:tgtEl>
                                          <p:spTgt spid="58"/>
                                        </p:tgtEl>
                                        <p:attrNameLst>
                                          <p:attrName>ppt_x</p:attrName>
                                          <p:attrName>ppt_y</p:attrName>
                                        </p:attrNameLst>
                                      </p:cBhvr>
                                    </p:animMotion>
                                  </p:childTnLst>
                                </p:cTn>
                              </p:par>
                              <p:par>
                                <p:cTn id="134" presetID="35" presetClass="path" presetSubtype="0" accel="50000" decel="50000" fill="hold" grpId="0" nodeType="withEffect">
                                  <p:stCondLst>
                                    <p:cond delay="2500"/>
                                  </p:stCondLst>
                                  <p:childTnLst>
                                    <p:animMotion origin="layout" path="M 0 0 L -0.25 0 E" pathEditMode="relative" ptsTypes="">
                                      <p:cBhvr>
                                        <p:cTn id="135" dur="2000" fill="hold"/>
                                        <p:tgtEl>
                                          <p:spTgt spid="59"/>
                                        </p:tgtEl>
                                        <p:attrNameLst>
                                          <p:attrName>ppt_x</p:attrName>
                                          <p:attrName>ppt_y</p:attrName>
                                        </p:attrNameLst>
                                      </p:cBhvr>
                                    </p:animMotion>
                                  </p:childTnLst>
                                </p:cTn>
                              </p:par>
                              <p:par>
                                <p:cTn id="136" presetID="35" presetClass="path" presetSubtype="0" accel="50000" decel="50000" fill="hold" grpId="0" nodeType="withEffect">
                                  <p:stCondLst>
                                    <p:cond delay="2500"/>
                                  </p:stCondLst>
                                  <p:childTnLst>
                                    <p:animMotion origin="layout" path="M 0 0 L -0.25 0 E" pathEditMode="relative" ptsTypes="">
                                      <p:cBhvr>
                                        <p:cTn id="137" dur="2000" fill="hold"/>
                                        <p:tgtEl>
                                          <p:spTgt spid="60"/>
                                        </p:tgtEl>
                                        <p:attrNameLst>
                                          <p:attrName>ppt_x</p:attrName>
                                          <p:attrName>ppt_y</p:attrName>
                                        </p:attrNameLst>
                                      </p:cBhvr>
                                    </p:animMotion>
                                  </p:childTnLst>
                                </p:cTn>
                              </p:par>
                              <p:par>
                                <p:cTn id="138" presetID="35" presetClass="path" presetSubtype="0" accel="50000" decel="50000" fill="hold" grpId="0" nodeType="withEffect">
                                  <p:stCondLst>
                                    <p:cond delay="2500"/>
                                  </p:stCondLst>
                                  <p:childTnLst>
                                    <p:animMotion origin="layout" path="M 0 0 L -0.25 0 E" pathEditMode="relative" ptsTypes="">
                                      <p:cBhvr>
                                        <p:cTn id="139" dur="2000" fill="hold"/>
                                        <p:tgtEl>
                                          <p:spTgt spid="61"/>
                                        </p:tgtEl>
                                        <p:attrNameLst>
                                          <p:attrName>ppt_x</p:attrName>
                                          <p:attrName>ppt_y</p:attrName>
                                        </p:attrNameLst>
                                      </p:cBhvr>
                                    </p:animMotion>
                                  </p:childTnLst>
                                </p:cTn>
                              </p:par>
                              <p:par>
                                <p:cTn id="140" presetID="35" presetClass="path" presetSubtype="0" accel="50000" decel="50000" fill="hold" grpId="0" nodeType="withEffect">
                                  <p:stCondLst>
                                    <p:cond delay="2500"/>
                                  </p:stCondLst>
                                  <p:childTnLst>
                                    <p:animMotion origin="layout" path="M 0 0 L -0.25 0 E" pathEditMode="relative" ptsTypes="">
                                      <p:cBhvr>
                                        <p:cTn id="141" dur="2000" fill="hold"/>
                                        <p:tgtEl>
                                          <p:spTgt spid="62"/>
                                        </p:tgtEl>
                                        <p:attrNameLst>
                                          <p:attrName>ppt_x</p:attrName>
                                          <p:attrName>ppt_y</p:attrName>
                                        </p:attrNameLst>
                                      </p:cBhvr>
                                    </p:animMotion>
                                  </p:childTnLst>
                                </p:cTn>
                              </p:par>
                              <p:par>
                                <p:cTn id="142" presetID="35" presetClass="path" presetSubtype="0" accel="50000" decel="50000" fill="hold" grpId="0" nodeType="withEffect">
                                  <p:stCondLst>
                                    <p:cond delay="2500"/>
                                  </p:stCondLst>
                                  <p:childTnLst>
                                    <p:animMotion origin="layout" path="M 0 0 L -0.25 0 E" pathEditMode="relative" ptsTypes="">
                                      <p:cBhvr>
                                        <p:cTn id="143" dur="2000" fill="hold"/>
                                        <p:tgtEl>
                                          <p:spTgt spid="63"/>
                                        </p:tgtEl>
                                        <p:attrNameLst>
                                          <p:attrName>ppt_x</p:attrName>
                                          <p:attrName>ppt_y</p:attrName>
                                        </p:attrNameLst>
                                      </p:cBhvr>
                                    </p:animMotion>
                                  </p:childTnLst>
                                </p:cTn>
                              </p:par>
                              <p:par>
                                <p:cTn id="144" presetID="35" presetClass="path" presetSubtype="0" accel="50000" decel="50000" fill="hold" grpId="0" nodeType="withEffect">
                                  <p:stCondLst>
                                    <p:cond delay="2500"/>
                                  </p:stCondLst>
                                  <p:childTnLst>
                                    <p:animMotion origin="layout" path="M 0 0 L -0.25 0 E" pathEditMode="relative" ptsTypes="">
                                      <p:cBhvr>
                                        <p:cTn id="145" dur="2000" fill="hold"/>
                                        <p:tgtEl>
                                          <p:spTgt spid="64"/>
                                        </p:tgtEl>
                                        <p:attrNameLst>
                                          <p:attrName>ppt_x</p:attrName>
                                          <p:attrName>ppt_y</p:attrName>
                                        </p:attrNameLst>
                                      </p:cBhvr>
                                    </p:animMotion>
                                  </p:childTnLst>
                                </p:cTn>
                              </p:par>
                              <p:par>
                                <p:cTn id="146" presetID="35" presetClass="path" presetSubtype="0" accel="50000" decel="50000" fill="hold" grpId="0" nodeType="withEffect">
                                  <p:stCondLst>
                                    <p:cond delay="2500"/>
                                  </p:stCondLst>
                                  <p:childTnLst>
                                    <p:animMotion origin="layout" path="M 0 0 L -0.25 0 E" pathEditMode="relative" ptsTypes="">
                                      <p:cBhvr>
                                        <p:cTn id="147" dur="2000" fill="hold"/>
                                        <p:tgtEl>
                                          <p:spTgt spid="65"/>
                                        </p:tgtEl>
                                        <p:attrNameLst>
                                          <p:attrName>ppt_x</p:attrName>
                                          <p:attrName>ppt_y</p:attrName>
                                        </p:attrNameLst>
                                      </p:cBhvr>
                                    </p:animMotion>
                                  </p:childTnLst>
                                </p:cTn>
                              </p:par>
                              <p:par>
                                <p:cTn id="148" presetID="35" presetClass="path" presetSubtype="0" accel="50000" decel="50000" fill="hold" grpId="0" nodeType="withEffect">
                                  <p:stCondLst>
                                    <p:cond delay="2500"/>
                                  </p:stCondLst>
                                  <p:childTnLst>
                                    <p:animMotion origin="layout" path="M 0 0 L -0.25 0 E" pathEditMode="relative" ptsTypes="">
                                      <p:cBhvr>
                                        <p:cTn id="149" dur="2000" fill="hold"/>
                                        <p:tgtEl>
                                          <p:spTgt spid="67"/>
                                        </p:tgtEl>
                                        <p:attrNameLst>
                                          <p:attrName>ppt_x</p:attrName>
                                          <p:attrName>ppt_y</p:attrName>
                                        </p:attrNameLst>
                                      </p:cBhvr>
                                    </p:animMotion>
                                  </p:childTnLst>
                                </p:cTn>
                              </p:par>
                              <p:par>
                                <p:cTn id="150" presetID="35" presetClass="path" presetSubtype="0" accel="50000" decel="50000" fill="hold" grpId="0" nodeType="withEffect">
                                  <p:stCondLst>
                                    <p:cond delay="2500"/>
                                  </p:stCondLst>
                                  <p:childTnLst>
                                    <p:animMotion origin="layout" path="M 0 0 L -0.25 0 E" pathEditMode="relative" ptsTypes="">
                                      <p:cBhvr>
                                        <p:cTn id="151" dur="2000" fill="hold"/>
                                        <p:tgtEl>
                                          <p:spTgt spid="68"/>
                                        </p:tgtEl>
                                        <p:attrNameLst>
                                          <p:attrName>ppt_x</p:attrName>
                                          <p:attrName>ppt_y</p:attrName>
                                        </p:attrNameLst>
                                      </p:cBhvr>
                                    </p:animMotion>
                                  </p:childTnLst>
                                </p:cTn>
                              </p:par>
                              <p:par>
                                <p:cTn id="152" presetID="35" presetClass="path" presetSubtype="0" accel="50000" decel="50000" fill="hold" grpId="0" nodeType="withEffect">
                                  <p:stCondLst>
                                    <p:cond delay="2500"/>
                                  </p:stCondLst>
                                  <p:childTnLst>
                                    <p:animMotion origin="layout" path="M 0 0 L -0.25 0 E" pathEditMode="relative" ptsTypes="">
                                      <p:cBhvr>
                                        <p:cTn id="153" dur="2000" fill="hold"/>
                                        <p:tgtEl>
                                          <p:spTgt spid="69"/>
                                        </p:tgtEl>
                                        <p:attrNameLst>
                                          <p:attrName>ppt_x</p:attrName>
                                          <p:attrName>ppt_y</p:attrName>
                                        </p:attrNameLst>
                                      </p:cBhvr>
                                    </p:animMotion>
                                  </p:childTnLst>
                                </p:cTn>
                              </p:par>
                              <p:par>
                                <p:cTn id="154" presetID="35" presetClass="path" presetSubtype="0" accel="50000" decel="50000" fill="hold" grpId="0" nodeType="withEffect">
                                  <p:stCondLst>
                                    <p:cond delay="2500"/>
                                  </p:stCondLst>
                                  <p:childTnLst>
                                    <p:animMotion origin="layout" path="M 0 0 L -0.25 0 E" pathEditMode="relative" ptsTypes="">
                                      <p:cBhvr>
                                        <p:cTn id="155" dur="2000" fill="hold"/>
                                        <p:tgtEl>
                                          <p:spTgt spid="70"/>
                                        </p:tgtEl>
                                        <p:attrNameLst>
                                          <p:attrName>ppt_x</p:attrName>
                                          <p:attrName>ppt_y</p:attrName>
                                        </p:attrNameLst>
                                      </p:cBhvr>
                                    </p:animMotion>
                                  </p:childTnLst>
                                </p:cTn>
                              </p:par>
                              <p:par>
                                <p:cTn id="156" presetID="35" presetClass="path" presetSubtype="0" accel="50000" decel="50000" fill="hold" grpId="0" nodeType="withEffect">
                                  <p:stCondLst>
                                    <p:cond delay="2500"/>
                                  </p:stCondLst>
                                  <p:childTnLst>
                                    <p:animMotion origin="layout" path="M 0 0 L -0.25 0 E" pathEditMode="relative" ptsTypes="">
                                      <p:cBhvr>
                                        <p:cTn id="157" dur="2000" fill="hold"/>
                                        <p:tgtEl>
                                          <p:spTgt spid="71"/>
                                        </p:tgtEl>
                                        <p:attrNameLst>
                                          <p:attrName>ppt_x</p:attrName>
                                          <p:attrName>ppt_y</p:attrName>
                                        </p:attrNameLst>
                                      </p:cBhvr>
                                    </p:animMotion>
                                  </p:childTnLst>
                                </p:cTn>
                              </p:par>
                              <p:par>
                                <p:cTn id="158" presetID="35" presetClass="path" presetSubtype="0" accel="50000" decel="50000" fill="hold" grpId="0" nodeType="withEffect">
                                  <p:stCondLst>
                                    <p:cond delay="2500"/>
                                  </p:stCondLst>
                                  <p:childTnLst>
                                    <p:animMotion origin="layout" path="M 0 0 L -0.25 0 E" pathEditMode="relative" ptsTypes="">
                                      <p:cBhvr>
                                        <p:cTn id="159" dur="2000" fill="hold"/>
                                        <p:tgtEl>
                                          <p:spTgt spid="72"/>
                                        </p:tgtEl>
                                        <p:attrNameLst>
                                          <p:attrName>ppt_x</p:attrName>
                                          <p:attrName>ppt_y</p:attrName>
                                        </p:attrNameLst>
                                      </p:cBhvr>
                                    </p:animMotion>
                                  </p:childTnLst>
                                </p:cTn>
                              </p:par>
                              <p:par>
                                <p:cTn id="160" presetID="2" presetClass="entr" presetSubtype="2" fill="hold" grpId="0" nodeType="withEffect">
                                  <p:stCondLst>
                                    <p:cond delay="2500"/>
                                  </p:stCondLst>
                                  <p:childTnLst>
                                    <p:set>
                                      <p:cBhvr>
                                        <p:cTn id="161" dur="1" fill="hold">
                                          <p:stCondLst>
                                            <p:cond delay="0"/>
                                          </p:stCondLst>
                                        </p:cTn>
                                        <p:tgtEl>
                                          <p:spTgt spid="73"/>
                                        </p:tgtEl>
                                        <p:attrNameLst>
                                          <p:attrName>style.visibility</p:attrName>
                                        </p:attrNameLst>
                                      </p:cBhvr>
                                      <p:to>
                                        <p:strVal val="visible"/>
                                      </p:to>
                                    </p:set>
                                    <p:anim calcmode="lin" valueType="num">
                                      <p:cBhvr additive="base">
                                        <p:cTn id="162" dur="1500" fill="hold"/>
                                        <p:tgtEl>
                                          <p:spTgt spid="73"/>
                                        </p:tgtEl>
                                        <p:attrNameLst>
                                          <p:attrName>ppt_x</p:attrName>
                                        </p:attrNameLst>
                                      </p:cBhvr>
                                      <p:tavLst>
                                        <p:tav tm="0">
                                          <p:val>
                                            <p:strVal val="1+#ppt_w/2"/>
                                          </p:val>
                                        </p:tav>
                                        <p:tav tm="100000">
                                          <p:val>
                                            <p:strVal val="#ppt_x"/>
                                          </p:val>
                                        </p:tav>
                                      </p:tavLst>
                                    </p:anim>
                                    <p:anim calcmode="lin" valueType="num">
                                      <p:cBhvr additive="base">
                                        <p:cTn id="163" dur="1500" fill="hold"/>
                                        <p:tgtEl>
                                          <p:spTgt spid="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allAtOnce" animBg="1"/>
      <p:bldP spid="3" grpId="0" animBg="1"/>
      <p:bldP spid="4" grpId="0" animBg="1"/>
      <p:bldP spid="5" grpId="0" animBg="1"/>
      <p:bldP spid="5" grpId="1" animBg="1"/>
      <p:bldP spid="6" grpId="0" animBg="1"/>
      <p:bldP spid="7" grpId="0" animBg="1"/>
      <p:bldP spid="8" grpId="0" animBg="1"/>
      <p:bldP spid="9" grpId="0" animBg="1"/>
      <p:bldP spid="10" grpId="0" animBg="1"/>
      <p:bldP spid="11" grpId="0" animBg="1"/>
      <p:bldP spid="12" grpId="0" animBg="1"/>
      <p:bldP spid="12" grpId="1" animBg="1"/>
      <p:bldP spid="13" grpId="0" animBg="1"/>
      <p:bldP spid="14" grpId="0" animBg="1"/>
      <p:bldP spid="15" grpId="0" animBg="1"/>
      <p:bldP spid="16" grpId="0" animBg="1"/>
      <p:bldP spid="17" grpId="0" animBg="1"/>
      <p:bldP spid="18" grpId="0" animBg="1"/>
      <p:bldP spid="19" grpId="0" animBg="1"/>
      <p:bldP spid="20" grpId="0" animBg="1"/>
      <p:bldP spid="21" grpId="0" animBg="1"/>
      <p:bldP spid="21" grpId="1" animBg="1"/>
      <p:bldP spid="22" grpId="0" animBg="1"/>
      <p:bldP spid="23" grpId="0" animBg="1"/>
      <p:bldP spid="24" grpId="0" animBg="1"/>
      <p:bldP spid="25" grpId="0" animBg="1"/>
      <p:bldP spid="39" grpId="0" animBg="1"/>
      <p:bldP spid="39" grpId="1" animBg="1"/>
      <p:bldP spid="40" grpId="0" animBg="1"/>
      <p:bldP spid="41" grpId="0" animBg="1"/>
      <p:bldP spid="42" grpId="0" animBg="1"/>
      <p:bldP spid="43" grpId="0" animBg="1"/>
      <p:bldP spid="43" grpId="1" animBg="1"/>
      <p:bldP spid="44" grpId="0" animBg="1"/>
      <p:bldP spid="45" grpId="0" animBg="1"/>
      <p:bldP spid="46" grpId="0" animBg="1"/>
      <p:bldP spid="46" grpId="1" animBg="1"/>
      <p:bldP spid="47" grpId="0" animBg="1"/>
      <p:bldP spid="48" grpId="0" animBg="1"/>
      <p:bldP spid="50" grpId="0" animBg="1"/>
      <p:bldP spid="51" grpId="0" animBg="1"/>
      <p:bldP spid="52" grpId="0" animBg="1"/>
      <p:bldP spid="53" grpId="0" animBg="1"/>
      <p:bldP spid="53" grpId="1" animBg="1"/>
      <p:bldP spid="53" grpId="2" animBg="1"/>
      <p:bldP spid="58" grpId="0" animBg="1"/>
      <p:bldP spid="59" grpId="0" animBg="1"/>
      <p:bldP spid="60" grpId="0" animBg="1"/>
      <p:bldP spid="61" grpId="0" animBg="1"/>
      <p:bldP spid="62" grpId="0" animBg="1"/>
      <p:bldP spid="63" grpId="0" animBg="1"/>
      <p:bldP spid="64" grpId="0" animBg="1"/>
      <p:bldP spid="65" grpId="0" animBg="1"/>
      <p:bldP spid="66" grpId="0" animBg="1"/>
      <p:bldP spid="66" grpId="1" animBg="1"/>
      <p:bldP spid="67" grpId="0" animBg="1"/>
      <p:bldP spid="68" grpId="0" animBg="1"/>
      <p:bldP spid="69" grpId="0" animBg="1"/>
      <p:bldP spid="70" grpId="0" animBg="1"/>
      <p:bldP spid="71" grpId="0" animBg="1"/>
      <p:bldP spid="72" grpId="0" animBg="1"/>
      <p:bldP spid="7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2D050">
            <a:alpha val="70000"/>
          </a:srgbClr>
        </a:solidFill>
        <a:effectLst/>
      </p:bgPr>
    </p:bg>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2EAC1366-89CC-4ED5-BBB9-EB9F7B64A943}"/>
              </a:ext>
            </a:extLst>
          </p:cNvPr>
          <p:cNvSpPr/>
          <p:nvPr/>
        </p:nvSpPr>
        <p:spPr>
          <a:xfrm>
            <a:off x="-546097" y="-419643"/>
            <a:ext cx="1752600" cy="17526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Circle: Hollow 22">
            <a:extLst>
              <a:ext uri="{FF2B5EF4-FFF2-40B4-BE49-F238E27FC236}">
                <a16:creationId xmlns:a16="http://schemas.microsoft.com/office/drawing/2014/main" id="{70770977-B57F-4387-9CBC-995BCD33C041}"/>
              </a:ext>
            </a:extLst>
          </p:cNvPr>
          <p:cNvSpPr/>
          <p:nvPr/>
        </p:nvSpPr>
        <p:spPr>
          <a:xfrm>
            <a:off x="-946147" y="-819693"/>
            <a:ext cx="2552700" cy="2552700"/>
          </a:xfrm>
          <a:prstGeom prst="donut">
            <a:avLst>
              <a:gd name="adj" fmla="val 16045"/>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80" name="Circle: Hollow 79">
            <a:extLst>
              <a:ext uri="{FF2B5EF4-FFF2-40B4-BE49-F238E27FC236}">
                <a16:creationId xmlns:a16="http://schemas.microsoft.com/office/drawing/2014/main" id="{A2F4EEC8-C720-48EC-A59D-338D78A4E6A6}"/>
              </a:ext>
            </a:extLst>
          </p:cNvPr>
          <p:cNvSpPr/>
          <p:nvPr/>
        </p:nvSpPr>
        <p:spPr>
          <a:xfrm>
            <a:off x="-1757502" y="-1650099"/>
            <a:ext cx="4175411" cy="4175411"/>
          </a:xfrm>
          <a:prstGeom prst="donut">
            <a:avLst>
              <a:gd name="adj" fmla="val 19716"/>
            </a:avLst>
          </a:prstGeom>
          <a:solidFill>
            <a:schemeClr val="accent4">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87" name="Circle: Hollow 86">
            <a:extLst>
              <a:ext uri="{FF2B5EF4-FFF2-40B4-BE49-F238E27FC236}">
                <a16:creationId xmlns:a16="http://schemas.microsoft.com/office/drawing/2014/main" id="{C660F9C1-8747-4015-9CE0-FF99A683E921}"/>
              </a:ext>
            </a:extLst>
          </p:cNvPr>
          <p:cNvSpPr/>
          <p:nvPr/>
        </p:nvSpPr>
        <p:spPr>
          <a:xfrm>
            <a:off x="-3190370" y="-3078062"/>
            <a:ext cx="7031335" cy="7031335"/>
          </a:xfrm>
          <a:prstGeom prst="donut">
            <a:avLst>
              <a:gd name="adj" fmla="val 20492"/>
            </a:avLst>
          </a:prstGeom>
          <a:solidFill>
            <a:schemeClr val="accent4">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endParaRPr>
          </a:p>
        </p:txBody>
      </p:sp>
      <p:grpSp>
        <p:nvGrpSpPr>
          <p:cNvPr id="35" name="Group 34">
            <a:extLst>
              <a:ext uri="{FF2B5EF4-FFF2-40B4-BE49-F238E27FC236}">
                <a16:creationId xmlns:a16="http://schemas.microsoft.com/office/drawing/2014/main" id="{93249E0A-9453-411B-AF5B-1DFD57B2115E}"/>
              </a:ext>
            </a:extLst>
          </p:cNvPr>
          <p:cNvGrpSpPr/>
          <p:nvPr/>
        </p:nvGrpSpPr>
        <p:grpSpPr>
          <a:xfrm>
            <a:off x="4267203" y="535331"/>
            <a:ext cx="7924797" cy="6082256"/>
            <a:chOff x="4267200" y="535331"/>
            <a:chExt cx="7924797" cy="6082256"/>
          </a:xfrm>
        </p:grpSpPr>
        <p:pic>
          <p:nvPicPr>
            <p:cNvPr id="5126" name="Picture 6">
              <a:extLst>
                <a:ext uri="{FF2B5EF4-FFF2-40B4-BE49-F238E27FC236}">
                  <a16:creationId xmlns:a16="http://schemas.microsoft.com/office/drawing/2014/main" id="{DCDB1DAC-469C-475C-8EA6-7BDE21C175D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077" r="62026"/>
            <a:stretch/>
          </p:blipFill>
          <p:spPr bwMode="auto">
            <a:xfrm flipH="1">
              <a:off x="8077198" y="1104900"/>
              <a:ext cx="4114799" cy="5512687"/>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a:extLst>
                <a:ext uri="{FF2B5EF4-FFF2-40B4-BE49-F238E27FC236}">
                  <a16:creationId xmlns:a16="http://schemas.microsoft.com/office/drawing/2014/main" id="{4BF1E5AD-A925-4C43-857F-C263A77D69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99" t="7077" r="77903" b="81717"/>
            <a:stretch/>
          </p:blipFill>
          <p:spPr bwMode="auto">
            <a:xfrm flipH="1">
              <a:off x="7240190" y="535331"/>
              <a:ext cx="1841902" cy="664819"/>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a:extLst>
                <a:ext uri="{FF2B5EF4-FFF2-40B4-BE49-F238E27FC236}">
                  <a16:creationId xmlns:a16="http://schemas.microsoft.com/office/drawing/2014/main" id="{BCB3EC3C-153B-4829-95CE-58DDD1991B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99" t="7077" r="77903" b="81717"/>
            <a:stretch/>
          </p:blipFill>
          <p:spPr bwMode="auto">
            <a:xfrm>
              <a:off x="4924612" y="1108822"/>
              <a:ext cx="1841902" cy="664819"/>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a:extLst>
                <a:ext uri="{FF2B5EF4-FFF2-40B4-BE49-F238E27FC236}">
                  <a16:creationId xmlns:a16="http://schemas.microsoft.com/office/drawing/2014/main" id="{5A223A4B-3DDA-4104-B095-CE086B669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99" t="7077" r="77903" b="81717"/>
            <a:stretch/>
          </p:blipFill>
          <p:spPr bwMode="auto">
            <a:xfrm>
              <a:off x="4267200" y="1312293"/>
              <a:ext cx="1055501" cy="380974"/>
            </a:xfrm>
            <a:prstGeom prst="rect">
              <a:avLst/>
            </a:prstGeom>
            <a:noFill/>
            <a:extLst>
              <a:ext uri="{909E8E84-426E-40DD-AFC4-6F175D3DCCD1}">
                <a14:hiddenFill xmlns:a14="http://schemas.microsoft.com/office/drawing/2010/main">
                  <a:solidFill>
                    <a:srgbClr val="FFFFFF"/>
                  </a:solidFill>
                </a14:hiddenFill>
              </a:ext>
            </a:extLst>
          </p:spPr>
        </p:pic>
      </p:grpSp>
      <p:sp>
        <p:nvSpPr>
          <p:cNvPr id="41" name="Rectangle: Rounded Corners 40">
            <a:extLst>
              <a:ext uri="{FF2B5EF4-FFF2-40B4-BE49-F238E27FC236}">
                <a16:creationId xmlns:a16="http://schemas.microsoft.com/office/drawing/2014/main" id="{2EF0E94F-B024-4CDD-AC9E-FC569EC662A6}"/>
              </a:ext>
            </a:extLst>
          </p:cNvPr>
          <p:cNvSpPr/>
          <p:nvPr/>
        </p:nvSpPr>
        <p:spPr>
          <a:xfrm>
            <a:off x="601253" y="456657"/>
            <a:ext cx="7475948" cy="98457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3200">
                <a:solidFill>
                  <a:schemeClr val="tx1"/>
                </a:solidFill>
                <a:latin typeface="Bebas Neue" panose="020B0604020202020204" charset="0"/>
              </a:rPr>
              <a:t>Tujuan digunakannya studi metode dalam bidang manajemen produksi, yaitu :</a:t>
            </a:r>
            <a:endParaRPr lang="en-ID" sz="3200">
              <a:solidFill>
                <a:schemeClr val="tx1"/>
              </a:solidFill>
              <a:latin typeface="Bebas Neue" panose="020B0604020202020204" charset="0"/>
            </a:endParaRPr>
          </a:p>
        </p:txBody>
      </p:sp>
      <p:sp>
        <p:nvSpPr>
          <p:cNvPr id="43" name="Rectangle: Rounded Corners 42">
            <a:extLst>
              <a:ext uri="{FF2B5EF4-FFF2-40B4-BE49-F238E27FC236}">
                <a16:creationId xmlns:a16="http://schemas.microsoft.com/office/drawing/2014/main" id="{9CFCE294-C1D0-4508-A6A7-18802FA00726}"/>
              </a:ext>
            </a:extLst>
          </p:cNvPr>
          <p:cNvSpPr/>
          <p:nvPr/>
        </p:nvSpPr>
        <p:spPr>
          <a:xfrm>
            <a:off x="457203" y="4281862"/>
            <a:ext cx="7620001" cy="546320"/>
          </a:xfrm>
          <a:prstGeom prst="roundRect">
            <a:avLst>
              <a:gd name="adj" fmla="val 3245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id-ID" dirty="0">
                <a:latin typeface="Bebas Neue" panose="020B0604020202020204" charset="0"/>
              </a:rPr>
              <a:t>Mengurangi waktu kosong operator dan memperoleh penggunaan upaya manusia yang efektif</a:t>
            </a:r>
            <a:endParaRPr lang="en-ID" dirty="0">
              <a:latin typeface="Bebas Neue" panose="020B0604020202020204" charset="0"/>
            </a:endParaRPr>
          </a:p>
        </p:txBody>
      </p:sp>
      <p:sp>
        <p:nvSpPr>
          <p:cNvPr id="44" name="Rectangle: Rounded Corners 43">
            <a:extLst>
              <a:ext uri="{FF2B5EF4-FFF2-40B4-BE49-F238E27FC236}">
                <a16:creationId xmlns:a16="http://schemas.microsoft.com/office/drawing/2014/main" id="{A4CB0A09-7A3E-485F-A8F7-8A0016245A27}"/>
              </a:ext>
            </a:extLst>
          </p:cNvPr>
          <p:cNvSpPr/>
          <p:nvPr/>
        </p:nvSpPr>
        <p:spPr>
          <a:xfrm>
            <a:off x="457203" y="5068443"/>
            <a:ext cx="7620001" cy="546320"/>
          </a:xfrm>
          <a:prstGeom prst="roundRect">
            <a:avLst>
              <a:gd name="adj" fmla="val 3245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id-ID" dirty="0">
                <a:latin typeface="Bebas Neue" panose="020B0604020202020204" charset="0"/>
              </a:rPr>
              <a:t>Meningkatkan pemanfaatan peralatan serta mengurangi waktu siklus produksi per bagian</a:t>
            </a:r>
            <a:endParaRPr lang="en-ID" dirty="0">
              <a:latin typeface="Bebas Neue" panose="020B0604020202020204" charset="0"/>
            </a:endParaRPr>
          </a:p>
        </p:txBody>
      </p:sp>
      <p:sp>
        <p:nvSpPr>
          <p:cNvPr id="45" name="Rectangle: Rounded Corners 44">
            <a:extLst>
              <a:ext uri="{FF2B5EF4-FFF2-40B4-BE49-F238E27FC236}">
                <a16:creationId xmlns:a16="http://schemas.microsoft.com/office/drawing/2014/main" id="{C8C02846-E2FE-439F-BB61-06DC4F5FC0BC}"/>
              </a:ext>
            </a:extLst>
          </p:cNvPr>
          <p:cNvSpPr/>
          <p:nvPr/>
        </p:nvSpPr>
        <p:spPr>
          <a:xfrm>
            <a:off x="457203" y="5855023"/>
            <a:ext cx="7620001" cy="546320"/>
          </a:xfrm>
          <a:prstGeom prst="roundRect">
            <a:avLst>
              <a:gd name="adj" fmla="val 32456"/>
            </a:avLst>
          </a:prstGeom>
          <a:solidFill>
            <a:srgbClr val="954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id-ID" dirty="0">
                <a:latin typeface="Bebas Neue" panose="020B0604020202020204" charset="0"/>
              </a:rPr>
              <a:t>Memilih bahan dengan spesifikasi yang tepat</a:t>
            </a:r>
            <a:r>
              <a:rPr lang="en-ID" dirty="0">
                <a:latin typeface="Bebas Neue" panose="020B0604020202020204" charset="0"/>
              </a:rPr>
              <a:t>, </a:t>
            </a:r>
            <a:r>
              <a:rPr lang="id-ID" dirty="0" err="1">
                <a:latin typeface="Bebas Neue" panose="020B0604020202020204" charset="0"/>
              </a:rPr>
              <a:t>Mencapa</a:t>
            </a:r>
            <a:r>
              <a:rPr lang="id-ID" dirty="0">
                <a:latin typeface="Bebas Neue" panose="020B0604020202020204" charset="0"/>
              </a:rPr>
              <a:t> penghematan dalam upaya manusia</a:t>
            </a:r>
            <a:r>
              <a:rPr lang="en-ID" dirty="0">
                <a:latin typeface="Bebas Neue" panose="020B0604020202020204" charset="0"/>
              </a:rPr>
              <a:t>, </a:t>
            </a:r>
            <a:r>
              <a:rPr lang="id-ID" dirty="0">
                <a:latin typeface="Bebas Neue" panose="020B0604020202020204" charset="0"/>
              </a:rPr>
              <a:t>Serta mengembangkan lingkungan kerja fisik yang lebih baik</a:t>
            </a:r>
            <a:endParaRPr lang="en-ID" dirty="0">
              <a:latin typeface="Bebas Neue" panose="020B0604020202020204" charset="0"/>
            </a:endParaRPr>
          </a:p>
        </p:txBody>
      </p:sp>
      <p:sp>
        <p:nvSpPr>
          <p:cNvPr id="46" name="Rectangle: Rounded Corners 45">
            <a:extLst>
              <a:ext uri="{FF2B5EF4-FFF2-40B4-BE49-F238E27FC236}">
                <a16:creationId xmlns:a16="http://schemas.microsoft.com/office/drawing/2014/main" id="{CFE37E0F-46D2-4A3E-A3E6-E5AD6323EF3B}"/>
              </a:ext>
            </a:extLst>
          </p:cNvPr>
          <p:cNvSpPr/>
          <p:nvPr/>
        </p:nvSpPr>
        <p:spPr>
          <a:xfrm>
            <a:off x="457202" y="3495355"/>
            <a:ext cx="7620001" cy="546320"/>
          </a:xfrm>
          <a:prstGeom prst="roundRect">
            <a:avLst>
              <a:gd name="adj" fmla="val 32456"/>
            </a:avLst>
          </a:prstGeom>
          <a:solidFill>
            <a:srgbClr val="FFC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id-ID" dirty="0">
                <a:latin typeface="Bebas Neue" panose="020B0604020202020204" charset="0"/>
              </a:rPr>
              <a:t>Meningkatkan tata letak, memperlancar aliran material, mengurangi kemunduran, dan menghindari rintangan</a:t>
            </a:r>
            <a:endParaRPr lang="en-ID" dirty="0">
              <a:latin typeface="Bebas Neue" panose="020B0604020202020204" charset="0"/>
            </a:endParaRPr>
          </a:p>
        </p:txBody>
      </p:sp>
      <p:sp>
        <p:nvSpPr>
          <p:cNvPr id="47" name="Rectangle: Rounded Corners 46">
            <a:extLst>
              <a:ext uri="{FF2B5EF4-FFF2-40B4-BE49-F238E27FC236}">
                <a16:creationId xmlns:a16="http://schemas.microsoft.com/office/drawing/2014/main" id="{7EB8E2BB-CDAA-4410-9787-2E4755ED4F23}"/>
              </a:ext>
            </a:extLst>
          </p:cNvPr>
          <p:cNvSpPr/>
          <p:nvPr/>
        </p:nvSpPr>
        <p:spPr>
          <a:xfrm>
            <a:off x="508004" y="2708700"/>
            <a:ext cx="7620001" cy="546320"/>
          </a:xfrm>
          <a:prstGeom prst="roundRect">
            <a:avLst>
              <a:gd name="adj" fmla="val 32456"/>
            </a:avLst>
          </a:prstGeom>
          <a:solidFill>
            <a:srgbClr val="E66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id-ID" dirty="0">
                <a:latin typeface="Bebas Neue" panose="020B0604020202020204" charset="0"/>
              </a:rPr>
              <a:t>Menentukan urutan operasi yang benar dan menghindari duplikasi</a:t>
            </a:r>
            <a:endParaRPr lang="en-ID" dirty="0">
              <a:latin typeface="Bebas Neue" panose="020B0604020202020204" charset="0"/>
            </a:endParaRPr>
          </a:p>
        </p:txBody>
      </p:sp>
      <p:sp>
        <p:nvSpPr>
          <p:cNvPr id="48" name="Rectangle: Rounded Corners 47">
            <a:extLst>
              <a:ext uri="{FF2B5EF4-FFF2-40B4-BE49-F238E27FC236}">
                <a16:creationId xmlns:a16="http://schemas.microsoft.com/office/drawing/2014/main" id="{BE2E5E00-FA99-4CB7-A7B8-9A561983D4B4}"/>
              </a:ext>
            </a:extLst>
          </p:cNvPr>
          <p:cNvSpPr/>
          <p:nvPr/>
        </p:nvSpPr>
        <p:spPr>
          <a:xfrm>
            <a:off x="508004" y="1921298"/>
            <a:ext cx="7620001" cy="546320"/>
          </a:xfrm>
          <a:prstGeom prst="roundRect">
            <a:avLst>
              <a:gd name="adj" fmla="val 32456"/>
            </a:avLst>
          </a:prstGeom>
          <a:solidFill>
            <a:srgbClr val="C0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id-ID" dirty="0">
                <a:latin typeface="Bebas Neue" panose="020B0604020202020204" charset="0"/>
              </a:rPr>
              <a:t>Mengembangkan perbaikan secara efektif dan inovatif dalam prosedur dan proses</a:t>
            </a:r>
            <a:endParaRPr lang="en-ID" dirty="0">
              <a:latin typeface="Bebas Neue" panose="020B0604020202020204" charset="0"/>
            </a:endParaRPr>
          </a:p>
        </p:txBody>
      </p:sp>
      <p:pic>
        <p:nvPicPr>
          <p:cNvPr id="5124" name="Picture 4">
            <a:extLst>
              <a:ext uri="{FF2B5EF4-FFF2-40B4-BE49-F238E27FC236}">
                <a16:creationId xmlns:a16="http://schemas.microsoft.com/office/drawing/2014/main" id="{4129EB4F-B2A9-4D9A-A2DE-5326E0501D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142094" y="1740726"/>
            <a:ext cx="1841900" cy="4804956"/>
          </a:xfrm>
          <a:prstGeom prst="rect">
            <a:avLst/>
          </a:prstGeom>
          <a:noFill/>
          <a:extLst>
            <a:ext uri="{909E8E84-426E-40DD-AFC4-6F175D3DCCD1}">
              <a14:hiddenFill xmlns:a14="http://schemas.microsoft.com/office/drawing/2010/main">
                <a:solidFill>
                  <a:srgbClr val="FFFFFF"/>
                </a:solidFill>
              </a14:hiddenFill>
            </a:ext>
          </a:extLst>
        </p:spPr>
      </p:pic>
      <p:pic>
        <p:nvPicPr>
          <p:cNvPr id="3" name="Graphic 2" descr="Cursor">
            <a:extLst>
              <a:ext uri="{FF2B5EF4-FFF2-40B4-BE49-F238E27FC236}">
                <a16:creationId xmlns:a16="http://schemas.microsoft.com/office/drawing/2014/main" id="{9E482B88-8379-4B71-A9EF-3FD5EA280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34600" y="7208737"/>
            <a:ext cx="914400" cy="914400"/>
          </a:xfrm>
          <a:prstGeom prst="rect">
            <a:avLst/>
          </a:prstGeom>
        </p:spPr>
      </p:pic>
    </p:spTree>
    <p:custDataLst>
      <p:tags r:id="rId1"/>
    </p:custDataLst>
    <p:extLst>
      <p:ext uri="{BB962C8B-B14F-4D97-AF65-F5344CB8AC3E}">
        <p14:creationId xmlns:p14="http://schemas.microsoft.com/office/powerpoint/2010/main" val="27222257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6" presetClass="entr" presetSubtype="32"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animEffect transition="in" filter="circle(out)">
                                      <p:cBhvr>
                                        <p:cTn id="9" dur="1000"/>
                                        <p:tgtEl>
                                          <p:spTgt spid="23"/>
                                        </p:tgtEl>
                                      </p:cBhvr>
                                    </p:animEffect>
                                  </p:childTnLst>
                                </p:cTn>
                              </p:par>
                              <p:par>
                                <p:cTn id="10" presetID="6" presetClass="entr" presetSubtype="32" fill="hold" grpId="0" nodeType="with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circle(out)">
                                      <p:cBhvr>
                                        <p:cTn id="12" dur="1000"/>
                                        <p:tgtEl>
                                          <p:spTgt spid="80"/>
                                        </p:tgtEl>
                                      </p:cBhvr>
                                    </p:animEffect>
                                  </p:childTnLst>
                                </p:cTn>
                              </p:par>
                              <p:par>
                                <p:cTn id="13" presetID="6" presetClass="entr" presetSubtype="32" fill="hold" grpId="0" nodeType="with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circle(out)">
                                      <p:cBhvr>
                                        <p:cTn id="15" dur="1000"/>
                                        <p:tgtEl>
                                          <p:spTgt spid="8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2" presetClass="entr" presetSubtype="8"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 calcmode="lin" valueType="num">
                                      <p:cBhvr additive="base">
                                        <p:cTn id="21" dur="500" fill="hold"/>
                                        <p:tgtEl>
                                          <p:spTgt spid="48"/>
                                        </p:tgtEl>
                                        <p:attrNameLst>
                                          <p:attrName>ppt_x</p:attrName>
                                        </p:attrNameLst>
                                      </p:cBhvr>
                                      <p:tavLst>
                                        <p:tav tm="0">
                                          <p:val>
                                            <p:strVal val="0-#ppt_w/2"/>
                                          </p:val>
                                        </p:tav>
                                        <p:tav tm="100000">
                                          <p:val>
                                            <p:strVal val="#ppt_x"/>
                                          </p:val>
                                        </p:tav>
                                      </p:tavLst>
                                    </p:anim>
                                    <p:anim calcmode="lin" valueType="num">
                                      <p:cBhvr additive="base">
                                        <p:cTn id="22" dur="500" fill="hold"/>
                                        <p:tgtEl>
                                          <p:spTgt spid="48"/>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250"/>
                                  </p:stCondLst>
                                  <p:childTnLst>
                                    <p:set>
                                      <p:cBhvr>
                                        <p:cTn id="24" dur="1" fill="hold">
                                          <p:stCondLst>
                                            <p:cond delay="0"/>
                                          </p:stCondLst>
                                        </p:cTn>
                                        <p:tgtEl>
                                          <p:spTgt spid="47"/>
                                        </p:tgtEl>
                                        <p:attrNameLst>
                                          <p:attrName>style.visibility</p:attrName>
                                        </p:attrNameLst>
                                      </p:cBhvr>
                                      <p:to>
                                        <p:strVal val="visible"/>
                                      </p:to>
                                    </p:set>
                                    <p:anim calcmode="lin" valueType="num">
                                      <p:cBhvr additive="base">
                                        <p:cTn id="25" dur="500" fill="hold"/>
                                        <p:tgtEl>
                                          <p:spTgt spid="47"/>
                                        </p:tgtEl>
                                        <p:attrNameLst>
                                          <p:attrName>ppt_x</p:attrName>
                                        </p:attrNameLst>
                                      </p:cBhvr>
                                      <p:tavLst>
                                        <p:tav tm="0">
                                          <p:val>
                                            <p:strVal val="0-#ppt_w/2"/>
                                          </p:val>
                                        </p:tav>
                                        <p:tav tm="100000">
                                          <p:val>
                                            <p:strVal val="#ppt_x"/>
                                          </p:val>
                                        </p:tav>
                                      </p:tavLst>
                                    </p:anim>
                                    <p:anim calcmode="lin" valueType="num">
                                      <p:cBhvr additive="base">
                                        <p:cTn id="26" dur="500" fill="hold"/>
                                        <p:tgtEl>
                                          <p:spTgt spid="47"/>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500"/>
                                  </p:stCondLst>
                                  <p:childTnLst>
                                    <p:set>
                                      <p:cBhvr>
                                        <p:cTn id="28" dur="1" fill="hold">
                                          <p:stCondLst>
                                            <p:cond delay="0"/>
                                          </p:stCondLst>
                                        </p:cTn>
                                        <p:tgtEl>
                                          <p:spTgt spid="46"/>
                                        </p:tgtEl>
                                        <p:attrNameLst>
                                          <p:attrName>style.visibility</p:attrName>
                                        </p:attrNameLst>
                                      </p:cBhvr>
                                      <p:to>
                                        <p:strVal val="visible"/>
                                      </p:to>
                                    </p:set>
                                    <p:anim calcmode="lin" valueType="num">
                                      <p:cBhvr additive="base">
                                        <p:cTn id="29" dur="500" fill="hold"/>
                                        <p:tgtEl>
                                          <p:spTgt spid="46"/>
                                        </p:tgtEl>
                                        <p:attrNameLst>
                                          <p:attrName>ppt_x</p:attrName>
                                        </p:attrNameLst>
                                      </p:cBhvr>
                                      <p:tavLst>
                                        <p:tav tm="0">
                                          <p:val>
                                            <p:strVal val="0-#ppt_w/2"/>
                                          </p:val>
                                        </p:tav>
                                        <p:tav tm="100000">
                                          <p:val>
                                            <p:strVal val="#ppt_x"/>
                                          </p:val>
                                        </p:tav>
                                      </p:tavLst>
                                    </p:anim>
                                    <p:anim calcmode="lin" valueType="num">
                                      <p:cBhvr additive="base">
                                        <p:cTn id="30" dur="500" fill="hold"/>
                                        <p:tgtEl>
                                          <p:spTgt spid="46"/>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750"/>
                                  </p:stCondLst>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500" fill="hold"/>
                                        <p:tgtEl>
                                          <p:spTgt spid="43"/>
                                        </p:tgtEl>
                                        <p:attrNameLst>
                                          <p:attrName>ppt_x</p:attrName>
                                        </p:attrNameLst>
                                      </p:cBhvr>
                                      <p:tavLst>
                                        <p:tav tm="0">
                                          <p:val>
                                            <p:strVal val="0-#ppt_w/2"/>
                                          </p:val>
                                        </p:tav>
                                        <p:tav tm="100000">
                                          <p:val>
                                            <p:strVal val="#ppt_x"/>
                                          </p:val>
                                        </p:tav>
                                      </p:tavLst>
                                    </p:anim>
                                    <p:anim calcmode="lin" valueType="num">
                                      <p:cBhvr additive="base">
                                        <p:cTn id="34" dur="500" fill="hold"/>
                                        <p:tgtEl>
                                          <p:spTgt spid="43"/>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100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0-#ppt_w/2"/>
                                          </p:val>
                                        </p:tav>
                                        <p:tav tm="100000">
                                          <p:val>
                                            <p:strVal val="#ppt_x"/>
                                          </p:val>
                                        </p:tav>
                                      </p:tavLst>
                                    </p:anim>
                                    <p:anim calcmode="lin" valueType="num">
                                      <p:cBhvr additive="base">
                                        <p:cTn id="38" dur="500" fill="hold"/>
                                        <p:tgtEl>
                                          <p:spTgt spid="44"/>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125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0-#ppt_w/2"/>
                                          </p:val>
                                        </p:tav>
                                        <p:tav tm="100000">
                                          <p:val>
                                            <p:strVal val="#ppt_x"/>
                                          </p:val>
                                        </p:tav>
                                      </p:tavLst>
                                    </p:anim>
                                    <p:anim calcmode="lin" valueType="num">
                                      <p:cBhvr additive="base">
                                        <p:cTn id="42" dur="500" fill="hold"/>
                                        <p:tgtEl>
                                          <p:spTgt spid="4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1250"/>
                                  </p:stCondLst>
                                  <p:childTnLst>
                                    <p:set>
                                      <p:cBhvr>
                                        <p:cTn id="44" dur="1" fill="hold">
                                          <p:stCondLst>
                                            <p:cond delay="0"/>
                                          </p:stCondLst>
                                        </p:cTn>
                                        <p:tgtEl>
                                          <p:spTgt spid="5124"/>
                                        </p:tgtEl>
                                        <p:attrNameLst>
                                          <p:attrName>style.visibility</p:attrName>
                                        </p:attrNameLst>
                                      </p:cBhvr>
                                      <p:to>
                                        <p:strVal val="visible"/>
                                      </p:to>
                                    </p:set>
                                    <p:anim calcmode="lin" valueType="num">
                                      <p:cBhvr additive="base">
                                        <p:cTn id="45" dur="500" fill="hold"/>
                                        <p:tgtEl>
                                          <p:spTgt spid="5124"/>
                                        </p:tgtEl>
                                        <p:attrNameLst>
                                          <p:attrName>ppt_x</p:attrName>
                                        </p:attrNameLst>
                                      </p:cBhvr>
                                      <p:tavLst>
                                        <p:tav tm="0">
                                          <p:val>
                                            <p:strVal val="1+#ppt_w/2"/>
                                          </p:val>
                                        </p:tav>
                                        <p:tav tm="100000">
                                          <p:val>
                                            <p:strVal val="#ppt_x"/>
                                          </p:val>
                                        </p:tav>
                                      </p:tavLst>
                                    </p:anim>
                                    <p:anim calcmode="lin" valueType="num">
                                      <p:cBhvr additive="base">
                                        <p:cTn id="46" dur="500" fill="hold"/>
                                        <p:tgtEl>
                                          <p:spTgt spid="5124"/>
                                        </p:tgtEl>
                                        <p:attrNameLst>
                                          <p:attrName>ppt_y</p:attrName>
                                        </p:attrNameLst>
                                      </p:cBhvr>
                                      <p:tavLst>
                                        <p:tav tm="0">
                                          <p:val>
                                            <p:strVal val="#ppt_y"/>
                                          </p:val>
                                        </p:tav>
                                        <p:tav tm="100000">
                                          <p:val>
                                            <p:strVal val="#ppt_y"/>
                                          </p:val>
                                        </p:tav>
                                      </p:tavLst>
                                    </p:anim>
                                  </p:childTnLst>
                                </p:cTn>
                              </p:par>
                              <p:par>
                                <p:cTn id="47" presetID="10" presetClass="entr" presetSubtype="0" fill="hold" nodeType="withEffect">
                                  <p:stCondLst>
                                    <p:cond delay="125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nodeType="clickEffect">
                                  <p:stCondLst>
                                    <p:cond delay="0"/>
                                  </p:stCondLst>
                                  <p:childTnLst>
                                    <p:animMotion origin="layout" path="M 1.11022E-16 -4.07407E-6 L -0.37122 -0.75787 " pathEditMode="relative" rAng="0" ptsTypes="AA">
                                      <p:cBhvr>
                                        <p:cTn id="53" dur="2000" fill="hold"/>
                                        <p:tgtEl>
                                          <p:spTgt spid="3"/>
                                        </p:tgtEl>
                                        <p:attrNameLst>
                                          <p:attrName>ppt_x</p:attrName>
                                          <p:attrName>ppt_y</p:attrName>
                                        </p:attrNameLst>
                                      </p:cBhvr>
                                      <p:rCtr x="-18568" y="-37894"/>
                                    </p:animMotion>
                                  </p:childTnLst>
                                </p:cTn>
                              </p:par>
                            </p:childTnLst>
                          </p:cTn>
                        </p:par>
                        <p:par>
                          <p:cTn id="54" fill="hold">
                            <p:stCondLst>
                              <p:cond delay="2000"/>
                            </p:stCondLst>
                            <p:childTnLst>
                              <p:par>
                                <p:cTn id="55" presetID="26" presetClass="emph" presetSubtype="0" fill="hold" grpId="1" nodeType="afterEffect">
                                  <p:stCondLst>
                                    <p:cond delay="0"/>
                                  </p:stCondLst>
                                  <p:childTnLst>
                                    <p:animEffect transition="out" filter="fade">
                                      <p:cBhvr>
                                        <p:cTn id="56" dur="500" tmFilter="0, 0; .2, .5; .8, .5; 1, 0"/>
                                        <p:tgtEl>
                                          <p:spTgt spid="48"/>
                                        </p:tgtEl>
                                      </p:cBhvr>
                                    </p:animEffect>
                                    <p:animScale>
                                      <p:cBhvr>
                                        <p:cTn id="57"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80" grpId="0" animBg="1"/>
      <p:bldP spid="87" grpId="0" animBg="1"/>
      <p:bldP spid="41" grpId="0"/>
      <p:bldP spid="43" grpId="0" animBg="1"/>
      <p:bldP spid="44" grpId="0" animBg="1"/>
      <p:bldP spid="45" grpId="0" animBg="1"/>
      <p:bldP spid="46" grpId="0" animBg="1"/>
      <p:bldP spid="47" grpId="0" animBg="1"/>
      <p:bldP spid="48" grpId="0" animBg="1"/>
      <p:bldP spid="4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9856"/>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B608232-61D2-45CE-BC8F-1B0F6CC8A939}"/>
              </a:ext>
            </a:extLst>
          </p:cNvPr>
          <p:cNvSpPr/>
          <p:nvPr/>
        </p:nvSpPr>
        <p:spPr>
          <a:xfrm>
            <a:off x="0" y="5032487"/>
            <a:ext cx="12192000" cy="480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Isosceles Triangle 22">
            <a:extLst>
              <a:ext uri="{FF2B5EF4-FFF2-40B4-BE49-F238E27FC236}">
                <a16:creationId xmlns:a16="http://schemas.microsoft.com/office/drawing/2014/main" id="{53EE3686-7F72-43AE-903F-8EEB1E97E879}"/>
              </a:ext>
            </a:extLst>
          </p:cNvPr>
          <p:cNvSpPr/>
          <p:nvPr/>
        </p:nvSpPr>
        <p:spPr>
          <a:xfrm flipH="1">
            <a:off x="1726606" y="3542179"/>
            <a:ext cx="1728759" cy="1490308"/>
          </a:xfrm>
          <a:prstGeom prst="triangle">
            <a:avLst/>
          </a:prstGeom>
          <a:solidFill>
            <a:srgbClr val="217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Isosceles Triangle 23">
            <a:extLst>
              <a:ext uri="{FF2B5EF4-FFF2-40B4-BE49-F238E27FC236}">
                <a16:creationId xmlns:a16="http://schemas.microsoft.com/office/drawing/2014/main" id="{4DB8D76D-8A49-48CB-A59A-0724FA312F64}"/>
              </a:ext>
            </a:extLst>
          </p:cNvPr>
          <p:cNvSpPr/>
          <p:nvPr/>
        </p:nvSpPr>
        <p:spPr>
          <a:xfrm flipH="1">
            <a:off x="1114828" y="3542179"/>
            <a:ext cx="1728759" cy="1490308"/>
          </a:xfrm>
          <a:prstGeom prst="triangle">
            <a:avLst/>
          </a:prstGeom>
          <a:solidFill>
            <a:srgbClr val="5BB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Isosceles Triangle 24">
            <a:extLst>
              <a:ext uri="{FF2B5EF4-FFF2-40B4-BE49-F238E27FC236}">
                <a16:creationId xmlns:a16="http://schemas.microsoft.com/office/drawing/2014/main" id="{2B2D3FC1-4AA2-452F-96D4-A8CC95E2DFBF}"/>
              </a:ext>
            </a:extLst>
          </p:cNvPr>
          <p:cNvSpPr/>
          <p:nvPr/>
        </p:nvSpPr>
        <p:spPr>
          <a:xfrm flipH="1">
            <a:off x="503050" y="3542179"/>
            <a:ext cx="1728759" cy="1490308"/>
          </a:xfrm>
          <a:prstGeom prst="triangle">
            <a:avLst/>
          </a:prstGeom>
          <a:solidFill>
            <a:srgbClr val="CF0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TextBox 25">
            <a:extLst>
              <a:ext uri="{FF2B5EF4-FFF2-40B4-BE49-F238E27FC236}">
                <a16:creationId xmlns:a16="http://schemas.microsoft.com/office/drawing/2014/main" id="{39D40B92-AC5C-46F7-A6EC-063C96D58683}"/>
              </a:ext>
            </a:extLst>
          </p:cNvPr>
          <p:cNvSpPr txBox="1"/>
          <p:nvPr/>
        </p:nvSpPr>
        <p:spPr>
          <a:xfrm>
            <a:off x="3637850" y="4020824"/>
            <a:ext cx="7439322" cy="1015663"/>
          </a:xfrm>
          <a:prstGeom prst="rect">
            <a:avLst/>
          </a:prstGeom>
          <a:noFill/>
        </p:spPr>
        <p:txBody>
          <a:bodyPr wrap="square" rtlCol="0">
            <a:spAutoFit/>
          </a:bodyPr>
          <a:lstStyle/>
          <a:p>
            <a:r>
              <a:rPr lang="id-ID" sz="6000" dirty="0">
                <a:latin typeface="Bebas Neue" panose="020B0604020202020204" charset="0"/>
              </a:rPr>
              <a:t>Proses metode studi</a:t>
            </a:r>
            <a:r>
              <a:rPr lang="en-US" sz="6000" dirty="0">
                <a:latin typeface="Bebas Neue" panose="020B0604020202020204" charset="0"/>
              </a:rPr>
              <a:t> </a:t>
            </a:r>
            <a:r>
              <a:rPr lang="en-US" sz="6000" dirty="0" err="1">
                <a:latin typeface="Bebas Neue" panose="020B0604020202020204" charset="0"/>
              </a:rPr>
              <a:t>Kerja</a:t>
            </a:r>
            <a:endParaRPr lang="en-ID" sz="6000" dirty="0">
              <a:latin typeface="Bebas Neue" panose="020B0604020202020204" charset="0"/>
            </a:endParaRPr>
          </a:p>
        </p:txBody>
      </p:sp>
    </p:spTree>
    <p:extLst>
      <p:ext uri="{BB962C8B-B14F-4D97-AF65-F5344CB8AC3E}">
        <p14:creationId xmlns:p14="http://schemas.microsoft.com/office/powerpoint/2010/main" val="1974934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1000"/>
                                        <p:tgtEl>
                                          <p:spTgt spid="26"/>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7"/>
</p:tagLst>
</file>

<file path=ppt/tags/tag2.xml><?xml version="1.0" encoding="utf-8"?>
<p:tagLst xmlns:a="http://schemas.openxmlformats.org/drawingml/2006/main" xmlns:r="http://schemas.openxmlformats.org/officeDocument/2006/relationships" xmlns:p="http://schemas.openxmlformats.org/presentationml/2006/main">
  <p:tag name="TIMING" val="|2.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3806</TotalTime>
  <Words>897</Words>
  <Application>Microsoft Office PowerPoint</Application>
  <PresentationFormat>Widescreen</PresentationFormat>
  <Paragraphs>152</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Calibri Light</vt:lpstr>
      <vt:lpstr>Calibri</vt:lpstr>
      <vt:lpstr>Agency FB</vt:lpstr>
      <vt:lpstr>Arial</vt:lpstr>
      <vt:lpstr>Bebas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Izza Nasira Azzahra</dc:creator>
  <cp:lastModifiedBy>Indra Mahpudin</cp:lastModifiedBy>
  <cp:revision>195</cp:revision>
  <dcterms:created xsi:type="dcterms:W3CDTF">2021-04-04T06:53:24Z</dcterms:created>
  <dcterms:modified xsi:type="dcterms:W3CDTF">2021-05-27T08:57:47Z</dcterms:modified>
</cp:coreProperties>
</file>