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33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9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5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3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7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E8D8D0-63CD-4F1A-BFB7-6C27539EF45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305" y="2595373"/>
            <a:ext cx="9757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R. Indra Narayana</a:t>
            </a:r>
          </a:p>
          <a:p>
            <a:pPr algn="ctr"/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Reg.no: 11706250</a:t>
            </a:r>
          </a:p>
          <a:p>
            <a:pPr algn="ctr"/>
            <a:r>
              <a:rPr lang="en-IN" sz="28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Introdruction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Data Management(INT217)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0CE5-1AFA-4B61-ACC4-E2ACD888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49" y="4767887"/>
            <a:ext cx="1833076" cy="1828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43060" y="488258"/>
            <a:ext cx="4837340" cy="937629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GADGETS </a:t>
            </a:r>
            <a:r>
              <a:rPr lang="en-US" sz="5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endParaRPr lang="en-US" sz="5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1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540" y="841643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903" y="730815"/>
            <a:ext cx="985610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	</a:t>
            </a:r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        </a:t>
            </a:r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			</a:t>
            </a:r>
            <a:r>
              <a:rPr lang="en-IN" sz="360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   </a:t>
            </a:r>
            <a:r>
              <a:rPr lang="en-IN" sz="360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   Conclusions</a:t>
            </a:r>
            <a:endParaRPr lang="en-IN" sz="3600" dirty="0" smtClean="0">
              <a:solidFill>
                <a:schemeClr val="accent3">
                  <a:lumMod val="75000"/>
                </a:schemeClr>
              </a:solidFill>
              <a:latin typeface="Showcard Gothic" panose="04020904020102020604" pitchFamily="82" charset="0"/>
            </a:endParaRPr>
          </a:p>
          <a:p>
            <a:pPr algn="ctr"/>
            <a:endParaRPr lang="en-IN" sz="3600" dirty="0" smtClean="0">
              <a:latin typeface="Showcard Gothic" panose="04020904020102020604" pitchFamily="82" charset="0"/>
            </a:endParaRPr>
          </a:p>
          <a:p>
            <a:r>
              <a:rPr lang="en-IN" sz="2800" dirty="0" smtClean="0"/>
              <a:t>1. No of smartphones</a:t>
            </a:r>
            <a:r>
              <a:rPr lang="en-IN" sz="2800" dirty="0"/>
              <a:t> </a:t>
            </a:r>
            <a:r>
              <a:rPr lang="en-IN" sz="2800" dirty="0" smtClean="0"/>
              <a:t>of different brands </a:t>
            </a:r>
            <a:r>
              <a:rPr lang="en-IN" sz="2800" dirty="0" err="1" smtClean="0"/>
              <a:t>lauched</a:t>
            </a:r>
            <a:r>
              <a:rPr lang="en-IN" sz="2800" dirty="0" smtClean="0"/>
              <a:t> is increasing       yearly.</a:t>
            </a:r>
            <a:endParaRPr lang="en-US" sz="2800" dirty="0" smtClean="0"/>
          </a:p>
          <a:p>
            <a:r>
              <a:rPr lang="en-IN" sz="2800" dirty="0" smtClean="0"/>
              <a:t>2</a:t>
            </a:r>
            <a:r>
              <a:rPr lang="en-IN" sz="2800" dirty="0"/>
              <a:t>. </a:t>
            </a:r>
            <a:r>
              <a:rPr lang="en-IN" sz="2800" dirty="0" smtClean="0"/>
              <a:t>Most of the smartphones are in price range between 10000 to    20000</a:t>
            </a:r>
            <a:r>
              <a:rPr lang="en-IN" sz="2800" dirty="0" smtClean="0"/>
              <a:t>. And apple is the costliest.</a:t>
            </a:r>
            <a:endParaRPr lang="en-US" sz="2800" dirty="0"/>
          </a:p>
          <a:p>
            <a:r>
              <a:rPr lang="en-IN" sz="2800" dirty="0"/>
              <a:t>3. Type of chipset used by </a:t>
            </a:r>
            <a:r>
              <a:rPr lang="en-IN" sz="2800" dirty="0" smtClean="0"/>
              <a:t>most of the</a:t>
            </a:r>
            <a:r>
              <a:rPr lang="en-IN" sz="2800" dirty="0" smtClean="0"/>
              <a:t> smartphones    is </a:t>
            </a:r>
            <a:r>
              <a:rPr lang="en-IN" sz="2800" dirty="0" err="1" smtClean="0"/>
              <a:t>Qualcom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4. </a:t>
            </a:r>
            <a:r>
              <a:rPr lang="en-IN" sz="2800" dirty="0" smtClean="0"/>
              <a:t>Most</a:t>
            </a:r>
            <a:r>
              <a:rPr lang="en-IN" sz="2800" dirty="0" smtClean="0"/>
              <a:t> </a:t>
            </a:r>
            <a:r>
              <a:rPr lang="en-IN" sz="2800" dirty="0"/>
              <a:t>of </a:t>
            </a:r>
            <a:r>
              <a:rPr lang="en-IN" sz="2800" dirty="0" smtClean="0"/>
              <a:t>smartphones having audio jack.</a:t>
            </a:r>
            <a:endParaRPr lang="en-US" sz="2800" dirty="0"/>
          </a:p>
          <a:p>
            <a:r>
              <a:rPr lang="en-IN" sz="2800" dirty="0"/>
              <a:t>5</a:t>
            </a:r>
            <a:r>
              <a:rPr lang="en-IN" sz="2800" dirty="0" smtClean="0"/>
              <a:t>. </a:t>
            </a:r>
            <a:r>
              <a:rPr lang="en-IN" sz="2800" dirty="0" smtClean="0"/>
              <a:t>Android </a:t>
            </a:r>
            <a:r>
              <a:rPr lang="en-IN" sz="2800" dirty="0" err="1" smtClean="0"/>
              <a:t>os</a:t>
            </a:r>
            <a:r>
              <a:rPr lang="en-IN" sz="2800" dirty="0" smtClean="0"/>
              <a:t> used by most of the devices.</a:t>
            </a:r>
            <a:endParaRPr lang="en-US" sz="2800" dirty="0"/>
          </a:p>
          <a:p>
            <a:r>
              <a:rPr lang="en-IN" sz="2800" dirty="0" smtClean="0"/>
              <a:t>6. </a:t>
            </a:r>
            <a:r>
              <a:rPr lang="en-IN" sz="2800" dirty="0" smtClean="0"/>
              <a:t>3g is supported by almost all devices launched  after 2012</a:t>
            </a:r>
            <a:r>
              <a:rPr lang="en-IN" sz="3600" dirty="0" smtClean="0"/>
              <a:t>.</a:t>
            </a:r>
            <a:endParaRPr lang="en-US" sz="3600" dirty="0" smtClean="0"/>
          </a:p>
          <a:p>
            <a:endParaRPr lang="en-IN" sz="3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1776549" y="1018903"/>
            <a:ext cx="8530046" cy="45720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solidFill>
                  <a:srgbClr val="FFFF00"/>
                </a:solidFill>
                <a:latin typeface="Showcard Gothic" panose="04020904020102020604" pitchFamily="82" charset="0"/>
              </a:rPr>
              <a:t>THANK YOU</a:t>
            </a:r>
            <a:endParaRPr lang="en-IN" sz="7200" dirty="0">
              <a:solidFill>
                <a:srgbClr val="FFFF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058" y="730815"/>
            <a:ext cx="954894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						   Objectives</a:t>
            </a:r>
          </a:p>
          <a:p>
            <a:pPr algn="ctr"/>
            <a:endParaRPr lang="en-IN" sz="3600" dirty="0" smtClean="0">
              <a:latin typeface="Showcard Gothic" panose="04020904020102020604" pitchFamily="82" charset="0"/>
            </a:endParaRPr>
          </a:p>
          <a:p>
            <a:r>
              <a:rPr lang="en-IN" sz="3600" dirty="0" smtClean="0"/>
              <a:t>1. No of smartphones</a:t>
            </a:r>
            <a:r>
              <a:rPr lang="en-IN" sz="3600" dirty="0"/>
              <a:t> </a:t>
            </a:r>
            <a:r>
              <a:rPr lang="en-IN" sz="3600" dirty="0" smtClean="0"/>
              <a:t>of different brands launched in </a:t>
            </a:r>
            <a:r>
              <a:rPr lang="en-IN" sz="3600" dirty="0"/>
              <a:t>different year</a:t>
            </a:r>
            <a:r>
              <a:rPr lang="en-IN" dirty="0" smtClean="0"/>
              <a:t>.</a:t>
            </a:r>
            <a:endParaRPr lang="en-US" sz="3600" dirty="0" smtClean="0"/>
          </a:p>
          <a:p>
            <a:r>
              <a:rPr lang="en-IN" sz="3600" dirty="0" smtClean="0"/>
              <a:t>2</a:t>
            </a:r>
            <a:r>
              <a:rPr lang="en-IN" sz="3600" dirty="0"/>
              <a:t>. Analysis on the price of smartphones.</a:t>
            </a:r>
            <a:endParaRPr lang="en-US" sz="3600" dirty="0"/>
          </a:p>
          <a:p>
            <a:r>
              <a:rPr lang="en-IN" sz="3600" dirty="0"/>
              <a:t>3. Type of chipset used by various smartphones</a:t>
            </a:r>
            <a:r>
              <a:rPr lang="en-IN" sz="3600" dirty="0" smtClean="0"/>
              <a:t>.</a:t>
            </a:r>
          </a:p>
          <a:p>
            <a:r>
              <a:rPr lang="en-US" sz="3600" dirty="0" smtClean="0"/>
              <a:t>4. </a:t>
            </a:r>
            <a:r>
              <a:rPr lang="en-IN" sz="3600" dirty="0" smtClean="0"/>
              <a:t>No </a:t>
            </a:r>
            <a:r>
              <a:rPr lang="en-IN" sz="3600" dirty="0"/>
              <a:t>of </a:t>
            </a:r>
            <a:r>
              <a:rPr lang="en-IN" sz="3600" dirty="0" smtClean="0"/>
              <a:t>smartphones having audio jack.</a:t>
            </a:r>
            <a:endParaRPr lang="en-US" sz="3600" dirty="0"/>
          </a:p>
          <a:p>
            <a:r>
              <a:rPr lang="en-IN" sz="3600" dirty="0"/>
              <a:t>5</a:t>
            </a:r>
            <a:r>
              <a:rPr lang="en-IN" sz="3600" dirty="0" smtClean="0"/>
              <a:t>. </a:t>
            </a:r>
            <a:r>
              <a:rPr lang="en-IN" sz="3600" dirty="0"/>
              <a:t>Analysis on the basis of operating systems used.</a:t>
            </a:r>
            <a:endParaRPr lang="en-US" sz="3600" dirty="0"/>
          </a:p>
          <a:p>
            <a:r>
              <a:rPr lang="en-IN" sz="3600" dirty="0" smtClean="0"/>
              <a:t>6. No of smartphones support 3g.</a:t>
            </a:r>
            <a:endParaRPr lang="en-US" sz="3600" dirty="0" smtClean="0"/>
          </a:p>
          <a:p>
            <a:endParaRPr lang="en-IN" sz="32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4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97234" y="182880"/>
            <a:ext cx="4728755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atin typeface="Showcard Gothic" panose="04020904020102020604" pitchFamily="82" charset="0"/>
              </a:rPr>
              <a:t>DASHBOARD</a:t>
            </a:r>
            <a:endParaRPr lang="en-IN" sz="3600" dirty="0">
              <a:latin typeface="Showcard Gothic" panose="04020904020102020604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1314330"/>
            <a:ext cx="10404389" cy="53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39" y="247832"/>
            <a:ext cx="826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 of smartphones of different brands launched in different year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900" y="1166697"/>
            <a:ext cx="9334500" cy="54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0100" y="235132"/>
            <a:ext cx="544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IN" sz="2400" dirty="0"/>
              <a:t>Analysis on the price of smartphones.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2200" y="1160462"/>
            <a:ext cx="10401300" cy="56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525" y="260532"/>
            <a:ext cx="571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Type of chipset used by various smartphones.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2200" y="939800"/>
            <a:ext cx="9702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5546" y="235819"/>
            <a:ext cx="609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IN" sz="2400" dirty="0" smtClean="0"/>
              <a:t>No </a:t>
            </a:r>
            <a:r>
              <a:rPr lang="en-IN" sz="2400" dirty="0"/>
              <a:t>of smartphones having audio jack.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829015"/>
            <a:ext cx="9676720" cy="59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585" y="349432"/>
            <a:ext cx="603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Analysis on the basis of operating systems used.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2200" y="1003300"/>
            <a:ext cx="97155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913" y="273232"/>
            <a:ext cx="475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 of </a:t>
            </a:r>
            <a:r>
              <a:rPr lang="en-IN" sz="2400" dirty="0" smtClean="0"/>
              <a:t>smartphones which </a:t>
            </a:r>
            <a:r>
              <a:rPr lang="en-IN" sz="2400" dirty="0"/>
              <a:t>support 3g.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927100"/>
            <a:ext cx="10033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71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Showcard Gothic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Indra Narayana</cp:lastModifiedBy>
  <cp:revision>14</cp:revision>
  <dcterms:created xsi:type="dcterms:W3CDTF">2019-11-21T02:55:35Z</dcterms:created>
  <dcterms:modified xsi:type="dcterms:W3CDTF">2019-11-22T08:47:48Z</dcterms:modified>
</cp:coreProperties>
</file>