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9" r:id="rId1"/>
  </p:sldMasterIdLst>
  <p:notesMasterIdLst>
    <p:notesMasterId r:id="rId40"/>
  </p:notesMasterIdLst>
  <p:sldIdLst>
    <p:sldId id="275" r:id="rId2"/>
    <p:sldId id="256" r:id="rId3"/>
    <p:sldId id="257" r:id="rId4"/>
    <p:sldId id="258" r:id="rId5"/>
    <p:sldId id="269" r:id="rId6"/>
    <p:sldId id="260" r:id="rId7"/>
    <p:sldId id="261" r:id="rId8"/>
    <p:sldId id="270" r:id="rId9"/>
    <p:sldId id="263" r:id="rId10"/>
    <p:sldId id="264" r:id="rId11"/>
    <p:sldId id="271" r:id="rId12"/>
    <p:sldId id="266" r:id="rId13"/>
    <p:sldId id="267" r:id="rId14"/>
    <p:sldId id="274" r:id="rId15"/>
    <p:sldId id="297" r:id="rId16"/>
    <p:sldId id="298" r:id="rId17"/>
    <p:sldId id="276" r:id="rId18"/>
    <p:sldId id="277" r:id="rId19"/>
    <p:sldId id="278" r:id="rId20"/>
    <p:sldId id="279" r:id="rId21"/>
    <p:sldId id="280" r:id="rId22"/>
    <p:sldId id="281" r:id="rId23"/>
    <p:sldId id="282" r:id="rId24"/>
    <p:sldId id="296"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73"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7" d="100"/>
          <a:sy n="67"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85417-4F77-4781-B858-53A6445001CE}" type="doc">
      <dgm:prSet loTypeId="urn:microsoft.com/office/officeart/2009/3/layout/HorizontalOrganizationChart" loCatId="hierarchy" qsTypeId="urn:microsoft.com/office/officeart/2005/8/quickstyle/simple2" qsCatId="simple" csTypeId="urn:microsoft.com/office/officeart/2005/8/colors/accent1_2" csCatId="accent1"/>
      <dgm:spPr/>
      <dgm:t>
        <a:bodyPr/>
        <a:lstStyle/>
        <a:p>
          <a:endParaRPr lang="en-US"/>
        </a:p>
      </dgm:t>
    </dgm:pt>
    <dgm:pt modelId="{0EC63D28-BC4D-4654-942C-8DB38E07662B}">
      <dgm:prSet/>
      <dgm:spPr/>
      <dgm:t>
        <a:bodyPr/>
        <a:lstStyle/>
        <a:p>
          <a:pPr rtl="0"/>
          <a:r>
            <a:rPr lang="en-US" smtClean="0"/>
            <a:t>D2D Communications</a:t>
          </a:r>
          <a:endParaRPr lang="en-US"/>
        </a:p>
      </dgm:t>
    </dgm:pt>
    <dgm:pt modelId="{808002D6-EED5-4E49-A98A-87894573D3A7}" type="parTrans" cxnId="{7604A603-D97E-4F4A-B7D3-2E6DAFCAECA9}">
      <dgm:prSet/>
      <dgm:spPr/>
      <dgm:t>
        <a:bodyPr/>
        <a:lstStyle/>
        <a:p>
          <a:endParaRPr lang="en-US"/>
        </a:p>
      </dgm:t>
    </dgm:pt>
    <dgm:pt modelId="{20534987-9B43-45B4-B24A-CA98C9389A0C}" type="sibTrans" cxnId="{7604A603-D97E-4F4A-B7D3-2E6DAFCAECA9}">
      <dgm:prSet/>
      <dgm:spPr/>
      <dgm:t>
        <a:bodyPr/>
        <a:lstStyle/>
        <a:p>
          <a:endParaRPr lang="en-US"/>
        </a:p>
      </dgm:t>
    </dgm:pt>
    <dgm:pt modelId="{D4AE92CA-17EB-47C5-AA86-C7197DF08D9F}">
      <dgm:prSet/>
      <dgm:spPr/>
      <dgm:t>
        <a:bodyPr/>
        <a:lstStyle/>
        <a:p>
          <a:pPr rtl="0"/>
          <a:r>
            <a:rPr lang="en-US" smtClean="0"/>
            <a:t>Inband D2D</a:t>
          </a:r>
          <a:endParaRPr lang="en-US"/>
        </a:p>
      </dgm:t>
    </dgm:pt>
    <dgm:pt modelId="{7C80E564-FBA9-4220-99D2-DBFB43965951}" type="parTrans" cxnId="{E2DA6644-F299-4FB7-9D96-317B3DD668FD}">
      <dgm:prSet/>
      <dgm:spPr/>
      <dgm:t>
        <a:bodyPr/>
        <a:lstStyle/>
        <a:p>
          <a:endParaRPr lang="en-US"/>
        </a:p>
      </dgm:t>
    </dgm:pt>
    <dgm:pt modelId="{40FC9E68-24AE-4858-8235-AC4C4ED53C7A}" type="sibTrans" cxnId="{E2DA6644-F299-4FB7-9D96-317B3DD668FD}">
      <dgm:prSet/>
      <dgm:spPr/>
      <dgm:t>
        <a:bodyPr/>
        <a:lstStyle/>
        <a:p>
          <a:endParaRPr lang="en-US"/>
        </a:p>
      </dgm:t>
    </dgm:pt>
    <dgm:pt modelId="{235C4DE6-79A1-403B-B22C-95336E3984F4}">
      <dgm:prSet/>
      <dgm:spPr/>
      <dgm:t>
        <a:bodyPr/>
        <a:lstStyle/>
        <a:p>
          <a:pPr rtl="0"/>
          <a:r>
            <a:rPr lang="en-US" smtClean="0"/>
            <a:t>Underlay</a:t>
          </a:r>
          <a:endParaRPr lang="en-US"/>
        </a:p>
      </dgm:t>
    </dgm:pt>
    <dgm:pt modelId="{90278D85-93F2-4297-8D80-6DB8D6FA3113}" type="parTrans" cxnId="{734F6C45-6CA9-4C6C-89F4-525975140734}">
      <dgm:prSet/>
      <dgm:spPr/>
      <dgm:t>
        <a:bodyPr/>
        <a:lstStyle/>
        <a:p>
          <a:endParaRPr lang="en-US"/>
        </a:p>
      </dgm:t>
    </dgm:pt>
    <dgm:pt modelId="{1C81B194-1B7D-47A2-BB8B-473708535CEE}" type="sibTrans" cxnId="{734F6C45-6CA9-4C6C-89F4-525975140734}">
      <dgm:prSet/>
      <dgm:spPr/>
      <dgm:t>
        <a:bodyPr/>
        <a:lstStyle/>
        <a:p>
          <a:endParaRPr lang="en-US"/>
        </a:p>
      </dgm:t>
    </dgm:pt>
    <dgm:pt modelId="{F12AAB2D-1716-42A4-88FC-3165D7B02DBF}">
      <dgm:prSet/>
      <dgm:spPr/>
      <dgm:t>
        <a:bodyPr/>
        <a:lstStyle/>
        <a:p>
          <a:pPr rtl="0"/>
          <a:r>
            <a:rPr lang="en-US" smtClean="0"/>
            <a:t>Overlay</a:t>
          </a:r>
          <a:endParaRPr lang="en-US"/>
        </a:p>
      </dgm:t>
    </dgm:pt>
    <dgm:pt modelId="{8EEBFA63-969C-4D81-A8AE-8126FA31F18A}" type="parTrans" cxnId="{9812ED32-7F9A-4AA3-B9EB-86DC0AFAB7BC}">
      <dgm:prSet/>
      <dgm:spPr/>
      <dgm:t>
        <a:bodyPr/>
        <a:lstStyle/>
        <a:p>
          <a:endParaRPr lang="en-US"/>
        </a:p>
      </dgm:t>
    </dgm:pt>
    <dgm:pt modelId="{A5F12EA0-BEC7-40C7-85C2-DED39326A50F}" type="sibTrans" cxnId="{9812ED32-7F9A-4AA3-B9EB-86DC0AFAB7BC}">
      <dgm:prSet/>
      <dgm:spPr/>
      <dgm:t>
        <a:bodyPr/>
        <a:lstStyle/>
        <a:p>
          <a:endParaRPr lang="en-US"/>
        </a:p>
      </dgm:t>
    </dgm:pt>
    <dgm:pt modelId="{7041B2C6-7F09-4D9D-B6B3-8469AB54BE04}">
      <dgm:prSet/>
      <dgm:spPr/>
      <dgm:t>
        <a:bodyPr/>
        <a:lstStyle/>
        <a:p>
          <a:pPr rtl="0"/>
          <a:r>
            <a:rPr lang="en-US" smtClean="0"/>
            <a:t>Outband D2D</a:t>
          </a:r>
          <a:endParaRPr lang="en-US"/>
        </a:p>
      </dgm:t>
    </dgm:pt>
    <dgm:pt modelId="{0359D25C-7FE2-42D3-8F4A-1BFA21F59F08}" type="parTrans" cxnId="{19EA2015-47D8-4A90-B59F-D4B5EB9525A6}">
      <dgm:prSet/>
      <dgm:spPr/>
      <dgm:t>
        <a:bodyPr/>
        <a:lstStyle/>
        <a:p>
          <a:endParaRPr lang="en-US"/>
        </a:p>
      </dgm:t>
    </dgm:pt>
    <dgm:pt modelId="{509B72D9-C13A-482A-AB19-D9479236B17B}" type="sibTrans" cxnId="{19EA2015-47D8-4A90-B59F-D4B5EB9525A6}">
      <dgm:prSet/>
      <dgm:spPr/>
      <dgm:t>
        <a:bodyPr/>
        <a:lstStyle/>
        <a:p>
          <a:endParaRPr lang="en-US"/>
        </a:p>
      </dgm:t>
    </dgm:pt>
    <dgm:pt modelId="{6306660A-6C6A-4451-8D9E-8C9B3927415D}">
      <dgm:prSet/>
      <dgm:spPr/>
      <dgm:t>
        <a:bodyPr/>
        <a:lstStyle/>
        <a:p>
          <a:pPr rtl="0"/>
          <a:r>
            <a:rPr lang="en-US" smtClean="0"/>
            <a:t>Controlled</a:t>
          </a:r>
          <a:endParaRPr lang="en-US"/>
        </a:p>
      </dgm:t>
    </dgm:pt>
    <dgm:pt modelId="{CB1603ED-65E3-4553-B565-CED3EC8D6087}" type="parTrans" cxnId="{44D01902-2B96-4576-A8F9-ABF0E3E65895}">
      <dgm:prSet/>
      <dgm:spPr/>
      <dgm:t>
        <a:bodyPr/>
        <a:lstStyle/>
        <a:p>
          <a:endParaRPr lang="en-US"/>
        </a:p>
      </dgm:t>
    </dgm:pt>
    <dgm:pt modelId="{7AB74C61-8187-4218-BA2A-D4D8368D5FBB}" type="sibTrans" cxnId="{44D01902-2B96-4576-A8F9-ABF0E3E65895}">
      <dgm:prSet/>
      <dgm:spPr/>
      <dgm:t>
        <a:bodyPr/>
        <a:lstStyle/>
        <a:p>
          <a:endParaRPr lang="en-US"/>
        </a:p>
      </dgm:t>
    </dgm:pt>
    <dgm:pt modelId="{4393F6B1-B770-43AC-93AE-D3FCE0B31573}">
      <dgm:prSet/>
      <dgm:spPr/>
      <dgm:t>
        <a:bodyPr/>
        <a:lstStyle/>
        <a:p>
          <a:pPr rtl="0"/>
          <a:r>
            <a:rPr lang="en-US" smtClean="0"/>
            <a:t>Autonomous</a:t>
          </a:r>
          <a:endParaRPr lang="en-US"/>
        </a:p>
      </dgm:t>
    </dgm:pt>
    <dgm:pt modelId="{CFB653C9-98B6-498A-8417-7314AC810AD1}" type="parTrans" cxnId="{55575A11-EDAE-4608-9597-1267E5D7276A}">
      <dgm:prSet/>
      <dgm:spPr/>
      <dgm:t>
        <a:bodyPr/>
        <a:lstStyle/>
        <a:p>
          <a:endParaRPr lang="en-US"/>
        </a:p>
      </dgm:t>
    </dgm:pt>
    <dgm:pt modelId="{5BFDC7CE-577C-4265-BD47-AFCC2B8BFB5B}" type="sibTrans" cxnId="{55575A11-EDAE-4608-9597-1267E5D7276A}">
      <dgm:prSet/>
      <dgm:spPr/>
      <dgm:t>
        <a:bodyPr/>
        <a:lstStyle/>
        <a:p>
          <a:endParaRPr lang="en-US"/>
        </a:p>
      </dgm:t>
    </dgm:pt>
    <dgm:pt modelId="{BC3D169C-7EBB-46FB-88AD-916BE6DDA188}" type="pres">
      <dgm:prSet presAssocID="{FE285417-4F77-4781-B858-53A6445001CE}" presName="hierChild1" presStyleCnt="0">
        <dgm:presLayoutVars>
          <dgm:orgChart val="1"/>
          <dgm:chPref val="1"/>
          <dgm:dir/>
          <dgm:animOne val="branch"/>
          <dgm:animLvl val="lvl"/>
          <dgm:resizeHandles/>
        </dgm:presLayoutVars>
      </dgm:prSet>
      <dgm:spPr/>
      <dgm:t>
        <a:bodyPr/>
        <a:lstStyle/>
        <a:p>
          <a:endParaRPr lang="en-US"/>
        </a:p>
      </dgm:t>
    </dgm:pt>
    <dgm:pt modelId="{4BDD46DA-FAAF-4BB4-A276-803DF7C27A7B}" type="pres">
      <dgm:prSet presAssocID="{0EC63D28-BC4D-4654-942C-8DB38E07662B}" presName="hierRoot1" presStyleCnt="0">
        <dgm:presLayoutVars>
          <dgm:hierBranch val="init"/>
        </dgm:presLayoutVars>
      </dgm:prSet>
      <dgm:spPr/>
    </dgm:pt>
    <dgm:pt modelId="{24BA6C7D-3A24-44D2-8AE4-AC27915E94A5}" type="pres">
      <dgm:prSet presAssocID="{0EC63D28-BC4D-4654-942C-8DB38E07662B}" presName="rootComposite1" presStyleCnt="0"/>
      <dgm:spPr/>
    </dgm:pt>
    <dgm:pt modelId="{E45D9147-9EE8-4D58-B7D8-FC8A28BA66C4}" type="pres">
      <dgm:prSet presAssocID="{0EC63D28-BC4D-4654-942C-8DB38E07662B}" presName="rootText1" presStyleLbl="node0" presStyleIdx="0" presStyleCnt="1">
        <dgm:presLayoutVars>
          <dgm:chPref val="3"/>
        </dgm:presLayoutVars>
      </dgm:prSet>
      <dgm:spPr/>
      <dgm:t>
        <a:bodyPr/>
        <a:lstStyle/>
        <a:p>
          <a:endParaRPr lang="en-US"/>
        </a:p>
      </dgm:t>
    </dgm:pt>
    <dgm:pt modelId="{C07EBA57-4E31-455A-8057-C77D5629CFE3}" type="pres">
      <dgm:prSet presAssocID="{0EC63D28-BC4D-4654-942C-8DB38E07662B}" presName="rootConnector1" presStyleLbl="node1" presStyleIdx="0" presStyleCnt="0"/>
      <dgm:spPr/>
      <dgm:t>
        <a:bodyPr/>
        <a:lstStyle/>
        <a:p>
          <a:endParaRPr lang="en-US"/>
        </a:p>
      </dgm:t>
    </dgm:pt>
    <dgm:pt modelId="{9D5E6648-CF5A-483B-A93C-943D0F5A8D42}" type="pres">
      <dgm:prSet presAssocID="{0EC63D28-BC4D-4654-942C-8DB38E07662B}" presName="hierChild2" presStyleCnt="0"/>
      <dgm:spPr/>
    </dgm:pt>
    <dgm:pt modelId="{89CAF9FB-DB4A-47BB-BF00-B7E809C62DE1}" type="pres">
      <dgm:prSet presAssocID="{7C80E564-FBA9-4220-99D2-DBFB43965951}" presName="Name64" presStyleLbl="parChTrans1D2" presStyleIdx="0" presStyleCnt="2"/>
      <dgm:spPr/>
      <dgm:t>
        <a:bodyPr/>
        <a:lstStyle/>
        <a:p>
          <a:endParaRPr lang="en-US"/>
        </a:p>
      </dgm:t>
    </dgm:pt>
    <dgm:pt modelId="{7F06F938-A9C2-45CA-8FC7-C59A955FD62E}" type="pres">
      <dgm:prSet presAssocID="{D4AE92CA-17EB-47C5-AA86-C7197DF08D9F}" presName="hierRoot2" presStyleCnt="0">
        <dgm:presLayoutVars>
          <dgm:hierBranch val="init"/>
        </dgm:presLayoutVars>
      </dgm:prSet>
      <dgm:spPr/>
    </dgm:pt>
    <dgm:pt modelId="{C42C93D1-0FE3-4288-879B-8738DD08CEE1}" type="pres">
      <dgm:prSet presAssocID="{D4AE92CA-17EB-47C5-AA86-C7197DF08D9F}" presName="rootComposite" presStyleCnt="0"/>
      <dgm:spPr/>
    </dgm:pt>
    <dgm:pt modelId="{1DC09098-4214-4207-BBD4-ECC2651998C0}" type="pres">
      <dgm:prSet presAssocID="{D4AE92CA-17EB-47C5-AA86-C7197DF08D9F}" presName="rootText" presStyleLbl="node2" presStyleIdx="0" presStyleCnt="2">
        <dgm:presLayoutVars>
          <dgm:chPref val="3"/>
        </dgm:presLayoutVars>
      </dgm:prSet>
      <dgm:spPr/>
      <dgm:t>
        <a:bodyPr/>
        <a:lstStyle/>
        <a:p>
          <a:endParaRPr lang="en-US"/>
        </a:p>
      </dgm:t>
    </dgm:pt>
    <dgm:pt modelId="{355D745F-217E-4601-BEA6-5FFE4DF49606}" type="pres">
      <dgm:prSet presAssocID="{D4AE92CA-17EB-47C5-AA86-C7197DF08D9F}" presName="rootConnector" presStyleLbl="node2" presStyleIdx="0" presStyleCnt="2"/>
      <dgm:spPr/>
      <dgm:t>
        <a:bodyPr/>
        <a:lstStyle/>
        <a:p>
          <a:endParaRPr lang="en-US"/>
        </a:p>
      </dgm:t>
    </dgm:pt>
    <dgm:pt modelId="{9B2B74C2-B4AD-4608-A887-2EA147C11076}" type="pres">
      <dgm:prSet presAssocID="{D4AE92CA-17EB-47C5-AA86-C7197DF08D9F}" presName="hierChild4" presStyleCnt="0"/>
      <dgm:spPr/>
    </dgm:pt>
    <dgm:pt modelId="{CAA260F1-F0C8-4F92-9C62-F25D12EFCAD0}" type="pres">
      <dgm:prSet presAssocID="{90278D85-93F2-4297-8D80-6DB8D6FA3113}" presName="Name64" presStyleLbl="parChTrans1D3" presStyleIdx="0" presStyleCnt="4"/>
      <dgm:spPr/>
      <dgm:t>
        <a:bodyPr/>
        <a:lstStyle/>
        <a:p>
          <a:endParaRPr lang="en-US"/>
        </a:p>
      </dgm:t>
    </dgm:pt>
    <dgm:pt modelId="{77093830-7FE5-4627-A168-D017EE9CB290}" type="pres">
      <dgm:prSet presAssocID="{235C4DE6-79A1-403B-B22C-95336E3984F4}" presName="hierRoot2" presStyleCnt="0">
        <dgm:presLayoutVars>
          <dgm:hierBranch val="init"/>
        </dgm:presLayoutVars>
      </dgm:prSet>
      <dgm:spPr/>
    </dgm:pt>
    <dgm:pt modelId="{8D500737-2E22-47F6-9941-59CEF7C905F6}" type="pres">
      <dgm:prSet presAssocID="{235C4DE6-79A1-403B-B22C-95336E3984F4}" presName="rootComposite" presStyleCnt="0"/>
      <dgm:spPr/>
    </dgm:pt>
    <dgm:pt modelId="{CFEEDDC0-EE8E-4196-8CE5-D309D43FDC40}" type="pres">
      <dgm:prSet presAssocID="{235C4DE6-79A1-403B-B22C-95336E3984F4}" presName="rootText" presStyleLbl="node3" presStyleIdx="0" presStyleCnt="4">
        <dgm:presLayoutVars>
          <dgm:chPref val="3"/>
        </dgm:presLayoutVars>
      </dgm:prSet>
      <dgm:spPr/>
      <dgm:t>
        <a:bodyPr/>
        <a:lstStyle/>
        <a:p>
          <a:endParaRPr lang="en-US"/>
        </a:p>
      </dgm:t>
    </dgm:pt>
    <dgm:pt modelId="{9D04939E-162B-4D04-A8F8-1F31FA9B455B}" type="pres">
      <dgm:prSet presAssocID="{235C4DE6-79A1-403B-B22C-95336E3984F4}" presName="rootConnector" presStyleLbl="node3" presStyleIdx="0" presStyleCnt="4"/>
      <dgm:spPr/>
      <dgm:t>
        <a:bodyPr/>
        <a:lstStyle/>
        <a:p>
          <a:endParaRPr lang="en-US"/>
        </a:p>
      </dgm:t>
    </dgm:pt>
    <dgm:pt modelId="{73BAC0BB-53C9-45E2-9BD5-16BB595DE343}" type="pres">
      <dgm:prSet presAssocID="{235C4DE6-79A1-403B-B22C-95336E3984F4}" presName="hierChild4" presStyleCnt="0"/>
      <dgm:spPr/>
    </dgm:pt>
    <dgm:pt modelId="{FE18C023-C07F-406B-977D-986CD7E8F387}" type="pres">
      <dgm:prSet presAssocID="{235C4DE6-79A1-403B-B22C-95336E3984F4}" presName="hierChild5" presStyleCnt="0"/>
      <dgm:spPr/>
    </dgm:pt>
    <dgm:pt modelId="{5F8C6D85-054F-468D-8EC2-CCA24EB2478F}" type="pres">
      <dgm:prSet presAssocID="{8EEBFA63-969C-4D81-A8AE-8126FA31F18A}" presName="Name64" presStyleLbl="parChTrans1D3" presStyleIdx="1" presStyleCnt="4"/>
      <dgm:spPr/>
      <dgm:t>
        <a:bodyPr/>
        <a:lstStyle/>
        <a:p>
          <a:endParaRPr lang="en-US"/>
        </a:p>
      </dgm:t>
    </dgm:pt>
    <dgm:pt modelId="{EAA3CB39-C1FF-403E-BFB4-9C59DB933A77}" type="pres">
      <dgm:prSet presAssocID="{F12AAB2D-1716-42A4-88FC-3165D7B02DBF}" presName="hierRoot2" presStyleCnt="0">
        <dgm:presLayoutVars>
          <dgm:hierBranch val="init"/>
        </dgm:presLayoutVars>
      </dgm:prSet>
      <dgm:spPr/>
    </dgm:pt>
    <dgm:pt modelId="{4E5FC5CB-26CC-420F-ADAE-471F48DB65F5}" type="pres">
      <dgm:prSet presAssocID="{F12AAB2D-1716-42A4-88FC-3165D7B02DBF}" presName="rootComposite" presStyleCnt="0"/>
      <dgm:spPr/>
    </dgm:pt>
    <dgm:pt modelId="{7E93C53B-8FB4-44A1-B6C7-4F19899A9F6D}" type="pres">
      <dgm:prSet presAssocID="{F12AAB2D-1716-42A4-88FC-3165D7B02DBF}" presName="rootText" presStyleLbl="node3" presStyleIdx="1" presStyleCnt="4">
        <dgm:presLayoutVars>
          <dgm:chPref val="3"/>
        </dgm:presLayoutVars>
      </dgm:prSet>
      <dgm:spPr/>
      <dgm:t>
        <a:bodyPr/>
        <a:lstStyle/>
        <a:p>
          <a:endParaRPr lang="en-US"/>
        </a:p>
      </dgm:t>
    </dgm:pt>
    <dgm:pt modelId="{9FF43C01-C034-44E4-A7CF-B7931CC8942F}" type="pres">
      <dgm:prSet presAssocID="{F12AAB2D-1716-42A4-88FC-3165D7B02DBF}" presName="rootConnector" presStyleLbl="node3" presStyleIdx="1" presStyleCnt="4"/>
      <dgm:spPr/>
      <dgm:t>
        <a:bodyPr/>
        <a:lstStyle/>
        <a:p>
          <a:endParaRPr lang="en-US"/>
        </a:p>
      </dgm:t>
    </dgm:pt>
    <dgm:pt modelId="{FF0278FF-6EB8-4934-B977-416BC8654C8B}" type="pres">
      <dgm:prSet presAssocID="{F12AAB2D-1716-42A4-88FC-3165D7B02DBF}" presName="hierChild4" presStyleCnt="0"/>
      <dgm:spPr/>
    </dgm:pt>
    <dgm:pt modelId="{9325ACAF-DB42-4D13-B9F1-B064679B73CC}" type="pres">
      <dgm:prSet presAssocID="{F12AAB2D-1716-42A4-88FC-3165D7B02DBF}" presName="hierChild5" presStyleCnt="0"/>
      <dgm:spPr/>
    </dgm:pt>
    <dgm:pt modelId="{7948CACA-F0FF-44DB-BF1D-C1EAA5105B66}" type="pres">
      <dgm:prSet presAssocID="{D4AE92CA-17EB-47C5-AA86-C7197DF08D9F}" presName="hierChild5" presStyleCnt="0"/>
      <dgm:spPr/>
    </dgm:pt>
    <dgm:pt modelId="{89B93B1E-C21D-4D97-B416-10E2C4276F06}" type="pres">
      <dgm:prSet presAssocID="{0359D25C-7FE2-42D3-8F4A-1BFA21F59F08}" presName="Name64" presStyleLbl="parChTrans1D2" presStyleIdx="1" presStyleCnt="2"/>
      <dgm:spPr/>
      <dgm:t>
        <a:bodyPr/>
        <a:lstStyle/>
        <a:p>
          <a:endParaRPr lang="en-US"/>
        </a:p>
      </dgm:t>
    </dgm:pt>
    <dgm:pt modelId="{FAE174A6-651F-4B65-B4F3-A3F619133190}" type="pres">
      <dgm:prSet presAssocID="{7041B2C6-7F09-4D9D-B6B3-8469AB54BE04}" presName="hierRoot2" presStyleCnt="0">
        <dgm:presLayoutVars>
          <dgm:hierBranch val="init"/>
        </dgm:presLayoutVars>
      </dgm:prSet>
      <dgm:spPr/>
    </dgm:pt>
    <dgm:pt modelId="{93E6BDEA-95C0-4501-91C2-31BF99318648}" type="pres">
      <dgm:prSet presAssocID="{7041B2C6-7F09-4D9D-B6B3-8469AB54BE04}" presName="rootComposite" presStyleCnt="0"/>
      <dgm:spPr/>
    </dgm:pt>
    <dgm:pt modelId="{A6AFF3E5-8AE6-4CF3-9E4A-4D409AD0AD47}" type="pres">
      <dgm:prSet presAssocID="{7041B2C6-7F09-4D9D-B6B3-8469AB54BE04}" presName="rootText" presStyleLbl="node2" presStyleIdx="1" presStyleCnt="2">
        <dgm:presLayoutVars>
          <dgm:chPref val="3"/>
        </dgm:presLayoutVars>
      </dgm:prSet>
      <dgm:spPr/>
      <dgm:t>
        <a:bodyPr/>
        <a:lstStyle/>
        <a:p>
          <a:endParaRPr lang="en-US"/>
        </a:p>
      </dgm:t>
    </dgm:pt>
    <dgm:pt modelId="{AA1F9619-A3BE-4449-8ECE-2C37DCE7B0C4}" type="pres">
      <dgm:prSet presAssocID="{7041B2C6-7F09-4D9D-B6B3-8469AB54BE04}" presName="rootConnector" presStyleLbl="node2" presStyleIdx="1" presStyleCnt="2"/>
      <dgm:spPr/>
      <dgm:t>
        <a:bodyPr/>
        <a:lstStyle/>
        <a:p>
          <a:endParaRPr lang="en-US"/>
        </a:p>
      </dgm:t>
    </dgm:pt>
    <dgm:pt modelId="{6C6A3E00-6236-44C2-8A12-A0523928F8B2}" type="pres">
      <dgm:prSet presAssocID="{7041B2C6-7F09-4D9D-B6B3-8469AB54BE04}" presName="hierChild4" presStyleCnt="0"/>
      <dgm:spPr/>
    </dgm:pt>
    <dgm:pt modelId="{CA3DF7F2-BB1C-4BA8-8B75-1EBD90B8184F}" type="pres">
      <dgm:prSet presAssocID="{CB1603ED-65E3-4553-B565-CED3EC8D6087}" presName="Name64" presStyleLbl="parChTrans1D3" presStyleIdx="2" presStyleCnt="4"/>
      <dgm:spPr/>
      <dgm:t>
        <a:bodyPr/>
        <a:lstStyle/>
        <a:p>
          <a:endParaRPr lang="en-US"/>
        </a:p>
      </dgm:t>
    </dgm:pt>
    <dgm:pt modelId="{495EC18E-2119-4055-9594-24E67E01E6EF}" type="pres">
      <dgm:prSet presAssocID="{6306660A-6C6A-4451-8D9E-8C9B3927415D}" presName="hierRoot2" presStyleCnt="0">
        <dgm:presLayoutVars>
          <dgm:hierBranch val="init"/>
        </dgm:presLayoutVars>
      </dgm:prSet>
      <dgm:spPr/>
    </dgm:pt>
    <dgm:pt modelId="{CCB44FDC-CAA3-4258-97CA-7AFC4461E32D}" type="pres">
      <dgm:prSet presAssocID="{6306660A-6C6A-4451-8D9E-8C9B3927415D}" presName="rootComposite" presStyleCnt="0"/>
      <dgm:spPr/>
    </dgm:pt>
    <dgm:pt modelId="{61D39259-DE98-4424-91B6-EF55A28086AD}" type="pres">
      <dgm:prSet presAssocID="{6306660A-6C6A-4451-8D9E-8C9B3927415D}" presName="rootText" presStyleLbl="node3" presStyleIdx="2" presStyleCnt="4">
        <dgm:presLayoutVars>
          <dgm:chPref val="3"/>
        </dgm:presLayoutVars>
      </dgm:prSet>
      <dgm:spPr/>
      <dgm:t>
        <a:bodyPr/>
        <a:lstStyle/>
        <a:p>
          <a:endParaRPr lang="en-US"/>
        </a:p>
      </dgm:t>
    </dgm:pt>
    <dgm:pt modelId="{53462010-DE12-4356-B4C7-138BC8F2DA2A}" type="pres">
      <dgm:prSet presAssocID="{6306660A-6C6A-4451-8D9E-8C9B3927415D}" presName="rootConnector" presStyleLbl="node3" presStyleIdx="2" presStyleCnt="4"/>
      <dgm:spPr/>
      <dgm:t>
        <a:bodyPr/>
        <a:lstStyle/>
        <a:p>
          <a:endParaRPr lang="en-US"/>
        </a:p>
      </dgm:t>
    </dgm:pt>
    <dgm:pt modelId="{8829BE1C-4564-474F-9C9B-BEE559AD60D5}" type="pres">
      <dgm:prSet presAssocID="{6306660A-6C6A-4451-8D9E-8C9B3927415D}" presName="hierChild4" presStyleCnt="0"/>
      <dgm:spPr/>
    </dgm:pt>
    <dgm:pt modelId="{553CD8A2-FC3F-42D9-B80C-899580652240}" type="pres">
      <dgm:prSet presAssocID="{6306660A-6C6A-4451-8D9E-8C9B3927415D}" presName="hierChild5" presStyleCnt="0"/>
      <dgm:spPr/>
    </dgm:pt>
    <dgm:pt modelId="{6A287465-7314-47C6-8147-8E14E298D963}" type="pres">
      <dgm:prSet presAssocID="{CFB653C9-98B6-498A-8417-7314AC810AD1}" presName="Name64" presStyleLbl="parChTrans1D3" presStyleIdx="3" presStyleCnt="4"/>
      <dgm:spPr/>
      <dgm:t>
        <a:bodyPr/>
        <a:lstStyle/>
        <a:p>
          <a:endParaRPr lang="en-US"/>
        </a:p>
      </dgm:t>
    </dgm:pt>
    <dgm:pt modelId="{5D2472A2-FA40-44C6-8385-B29E78A0DD75}" type="pres">
      <dgm:prSet presAssocID="{4393F6B1-B770-43AC-93AE-D3FCE0B31573}" presName="hierRoot2" presStyleCnt="0">
        <dgm:presLayoutVars>
          <dgm:hierBranch val="init"/>
        </dgm:presLayoutVars>
      </dgm:prSet>
      <dgm:spPr/>
    </dgm:pt>
    <dgm:pt modelId="{053FFE67-B9A9-4C10-8178-839776A3F248}" type="pres">
      <dgm:prSet presAssocID="{4393F6B1-B770-43AC-93AE-D3FCE0B31573}" presName="rootComposite" presStyleCnt="0"/>
      <dgm:spPr/>
    </dgm:pt>
    <dgm:pt modelId="{D84C49A6-D238-4ED6-8772-BA8016F01738}" type="pres">
      <dgm:prSet presAssocID="{4393F6B1-B770-43AC-93AE-D3FCE0B31573}" presName="rootText" presStyleLbl="node3" presStyleIdx="3" presStyleCnt="4">
        <dgm:presLayoutVars>
          <dgm:chPref val="3"/>
        </dgm:presLayoutVars>
      </dgm:prSet>
      <dgm:spPr/>
      <dgm:t>
        <a:bodyPr/>
        <a:lstStyle/>
        <a:p>
          <a:endParaRPr lang="en-US"/>
        </a:p>
      </dgm:t>
    </dgm:pt>
    <dgm:pt modelId="{2572C57E-026D-4384-83E7-C864B0B00F1B}" type="pres">
      <dgm:prSet presAssocID="{4393F6B1-B770-43AC-93AE-D3FCE0B31573}" presName="rootConnector" presStyleLbl="node3" presStyleIdx="3" presStyleCnt="4"/>
      <dgm:spPr/>
      <dgm:t>
        <a:bodyPr/>
        <a:lstStyle/>
        <a:p>
          <a:endParaRPr lang="en-US"/>
        </a:p>
      </dgm:t>
    </dgm:pt>
    <dgm:pt modelId="{E9B4664A-626B-4EF2-93B3-FBAD143C2CD3}" type="pres">
      <dgm:prSet presAssocID="{4393F6B1-B770-43AC-93AE-D3FCE0B31573}" presName="hierChild4" presStyleCnt="0"/>
      <dgm:spPr/>
    </dgm:pt>
    <dgm:pt modelId="{D68D379F-A56C-4559-B962-84DC58B0B1F6}" type="pres">
      <dgm:prSet presAssocID="{4393F6B1-B770-43AC-93AE-D3FCE0B31573}" presName="hierChild5" presStyleCnt="0"/>
      <dgm:spPr/>
    </dgm:pt>
    <dgm:pt modelId="{AB740889-409F-4AB9-BA02-82FF4CC5A945}" type="pres">
      <dgm:prSet presAssocID="{7041B2C6-7F09-4D9D-B6B3-8469AB54BE04}" presName="hierChild5" presStyleCnt="0"/>
      <dgm:spPr/>
    </dgm:pt>
    <dgm:pt modelId="{2C5A1D50-06DF-4BF2-B37C-C446E46364F2}" type="pres">
      <dgm:prSet presAssocID="{0EC63D28-BC4D-4654-942C-8DB38E07662B}" presName="hierChild3" presStyleCnt="0"/>
      <dgm:spPr/>
    </dgm:pt>
  </dgm:ptLst>
  <dgm:cxnLst>
    <dgm:cxn modelId="{B9F73435-69DC-4269-9970-5585E9C8A863}" type="presOf" srcId="{7041B2C6-7F09-4D9D-B6B3-8469AB54BE04}" destId="{AA1F9619-A3BE-4449-8ECE-2C37DCE7B0C4}" srcOrd="1" destOrd="0" presId="urn:microsoft.com/office/officeart/2009/3/layout/HorizontalOrganizationChart"/>
    <dgm:cxn modelId="{9D060AB4-1A2B-4500-A549-690975242D8C}" type="presOf" srcId="{7C80E564-FBA9-4220-99D2-DBFB43965951}" destId="{89CAF9FB-DB4A-47BB-BF00-B7E809C62DE1}" srcOrd="0" destOrd="0" presId="urn:microsoft.com/office/officeart/2009/3/layout/HorizontalOrganizationChart"/>
    <dgm:cxn modelId="{5A2735F9-33BE-4304-8D0E-3ABA31ECB70D}" type="presOf" srcId="{4393F6B1-B770-43AC-93AE-D3FCE0B31573}" destId="{2572C57E-026D-4384-83E7-C864B0B00F1B}" srcOrd="1" destOrd="0" presId="urn:microsoft.com/office/officeart/2009/3/layout/HorizontalOrganizationChart"/>
    <dgm:cxn modelId="{FB24886C-350F-479E-B384-9755BE4CBE92}" type="presOf" srcId="{CFB653C9-98B6-498A-8417-7314AC810AD1}" destId="{6A287465-7314-47C6-8147-8E14E298D963}" srcOrd="0" destOrd="0" presId="urn:microsoft.com/office/officeart/2009/3/layout/HorizontalOrganizationChart"/>
    <dgm:cxn modelId="{5D4DEE06-7BC7-4BD6-B185-05A6C26B71FD}" type="presOf" srcId="{F12AAB2D-1716-42A4-88FC-3165D7B02DBF}" destId="{9FF43C01-C034-44E4-A7CF-B7931CC8942F}" srcOrd="1" destOrd="0" presId="urn:microsoft.com/office/officeart/2009/3/layout/HorizontalOrganizationChart"/>
    <dgm:cxn modelId="{B325B3F5-C95E-4B59-A8A2-ECD622DEE297}" type="presOf" srcId="{FE285417-4F77-4781-B858-53A6445001CE}" destId="{BC3D169C-7EBB-46FB-88AD-916BE6DDA188}" srcOrd="0" destOrd="0" presId="urn:microsoft.com/office/officeart/2009/3/layout/HorizontalOrganizationChart"/>
    <dgm:cxn modelId="{13D12808-0D82-48A8-83C7-3B8ED8A56CA4}" type="presOf" srcId="{0EC63D28-BC4D-4654-942C-8DB38E07662B}" destId="{E45D9147-9EE8-4D58-B7D8-FC8A28BA66C4}" srcOrd="0" destOrd="0" presId="urn:microsoft.com/office/officeart/2009/3/layout/HorizontalOrganizationChart"/>
    <dgm:cxn modelId="{B965A947-8C6D-40DE-A025-4AE2C9EC6D46}" type="presOf" srcId="{D4AE92CA-17EB-47C5-AA86-C7197DF08D9F}" destId="{1DC09098-4214-4207-BBD4-ECC2651998C0}" srcOrd="0" destOrd="0" presId="urn:microsoft.com/office/officeart/2009/3/layout/HorizontalOrganizationChart"/>
    <dgm:cxn modelId="{8336660E-13F4-4E13-9435-75F9991F133D}" type="presOf" srcId="{D4AE92CA-17EB-47C5-AA86-C7197DF08D9F}" destId="{355D745F-217E-4601-BEA6-5FFE4DF49606}" srcOrd="1" destOrd="0" presId="urn:microsoft.com/office/officeart/2009/3/layout/HorizontalOrganizationChart"/>
    <dgm:cxn modelId="{39234A5A-CF66-41C1-AFB2-4A81C0E86CF8}" type="presOf" srcId="{0359D25C-7FE2-42D3-8F4A-1BFA21F59F08}" destId="{89B93B1E-C21D-4D97-B416-10E2C4276F06}" srcOrd="0" destOrd="0" presId="urn:microsoft.com/office/officeart/2009/3/layout/HorizontalOrganizationChart"/>
    <dgm:cxn modelId="{BEFCA934-B17A-48BA-AF2D-4BAB267BEE63}" type="presOf" srcId="{6306660A-6C6A-4451-8D9E-8C9B3927415D}" destId="{61D39259-DE98-4424-91B6-EF55A28086AD}" srcOrd="0" destOrd="0" presId="urn:microsoft.com/office/officeart/2009/3/layout/HorizontalOrganizationChart"/>
    <dgm:cxn modelId="{EE6E5B35-0E64-4608-8FCC-C9158649CAE6}" type="presOf" srcId="{F12AAB2D-1716-42A4-88FC-3165D7B02DBF}" destId="{7E93C53B-8FB4-44A1-B6C7-4F19899A9F6D}" srcOrd="0" destOrd="0" presId="urn:microsoft.com/office/officeart/2009/3/layout/HorizontalOrganizationChart"/>
    <dgm:cxn modelId="{E2DA6644-F299-4FB7-9D96-317B3DD668FD}" srcId="{0EC63D28-BC4D-4654-942C-8DB38E07662B}" destId="{D4AE92CA-17EB-47C5-AA86-C7197DF08D9F}" srcOrd="0" destOrd="0" parTransId="{7C80E564-FBA9-4220-99D2-DBFB43965951}" sibTransId="{40FC9E68-24AE-4858-8235-AC4C4ED53C7A}"/>
    <dgm:cxn modelId="{85CF36DF-81C1-4141-8DB2-29E838CFF63E}" type="presOf" srcId="{235C4DE6-79A1-403B-B22C-95336E3984F4}" destId="{CFEEDDC0-EE8E-4196-8CE5-D309D43FDC40}" srcOrd="0" destOrd="0" presId="urn:microsoft.com/office/officeart/2009/3/layout/HorizontalOrganizationChart"/>
    <dgm:cxn modelId="{7604A603-D97E-4F4A-B7D3-2E6DAFCAECA9}" srcId="{FE285417-4F77-4781-B858-53A6445001CE}" destId="{0EC63D28-BC4D-4654-942C-8DB38E07662B}" srcOrd="0" destOrd="0" parTransId="{808002D6-EED5-4E49-A98A-87894573D3A7}" sibTransId="{20534987-9B43-45B4-B24A-CA98C9389A0C}"/>
    <dgm:cxn modelId="{A8AAAEB5-6065-4CDD-ADEF-3A0AAC8B1E0D}" type="presOf" srcId="{7041B2C6-7F09-4D9D-B6B3-8469AB54BE04}" destId="{A6AFF3E5-8AE6-4CF3-9E4A-4D409AD0AD47}" srcOrd="0" destOrd="0" presId="urn:microsoft.com/office/officeart/2009/3/layout/HorizontalOrganizationChart"/>
    <dgm:cxn modelId="{55575A11-EDAE-4608-9597-1267E5D7276A}" srcId="{7041B2C6-7F09-4D9D-B6B3-8469AB54BE04}" destId="{4393F6B1-B770-43AC-93AE-D3FCE0B31573}" srcOrd="1" destOrd="0" parTransId="{CFB653C9-98B6-498A-8417-7314AC810AD1}" sibTransId="{5BFDC7CE-577C-4265-BD47-AFCC2B8BFB5B}"/>
    <dgm:cxn modelId="{734F6C45-6CA9-4C6C-89F4-525975140734}" srcId="{D4AE92CA-17EB-47C5-AA86-C7197DF08D9F}" destId="{235C4DE6-79A1-403B-B22C-95336E3984F4}" srcOrd="0" destOrd="0" parTransId="{90278D85-93F2-4297-8D80-6DB8D6FA3113}" sibTransId="{1C81B194-1B7D-47A2-BB8B-473708535CEE}"/>
    <dgm:cxn modelId="{9812ED32-7F9A-4AA3-B9EB-86DC0AFAB7BC}" srcId="{D4AE92CA-17EB-47C5-AA86-C7197DF08D9F}" destId="{F12AAB2D-1716-42A4-88FC-3165D7B02DBF}" srcOrd="1" destOrd="0" parTransId="{8EEBFA63-969C-4D81-A8AE-8126FA31F18A}" sibTransId="{A5F12EA0-BEC7-40C7-85C2-DED39326A50F}"/>
    <dgm:cxn modelId="{19EA2015-47D8-4A90-B59F-D4B5EB9525A6}" srcId="{0EC63D28-BC4D-4654-942C-8DB38E07662B}" destId="{7041B2C6-7F09-4D9D-B6B3-8469AB54BE04}" srcOrd="1" destOrd="0" parTransId="{0359D25C-7FE2-42D3-8F4A-1BFA21F59F08}" sibTransId="{509B72D9-C13A-482A-AB19-D9479236B17B}"/>
    <dgm:cxn modelId="{1FA44C34-4C68-4BB5-9F4C-504396CDE786}" type="presOf" srcId="{90278D85-93F2-4297-8D80-6DB8D6FA3113}" destId="{CAA260F1-F0C8-4F92-9C62-F25D12EFCAD0}" srcOrd="0" destOrd="0" presId="urn:microsoft.com/office/officeart/2009/3/layout/HorizontalOrganizationChart"/>
    <dgm:cxn modelId="{503C6288-379D-4239-AF50-A293BBA38671}" type="presOf" srcId="{235C4DE6-79A1-403B-B22C-95336E3984F4}" destId="{9D04939E-162B-4D04-A8F8-1F31FA9B455B}" srcOrd="1" destOrd="0" presId="urn:microsoft.com/office/officeart/2009/3/layout/HorizontalOrganizationChart"/>
    <dgm:cxn modelId="{3FEB501F-6221-4BA7-9A48-CBEACF70551B}" type="presOf" srcId="{4393F6B1-B770-43AC-93AE-D3FCE0B31573}" destId="{D84C49A6-D238-4ED6-8772-BA8016F01738}" srcOrd="0" destOrd="0" presId="urn:microsoft.com/office/officeart/2009/3/layout/HorizontalOrganizationChart"/>
    <dgm:cxn modelId="{0C887B37-9838-4F43-8EA3-9B7C28277D7D}" type="presOf" srcId="{0EC63D28-BC4D-4654-942C-8DB38E07662B}" destId="{C07EBA57-4E31-455A-8057-C77D5629CFE3}" srcOrd="1" destOrd="0" presId="urn:microsoft.com/office/officeart/2009/3/layout/HorizontalOrganizationChart"/>
    <dgm:cxn modelId="{01E38F68-5B75-47D2-AF6E-ED0242156B3F}" type="presOf" srcId="{CB1603ED-65E3-4553-B565-CED3EC8D6087}" destId="{CA3DF7F2-BB1C-4BA8-8B75-1EBD90B8184F}" srcOrd="0" destOrd="0" presId="urn:microsoft.com/office/officeart/2009/3/layout/HorizontalOrganizationChart"/>
    <dgm:cxn modelId="{A9179C64-9D9B-4A68-86DF-EEB08BE6B7A3}" type="presOf" srcId="{8EEBFA63-969C-4D81-A8AE-8126FA31F18A}" destId="{5F8C6D85-054F-468D-8EC2-CCA24EB2478F}" srcOrd="0" destOrd="0" presId="urn:microsoft.com/office/officeart/2009/3/layout/HorizontalOrganizationChart"/>
    <dgm:cxn modelId="{44D01902-2B96-4576-A8F9-ABF0E3E65895}" srcId="{7041B2C6-7F09-4D9D-B6B3-8469AB54BE04}" destId="{6306660A-6C6A-4451-8D9E-8C9B3927415D}" srcOrd="0" destOrd="0" parTransId="{CB1603ED-65E3-4553-B565-CED3EC8D6087}" sibTransId="{7AB74C61-8187-4218-BA2A-D4D8368D5FBB}"/>
    <dgm:cxn modelId="{37CAE15B-A2BF-4FEA-A517-CB766325C5AD}" type="presOf" srcId="{6306660A-6C6A-4451-8D9E-8C9B3927415D}" destId="{53462010-DE12-4356-B4C7-138BC8F2DA2A}" srcOrd="1" destOrd="0" presId="urn:microsoft.com/office/officeart/2009/3/layout/HorizontalOrganizationChart"/>
    <dgm:cxn modelId="{258A706C-28CE-4655-9EBE-1ADD7B1BC559}" type="presParOf" srcId="{BC3D169C-7EBB-46FB-88AD-916BE6DDA188}" destId="{4BDD46DA-FAAF-4BB4-A276-803DF7C27A7B}" srcOrd="0" destOrd="0" presId="urn:microsoft.com/office/officeart/2009/3/layout/HorizontalOrganizationChart"/>
    <dgm:cxn modelId="{B5FAA6B2-511F-434B-9D71-E6E9717EF9F6}" type="presParOf" srcId="{4BDD46DA-FAAF-4BB4-A276-803DF7C27A7B}" destId="{24BA6C7D-3A24-44D2-8AE4-AC27915E94A5}" srcOrd="0" destOrd="0" presId="urn:microsoft.com/office/officeart/2009/3/layout/HorizontalOrganizationChart"/>
    <dgm:cxn modelId="{7034A085-44D9-40D2-8C17-6EB3A78248DF}" type="presParOf" srcId="{24BA6C7D-3A24-44D2-8AE4-AC27915E94A5}" destId="{E45D9147-9EE8-4D58-B7D8-FC8A28BA66C4}" srcOrd="0" destOrd="0" presId="urn:microsoft.com/office/officeart/2009/3/layout/HorizontalOrganizationChart"/>
    <dgm:cxn modelId="{CA76DEFB-8B53-4450-99F2-F056F29FD8A2}" type="presParOf" srcId="{24BA6C7D-3A24-44D2-8AE4-AC27915E94A5}" destId="{C07EBA57-4E31-455A-8057-C77D5629CFE3}" srcOrd="1" destOrd="0" presId="urn:microsoft.com/office/officeart/2009/3/layout/HorizontalOrganizationChart"/>
    <dgm:cxn modelId="{E6C4E686-97EB-44CD-84ED-00A7448210B9}" type="presParOf" srcId="{4BDD46DA-FAAF-4BB4-A276-803DF7C27A7B}" destId="{9D5E6648-CF5A-483B-A93C-943D0F5A8D42}" srcOrd="1" destOrd="0" presId="urn:microsoft.com/office/officeart/2009/3/layout/HorizontalOrganizationChart"/>
    <dgm:cxn modelId="{2BAF56E3-2D3E-4AB4-AB40-6DD4741FF202}" type="presParOf" srcId="{9D5E6648-CF5A-483B-A93C-943D0F5A8D42}" destId="{89CAF9FB-DB4A-47BB-BF00-B7E809C62DE1}" srcOrd="0" destOrd="0" presId="urn:microsoft.com/office/officeart/2009/3/layout/HorizontalOrganizationChart"/>
    <dgm:cxn modelId="{3C48FAF6-0695-4A19-85C4-02FD64C21594}" type="presParOf" srcId="{9D5E6648-CF5A-483B-A93C-943D0F5A8D42}" destId="{7F06F938-A9C2-45CA-8FC7-C59A955FD62E}" srcOrd="1" destOrd="0" presId="urn:microsoft.com/office/officeart/2009/3/layout/HorizontalOrganizationChart"/>
    <dgm:cxn modelId="{E1D39F1A-ED24-415F-90EC-BA1BA6F30859}" type="presParOf" srcId="{7F06F938-A9C2-45CA-8FC7-C59A955FD62E}" destId="{C42C93D1-0FE3-4288-879B-8738DD08CEE1}" srcOrd="0" destOrd="0" presId="urn:microsoft.com/office/officeart/2009/3/layout/HorizontalOrganizationChart"/>
    <dgm:cxn modelId="{7D8C58ED-27E1-48F2-AB57-A2BD5754A902}" type="presParOf" srcId="{C42C93D1-0FE3-4288-879B-8738DD08CEE1}" destId="{1DC09098-4214-4207-BBD4-ECC2651998C0}" srcOrd="0" destOrd="0" presId="urn:microsoft.com/office/officeart/2009/3/layout/HorizontalOrganizationChart"/>
    <dgm:cxn modelId="{D102CA12-3A56-4B6B-AA71-33283186CBB7}" type="presParOf" srcId="{C42C93D1-0FE3-4288-879B-8738DD08CEE1}" destId="{355D745F-217E-4601-BEA6-5FFE4DF49606}" srcOrd="1" destOrd="0" presId="urn:microsoft.com/office/officeart/2009/3/layout/HorizontalOrganizationChart"/>
    <dgm:cxn modelId="{A2BF0128-888D-478C-BCD9-79F5CB5F2A6C}" type="presParOf" srcId="{7F06F938-A9C2-45CA-8FC7-C59A955FD62E}" destId="{9B2B74C2-B4AD-4608-A887-2EA147C11076}" srcOrd="1" destOrd="0" presId="urn:microsoft.com/office/officeart/2009/3/layout/HorizontalOrganizationChart"/>
    <dgm:cxn modelId="{959A557D-7BC7-4425-82F3-E4B63AC81EF0}" type="presParOf" srcId="{9B2B74C2-B4AD-4608-A887-2EA147C11076}" destId="{CAA260F1-F0C8-4F92-9C62-F25D12EFCAD0}" srcOrd="0" destOrd="0" presId="urn:microsoft.com/office/officeart/2009/3/layout/HorizontalOrganizationChart"/>
    <dgm:cxn modelId="{628AB030-9576-4FE4-8B7C-1FF5D4620EBA}" type="presParOf" srcId="{9B2B74C2-B4AD-4608-A887-2EA147C11076}" destId="{77093830-7FE5-4627-A168-D017EE9CB290}" srcOrd="1" destOrd="0" presId="urn:microsoft.com/office/officeart/2009/3/layout/HorizontalOrganizationChart"/>
    <dgm:cxn modelId="{F899200C-BF11-4F46-803D-80CF4B4420A0}" type="presParOf" srcId="{77093830-7FE5-4627-A168-D017EE9CB290}" destId="{8D500737-2E22-47F6-9941-59CEF7C905F6}" srcOrd="0" destOrd="0" presId="urn:microsoft.com/office/officeart/2009/3/layout/HorizontalOrganizationChart"/>
    <dgm:cxn modelId="{9EDBD28D-25F8-4A63-890B-60BF0A64A625}" type="presParOf" srcId="{8D500737-2E22-47F6-9941-59CEF7C905F6}" destId="{CFEEDDC0-EE8E-4196-8CE5-D309D43FDC40}" srcOrd="0" destOrd="0" presId="urn:microsoft.com/office/officeart/2009/3/layout/HorizontalOrganizationChart"/>
    <dgm:cxn modelId="{1AD29FF6-0388-4CF6-9C47-5722580201BE}" type="presParOf" srcId="{8D500737-2E22-47F6-9941-59CEF7C905F6}" destId="{9D04939E-162B-4D04-A8F8-1F31FA9B455B}" srcOrd="1" destOrd="0" presId="urn:microsoft.com/office/officeart/2009/3/layout/HorizontalOrganizationChart"/>
    <dgm:cxn modelId="{A5486F83-9E8E-486F-9ABB-2C2F40447724}" type="presParOf" srcId="{77093830-7FE5-4627-A168-D017EE9CB290}" destId="{73BAC0BB-53C9-45E2-9BD5-16BB595DE343}" srcOrd="1" destOrd="0" presId="urn:microsoft.com/office/officeart/2009/3/layout/HorizontalOrganizationChart"/>
    <dgm:cxn modelId="{B55289EB-5D07-4005-B80D-05ADCC22B2F8}" type="presParOf" srcId="{77093830-7FE5-4627-A168-D017EE9CB290}" destId="{FE18C023-C07F-406B-977D-986CD7E8F387}" srcOrd="2" destOrd="0" presId="urn:microsoft.com/office/officeart/2009/3/layout/HorizontalOrganizationChart"/>
    <dgm:cxn modelId="{3EDE4A4B-7105-4AC3-BBBC-E5EB3264A62E}" type="presParOf" srcId="{9B2B74C2-B4AD-4608-A887-2EA147C11076}" destId="{5F8C6D85-054F-468D-8EC2-CCA24EB2478F}" srcOrd="2" destOrd="0" presId="urn:microsoft.com/office/officeart/2009/3/layout/HorizontalOrganizationChart"/>
    <dgm:cxn modelId="{EF70C9E7-8CEC-4165-B83E-70266DC55C30}" type="presParOf" srcId="{9B2B74C2-B4AD-4608-A887-2EA147C11076}" destId="{EAA3CB39-C1FF-403E-BFB4-9C59DB933A77}" srcOrd="3" destOrd="0" presId="urn:microsoft.com/office/officeart/2009/3/layout/HorizontalOrganizationChart"/>
    <dgm:cxn modelId="{54382F84-580A-4FDD-A7E4-D0FE31F4CD13}" type="presParOf" srcId="{EAA3CB39-C1FF-403E-BFB4-9C59DB933A77}" destId="{4E5FC5CB-26CC-420F-ADAE-471F48DB65F5}" srcOrd="0" destOrd="0" presId="urn:microsoft.com/office/officeart/2009/3/layout/HorizontalOrganizationChart"/>
    <dgm:cxn modelId="{1B67DA70-ABB0-4A81-8F3F-233C9A2F5C59}" type="presParOf" srcId="{4E5FC5CB-26CC-420F-ADAE-471F48DB65F5}" destId="{7E93C53B-8FB4-44A1-B6C7-4F19899A9F6D}" srcOrd="0" destOrd="0" presId="urn:microsoft.com/office/officeart/2009/3/layout/HorizontalOrganizationChart"/>
    <dgm:cxn modelId="{8BC629A1-708D-4DE6-AEBD-F419A4D5710A}" type="presParOf" srcId="{4E5FC5CB-26CC-420F-ADAE-471F48DB65F5}" destId="{9FF43C01-C034-44E4-A7CF-B7931CC8942F}" srcOrd="1" destOrd="0" presId="urn:microsoft.com/office/officeart/2009/3/layout/HorizontalOrganizationChart"/>
    <dgm:cxn modelId="{C30A4E9A-8A89-4217-8492-5B62193F480B}" type="presParOf" srcId="{EAA3CB39-C1FF-403E-BFB4-9C59DB933A77}" destId="{FF0278FF-6EB8-4934-B977-416BC8654C8B}" srcOrd="1" destOrd="0" presId="urn:microsoft.com/office/officeart/2009/3/layout/HorizontalOrganizationChart"/>
    <dgm:cxn modelId="{4729914C-3359-4805-A81E-6882059026DB}" type="presParOf" srcId="{EAA3CB39-C1FF-403E-BFB4-9C59DB933A77}" destId="{9325ACAF-DB42-4D13-B9F1-B064679B73CC}" srcOrd="2" destOrd="0" presId="urn:microsoft.com/office/officeart/2009/3/layout/HorizontalOrganizationChart"/>
    <dgm:cxn modelId="{CCC93B27-1F6B-4400-82BD-3A22410D3BFB}" type="presParOf" srcId="{7F06F938-A9C2-45CA-8FC7-C59A955FD62E}" destId="{7948CACA-F0FF-44DB-BF1D-C1EAA5105B66}" srcOrd="2" destOrd="0" presId="urn:microsoft.com/office/officeart/2009/3/layout/HorizontalOrganizationChart"/>
    <dgm:cxn modelId="{C5363619-54A5-47E8-91AC-C5944E6B05F0}" type="presParOf" srcId="{9D5E6648-CF5A-483B-A93C-943D0F5A8D42}" destId="{89B93B1E-C21D-4D97-B416-10E2C4276F06}" srcOrd="2" destOrd="0" presId="urn:microsoft.com/office/officeart/2009/3/layout/HorizontalOrganizationChart"/>
    <dgm:cxn modelId="{7A2C8992-C519-4A71-882C-BA05C91AD63A}" type="presParOf" srcId="{9D5E6648-CF5A-483B-A93C-943D0F5A8D42}" destId="{FAE174A6-651F-4B65-B4F3-A3F619133190}" srcOrd="3" destOrd="0" presId="urn:microsoft.com/office/officeart/2009/3/layout/HorizontalOrganizationChart"/>
    <dgm:cxn modelId="{845EB904-A6B0-473C-AEEA-901F9A1D5255}" type="presParOf" srcId="{FAE174A6-651F-4B65-B4F3-A3F619133190}" destId="{93E6BDEA-95C0-4501-91C2-31BF99318648}" srcOrd="0" destOrd="0" presId="urn:microsoft.com/office/officeart/2009/3/layout/HorizontalOrganizationChart"/>
    <dgm:cxn modelId="{4FFC7523-4170-4559-91C6-72EE8D936F67}" type="presParOf" srcId="{93E6BDEA-95C0-4501-91C2-31BF99318648}" destId="{A6AFF3E5-8AE6-4CF3-9E4A-4D409AD0AD47}" srcOrd="0" destOrd="0" presId="urn:microsoft.com/office/officeart/2009/3/layout/HorizontalOrganizationChart"/>
    <dgm:cxn modelId="{F7DAC7A3-4D21-4D7B-9E1E-495DEDD4B6E6}" type="presParOf" srcId="{93E6BDEA-95C0-4501-91C2-31BF99318648}" destId="{AA1F9619-A3BE-4449-8ECE-2C37DCE7B0C4}" srcOrd="1" destOrd="0" presId="urn:microsoft.com/office/officeart/2009/3/layout/HorizontalOrganizationChart"/>
    <dgm:cxn modelId="{DEF880FA-81B2-47AA-8022-0A93236ABDC6}" type="presParOf" srcId="{FAE174A6-651F-4B65-B4F3-A3F619133190}" destId="{6C6A3E00-6236-44C2-8A12-A0523928F8B2}" srcOrd="1" destOrd="0" presId="urn:microsoft.com/office/officeart/2009/3/layout/HorizontalOrganizationChart"/>
    <dgm:cxn modelId="{8A76C43A-B102-4986-A5BD-E3BF6AAFE972}" type="presParOf" srcId="{6C6A3E00-6236-44C2-8A12-A0523928F8B2}" destId="{CA3DF7F2-BB1C-4BA8-8B75-1EBD90B8184F}" srcOrd="0" destOrd="0" presId="urn:microsoft.com/office/officeart/2009/3/layout/HorizontalOrganizationChart"/>
    <dgm:cxn modelId="{E11BDC93-8FD5-4C10-AC9A-0EDC050E2197}" type="presParOf" srcId="{6C6A3E00-6236-44C2-8A12-A0523928F8B2}" destId="{495EC18E-2119-4055-9594-24E67E01E6EF}" srcOrd="1" destOrd="0" presId="urn:microsoft.com/office/officeart/2009/3/layout/HorizontalOrganizationChart"/>
    <dgm:cxn modelId="{9DE1B931-E453-42DC-B837-987786F3A5C4}" type="presParOf" srcId="{495EC18E-2119-4055-9594-24E67E01E6EF}" destId="{CCB44FDC-CAA3-4258-97CA-7AFC4461E32D}" srcOrd="0" destOrd="0" presId="urn:microsoft.com/office/officeart/2009/3/layout/HorizontalOrganizationChart"/>
    <dgm:cxn modelId="{7BBC673D-B843-4A03-A569-EA3E2FC67F70}" type="presParOf" srcId="{CCB44FDC-CAA3-4258-97CA-7AFC4461E32D}" destId="{61D39259-DE98-4424-91B6-EF55A28086AD}" srcOrd="0" destOrd="0" presId="urn:microsoft.com/office/officeart/2009/3/layout/HorizontalOrganizationChart"/>
    <dgm:cxn modelId="{D39CBEC4-28A8-412A-97EB-F8311430E3C0}" type="presParOf" srcId="{CCB44FDC-CAA3-4258-97CA-7AFC4461E32D}" destId="{53462010-DE12-4356-B4C7-138BC8F2DA2A}" srcOrd="1" destOrd="0" presId="urn:microsoft.com/office/officeart/2009/3/layout/HorizontalOrganizationChart"/>
    <dgm:cxn modelId="{E405EAE4-E2A0-463B-9F5D-54799D41F366}" type="presParOf" srcId="{495EC18E-2119-4055-9594-24E67E01E6EF}" destId="{8829BE1C-4564-474F-9C9B-BEE559AD60D5}" srcOrd="1" destOrd="0" presId="urn:microsoft.com/office/officeart/2009/3/layout/HorizontalOrganizationChart"/>
    <dgm:cxn modelId="{B2E16ED8-65FC-4C2D-8EE1-07A067D75C1E}" type="presParOf" srcId="{495EC18E-2119-4055-9594-24E67E01E6EF}" destId="{553CD8A2-FC3F-42D9-B80C-899580652240}" srcOrd="2" destOrd="0" presId="urn:microsoft.com/office/officeart/2009/3/layout/HorizontalOrganizationChart"/>
    <dgm:cxn modelId="{9E00EFF3-D1D3-475D-90B9-75D7F856ACB7}" type="presParOf" srcId="{6C6A3E00-6236-44C2-8A12-A0523928F8B2}" destId="{6A287465-7314-47C6-8147-8E14E298D963}" srcOrd="2" destOrd="0" presId="urn:microsoft.com/office/officeart/2009/3/layout/HorizontalOrganizationChart"/>
    <dgm:cxn modelId="{09D9DE09-C63B-463D-8640-1AAD3E09454F}" type="presParOf" srcId="{6C6A3E00-6236-44C2-8A12-A0523928F8B2}" destId="{5D2472A2-FA40-44C6-8385-B29E78A0DD75}" srcOrd="3" destOrd="0" presId="urn:microsoft.com/office/officeart/2009/3/layout/HorizontalOrganizationChart"/>
    <dgm:cxn modelId="{347073DA-DC6C-473E-9833-DF767A233D6A}" type="presParOf" srcId="{5D2472A2-FA40-44C6-8385-B29E78A0DD75}" destId="{053FFE67-B9A9-4C10-8178-839776A3F248}" srcOrd="0" destOrd="0" presId="urn:microsoft.com/office/officeart/2009/3/layout/HorizontalOrganizationChart"/>
    <dgm:cxn modelId="{2109FB07-3A6E-4720-B30D-E4452252F18F}" type="presParOf" srcId="{053FFE67-B9A9-4C10-8178-839776A3F248}" destId="{D84C49A6-D238-4ED6-8772-BA8016F01738}" srcOrd="0" destOrd="0" presId="urn:microsoft.com/office/officeart/2009/3/layout/HorizontalOrganizationChart"/>
    <dgm:cxn modelId="{3D5208A2-150C-470A-BEF8-F80665E4653D}" type="presParOf" srcId="{053FFE67-B9A9-4C10-8178-839776A3F248}" destId="{2572C57E-026D-4384-83E7-C864B0B00F1B}" srcOrd="1" destOrd="0" presId="urn:microsoft.com/office/officeart/2009/3/layout/HorizontalOrganizationChart"/>
    <dgm:cxn modelId="{568CFBA4-1BBC-435C-8BEB-F742BDC2570A}" type="presParOf" srcId="{5D2472A2-FA40-44C6-8385-B29E78A0DD75}" destId="{E9B4664A-626B-4EF2-93B3-FBAD143C2CD3}" srcOrd="1" destOrd="0" presId="urn:microsoft.com/office/officeart/2009/3/layout/HorizontalOrganizationChart"/>
    <dgm:cxn modelId="{35895F7B-337F-4C8E-9D98-489E2066DCDE}" type="presParOf" srcId="{5D2472A2-FA40-44C6-8385-B29E78A0DD75}" destId="{D68D379F-A56C-4559-B962-84DC58B0B1F6}" srcOrd="2" destOrd="0" presId="urn:microsoft.com/office/officeart/2009/3/layout/HorizontalOrganizationChart"/>
    <dgm:cxn modelId="{794336AD-4D72-4E78-AB60-4DFDB8038CF6}" type="presParOf" srcId="{FAE174A6-651F-4B65-B4F3-A3F619133190}" destId="{AB740889-409F-4AB9-BA02-82FF4CC5A945}" srcOrd="2" destOrd="0" presId="urn:microsoft.com/office/officeart/2009/3/layout/HorizontalOrganizationChart"/>
    <dgm:cxn modelId="{1D38B7A8-D906-48D1-8DB9-2DB257400AAC}" type="presParOf" srcId="{4BDD46DA-FAAF-4BB4-A276-803DF7C27A7B}" destId="{2C5A1D50-06DF-4BF2-B37C-C446E46364F2}"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AB6E57-6357-42D4-9D5F-E1807541E39E}" type="doc">
      <dgm:prSet loTypeId="urn:microsoft.com/office/officeart/2005/8/layout/orgChart1" loCatId="hierarchy" qsTypeId="urn:microsoft.com/office/officeart/2005/8/quickstyle/3d1" qsCatId="3D" csTypeId="urn:microsoft.com/office/officeart/2005/8/colors/accent1_2" csCatId="accent1"/>
      <dgm:spPr/>
      <dgm:t>
        <a:bodyPr/>
        <a:lstStyle/>
        <a:p>
          <a:endParaRPr lang="en-US"/>
        </a:p>
      </dgm:t>
    </dgm:pt>
    <dgm:pt modelId="{2A82CDEC-56BE-4DB0-9496-A86B9453C9B4}">
      <dgm:prSet/>
      <dgm:spPr/>
      <dgm:t>
        <a:bodyPr/>
        <a:lstStyle/>
        <a:p>
          <a:pPr rtl="0"/>
          <a:r>
            <a:rPr lang="en-US" smtClean="0"/>
            <a:t>Adhoc scenarios</a:t>
          </a:r>
          <a:endParaRPr lang="en-US"/>
        </a:p>
      </dgm:t>
    </dgm:pt>
    <dgm:pt modelId="{F32DD9BA-8A33-4663-9FF2-7FC20BE1B741}" type="parTrans" cxnId="{5C0A9056-1786-434D-8F35-CBD481EAD7E5}">
      <dgm:prSet/>
      <dgm:spPr/>
      <dgm:t>
        <a:bodyPr/>
        <a:lstStyle/>
        <a:p>
          <a:endParaRPr lang="en-US"/>
        </a:p>
      </dgm:t>
    </dgm:pt>
    <dgm:pt modelId="{7ED0E194-50DE-4514-A9CB-AADE4DE0A34B}" type="sibTrans" cxnId="{5C0A9056-1786-434D-8F35-CBD481EAD7E5}">
      <dgm:prSet/>
      <dgm:spPr/>
      <dgm:t>
        <a:bodyPr/>
        <a:lstStyle/>
        <a:p>
          <a:endParaRPr lang="en-US"/>
        </a:p>
      </dgm:t>
    </dgm:pt>
    <dgm:pt modelId="{CEEC5C30-A76C-45E9-8671-AC686354F0CC}">
      <dgm:prSet/>
      <dgm:spPr/>
      <dgm:t>
        <a:bodyPr/>
        <a:lstStyle/>
        <a:p>
          <a:pPr rtl="0"/>
          <a:r>
            <a:rPr lang="en-US" dirty="0" smtClean="0"/>
            <a:t>Mobile </a:t>
          </a:r>
          <a:r>
            <a:rPr lang="en-US" dirty="0" err="1" smtClean="0"/>
            <a:t>Adhoc</a:t>
          </a:r>
          <a:r>
            <a:rPr lang="en-US" dirty="0" smtClean="0"/>
            <a:t> networks</a:t>
          </a:r>
          <a:endParaRPr lang="en-US" dirty="0"/>
        </a:p>
      </dgm:t>
    </dgm:pt>
    <dgm:pt modelId="{C5455E27-BAB8-49A0-A99C-9BD1A3A31015}" type="parTrans" cxnId="{CC00B3BE-ABF7-4953-903F-F562FE12A797}">
      <dgm:prSet/>
      <dgm:spPr/>
      <dgm:t>
        <a:bodyPr/>
        <a:lstStyle/>
        <a:p>
          <a:endParaRPr lang="en-US"/>
        </a:p>
      </dgm:t>
    </dgm:pt>
    <dgm:pt modelId="{87667ECC-CEAC-4097-BBF6-3B05EAD91D90}" type="sibTrans" cxnId="{CC00B3BE-ABF7-4953-903F-F562FE12A797}">
      <dgm:prSet/>
      <dgm:spPr/>
      <dgm:t>
        <a:bodyPr/>
        <a:lstStyle/>
        <a:p>
          <a:endParaRPr lang="en-US"/>
        </a:p>
      </dgm:t>
    </dgm:pt>
    <dgm:pt modelId="{E0446B67-E5AF-4C73-8559-E49D4054A04E}">
      <dgm:prSet/>
      <dgm:spPr/>
      <dgm:t>
        <a:bodyPr/>
        <a:lstStyle/>
        <a:p>
          <a:pPr rtl="0"/>
          <a:r>
            <a:rPr lang="en-US" smtClean="0"/>
            <a:t>Wireless Sensor networks</a:t>
          </a:r>
          <a:endParaRPr lang="en-US"/>
        </a:p>
      </dgm:t>
    </dgm:pt>
    <dgm:pt modelId="{14ADA51A-F755-42A5-AB13-9C88B6ECBE75}" type="parTrans" cxnId="{AE21109D-89EA-4838-A32E-A87FE7FE693A}">
      <dgm:prSet/>
      <dgm:spPr/>
      <dgm:t>
        <a:bodyPr/>
        <a:lstStyle/>
        <a:p>
          <a:endParaRPr lang="en-US"/>
        </a:p>
      </dgm:t>
    </dgm:pt>
    <dgm:pt modelId="{93DE2D3F-2110-49AA-A3B5-72296E123822}" type="sibTrans" cxnId="{AE21109D-89EA-4838-A32E-A87FE7FE693A}">
      <dgm:prSet/>
      <dgm:spPr/>
      <dgm:t>
        <a:bodyPr/>
        <a:lstStyle/>
        <a:p>
          <a:endParaRPr lang="en-US"/>
        </a:p>
      </dgm:t>
    </dgm:pt>
    <dgm:pt modelId="{E385F4F0-8FA1-4A00-941C-81368BB4BE0F}">
      <dgm:prSet/>
      <dgm:spPr/>
      <dgm:t>
        <a:bodyPr/>
        <a:lstStyle/>
        <a:p>
          <a:pPr rtl="0"/>
          <a:r>
            <a:rPr lang="en-US" smtClean="0"/>
            <a:t>Vehicular Adhoc networks</a:t>
          </a:r>
          <a:endParaRPr lang="en-US"/>
        </a:p>
      </dgm:t>
    </dgm:pt>
    <dgm:pt modelId="{AE0B9F2C-5E84-483D-B1C0-CE1979C2B7B3}" type="parTrans" cxnId="{7E7CF627-736E-40B2-84F2-41A74D11159E}">
      <dgm:prSet/>
      <dgm:spPr/>
      <dgm:t>
        <a:bodyPr/>
        <a:lstStyle/>
        <a:p>
          <a:endParaRPr lang="en-US"/>
        </a:p>
      </dgm:t>
    </dgm:pt>
    <dgm:pt modelId="{06F58A08-EB44-4E27-BD93-8A6CC66CC9C8}" type="sibTrans" cxnId="{7E7CF627-736E-40B2-84F2-41A74D11159E}">
      <dgm:prSet/>
      <dgm:spPr/>
      <dgm:t>
        <a:bodyPr/>
        <a:lstStyle/>
        <a:p>
          <a:endParaRPr lang="en-US"/>
        </a:p>
      </dgm:t>
    </dgm:pt>
    <dgm:pt modelId="{4D261B9E-31B0-4147-ABEF-FA5493A17D98}" type="pres">
      <dgm:prSet presAssocID="{0EAB6E57-6357-42D4-9D5F-E1807541E39E}" presName="hierChild1" presStyleCnt="0">
        <dgm:presLayoutVars>
          <dgm:orgChart val="1"/>
          <dgm:chPref val="1"/>
          <dgm:dir/>
          <dgm:animOne val="branch"/>
          <dgm:animLvl val="lvl"/>
          <dgm:resizeHandles/>
        </dgm:presLayoutVars>
      </dgm:prSet>
      <dgm:spPr/>
      <dgm:t>
        <a:bodyPr/>
        <a:lstStyle/>
        <a:p>
          <a:endParaRPr lang="en-US"/>
        </a:p>
      </dgm:t>
    </dgm:pt>
    <dgm:pt modelId="{C3A3B5FC-4AC7-4571-B590-74DB279721DC}" type="pres">
      <dgm:prSet presAssocID="{2A82CDEC-56BE-4DB0-9496-A86B9453C9B4}" presName="hierRoot1" presStyleCnt="0">
        <dgm:presLayoutVars>
          <dgm:hierBranch val="init"/>
        </dgm:presLayoutVars>
      </dgm:prSet>
      <dgm:spPr/>
    </dgm:pt>
    <dgm:pt modelId="{5E95ACFE-CA95-4CE4-8948-B6D2BECE1ECA}" type="pres">
      <dgm:prSet presAssocID="{2A82CDEC-56BE-4DB0-9496-A86B9453C9B4}" presName="rootComposite1" presStyleCnt="0"/>
      <dgm:spPr/>
    </dgm:pt>
    <dgm:pt modelId="{8AB4812C-02F5-425D-AE3D-11717588FC61}" type="pres">
      <dgm:prSet presAssocID="{2A82CDEC-56BE-4DB0-9496-A86B9453C9B4}" presName="rootText1" presStyleLbl="node0" presStyleIdx="0" presStyleCnt="1">
        <dgm:presLayoutVars>
          <dgm:chPref val="3"/>
        </dgm:presLayoutVars>
      </dgm:prSet>
      <dgm:spPr/>
      <dgm:t>
        <a:bodyPr/>
        <a:lstStyle/>
        <a:p>
          <a:endParaRPr lang="en-US"/>
        </a:p>
      </dgm:t>
    </dgm:pt>
    <dgm:pt modelId="{AD86091E-3F92-4DF4-8094-2F9C2F07B970}" type="pres">
      <dgm:prSet presAssocID="{2A82CDEC-56BE-4DB0-9496-A86B9453C9B4}" presName="rootConnector1" presStyleLbl="node1" presStyleIdx="0" presStyleCnt="0"/>
      <dgm:spPr/>
      <dgm:t>
        <a:bodyPr/>
        <a:lstStyle/>
        <a:p>
          <a:endParaRPr lang="en-US"/>
        </a:p>
      </dgm:t>
    </dgm:pt>
    <dgm:pt modelId="{E905BBFC-008F-445E-948A-4A55276CDEC9}" type="pres">
      <dgm:prSet presAssocID="{2A82CDEC-56BE-4DB0-9496-A86B9453C9B4}" presName="hierChild2" presStyleCnt="0"/>
      <dgm:spPr/>
    </dgm:pt>
    <dgm:pt modelId="{D4B1C794-752C-4B95-B17D-53EB8FAD59EE}" type="pres">
      <dgm:prSet presAssocID="{C5455E27-BAB8-49A0-A99C-9BD1A3A31015}" presName="Name37" presStyleLbl="parChTrans1D2" presStyleIdx="0" presStyleCnt="3"/>
      <dgm:spPr/>
      <dgm:t>
        <a:bodyPr/>
        <a:lstStyle/>
        <a:p>
          <a:endParaRPr lang="en-US"/>
        </a:p>
      </dgm:t>
    </dgm:pt>
    <dgm:pt modelId="{C7F75335-9EB0-4EAE-B631-827715462A3D}" type="pres">
      <dgm:prSet presAssocID="{CEEC5C30-A76C-45E9-8671-AC686354F0CC}" presName="hierRoot2" presStyleCnt="0">
        <dgm:presLayoutVars>
          <dgm:hierBranch val="init"/>
        </dgm:presLayoutVars>
      </dgm:prSet>
      <dgm:spPr/>
    </dgm:pt>
    <dgm:pt modelId="{33EFB0D9-4F6A-45F3-AAC5-508DAD3AEED5}" type="pres">
      <dgm:prSet presAssocID="{CEEC5C30-A76C-45E9-8671-AC686354F0CC}" presName="rootComposite" presStyleCnt="0"/>
      <dgm:spPr/>
    </dgm:pt>
    <dgm:pt modelId="{F43E1EC1-6E51-4F08-9326-4B8420B1D57C}" type="pres">
      <dgm:prSet presAssocID="{CEEC5C30-A76C-45E9-8671-AC686354F0CC}" presName="rootText" presStyleLbl="node2" presStyleIdx="0" presStyleCnt="3">
        <dgm:presLayoutVars>
          <dgm:chPref val="3"/>
        </dgm:presLayoutVars>
      </dgm:prSet>
      <dgm:spPr/>
      <dgm:t>
        <a:bodyPr/>
        <a:lstStyle/>
        <a:p>
          <a:endParaRPr lang="en-US"/>
        </a:p>
      </dgm:t>
    </dgm:pt>
    <dgm:pt modelId="{2E5EAA50-79EA-4F16-9A6D-E4190BD6F78A}" type="pres">
      <dgm:prSet presAssocID="{CEEC5C30-A76C-45E9-8671-AC686354F0CC}" presName="rootConnector" presStyleLbl="node2" presStyleIdx="0" presStyleCnt="3"/>
      <dgm:spPr/>
      <dgm:t>
        <a:bodyPr/>
        <a:lstStyle/>
        <a:p>
          <a:endParaRPr lang="en-US"/>
        </a:p>
      </dgm:t>
    </dgm:pt>
    <dgm:pt modelId="{4A92FC36-3C47-4C10-8850-E4307B99B4FC}" type="pres">
      <dgm:prSet presAssocID="{CEEC5C30-A76C-45E9-8671-AC686354F0CC}" presName="hierChild4" presStyleCnt="0"/>
      <dgm:spPr/>
    </dgm:pt>
    <dgm:pt modelId="{41114620-1337-46B9-AB22-F871E80B1E8C}" type="pres">
      <dgm:prSet presAssocID="{CEEC5C30-A76C-45E9-8671-AC686354F0CC}" presName="hierChild5" presStyleCnt="0"/>
      <dgm:spPr/>
    </dgm:pt>
    <dgm:pt modelId="{DBB44B46-4104-4DB5-8AE5-1C8124ED9785}" type="pres">
      <dgm:prSet presAssocID="{14ADA51A-F755-42A5-AB13-9C88B6ECBE75}" presName="Name37" presStyleLbl="parChTrans1D2" presStyleIdx="1" presStyleCnt="3"/>
      <dgm:spPr/>
      <dgm:t>
        <a:bodyPr/>
        <a:lstStyle/>
        <a:p>
          <a:endParaRPr lang="en-US"/>
        </a:p>
      </dgm:t>
    </dgm:pt>
    <dgm:pt modelId="{30222CFF-2312-403E-B836-D4A71C8ECB92}" type="pres">
      <dgm:prSet presAssocID="{E0446B67-E5AF-4C73-8559-E49D4054A04E}" presName="hierRoot2" presStyleCnt="0">
        <dgm:presLayoutVars>
          <dgm:hierBranch val="init"/>
        </dgm:presLayoutVars>
      </dgm:prSet>
      <dgm:spPr/>
    </dgm:pt>
    <dgm:pt modelId="{3429CE48-587E-4655-9287-43E318640E71}" type="pres">
      <dgm:prSet presAssocID="{E0446B67-E5AF-4C73-8559-E49D4054A04E}" presName="rootComposite" presStyleCnt="0"/>
      <dgm:spPr/>
    </dgm:pt>
    <dgm:pt modelId="{E1B7B325-81D2-4043-84B8-F1544C3CF3D4}" type="pres">
      <dgm:prSet presAssocID="{E0446B67-E5AF-4C73-8559-E49D4054A04E}" presName="rootText" presStyleLbl="node2" presStyleIdx="1" presStyleCnt="3">
        <dgm:presLayoutVars>
          <dgm:chPref val="3"/>
        </dgm:presLayoutVars>
      </dgm:prSet>
      <dgm:spPr/>
      <dgm:t>
        <a:bodyPr/>
        <a:lstStyle/>
        <a:p>
          <a:endParaRPr lang="en-US"/>
        </a:p>
      </dgm:t>
    </dgm:pt>
    <dgm:pt modelId="{F7A92239-E284-44D9-B5EC-66B09BA4F336}" type="pres">
      <dgm:prSet presAssocID="{E0446B67-E5AF-4C73-8559-E49D4054A04E}" presName="rootConnector" presStyleLbl="node2" presStyleIdx="1" presStyleCnt="3"/>
      <dgm:spPr/>
      <dgm:t>
        <a:bodyPr/>
        <a:lstStyle/>
        <a:p>
          <a:endParaRPr lang="en-US"/>
        </a:p>
      </dgm:t>
    </dgm:pt>
    <dgm:pt modelId="{D7F4A3F3-D1A6-46ED-8A67-B3DE782613BF}" type="pres">
      <dgm:prSet presAssocID="{E0446B67-E5AF-4C73-8559-E49D4054A04E}" presName="hierChild4" presStyleCnt="0"/>
      <dgm:spPr/>
    </dgm:pt>
    <dgm:pt modelId="{2907771A-533A-44DF-9215-A1453E17066E}" type="pres">
      <dgm:prSet presAssocID="{E0446B67-E5AF-4C73-8559-E49D4054A04E}" presName="hierChild5" presStyleCnt="0"/>
      <dgm:spPr/>
    </dgm:pt>
    <dgm:pt modelId="{BC10CA4F-2AB9-4E25-8D77-8B6D91A68BE0}" type="pres">
      <dgm:prSet presAssocID="{AE0B9F2C-5E84-483D-B1C0-CE1979C2B7B3}" presName="Name37" presStyleLbl="parChTrans1D2" presStyleIdx="2" presStyleCnt="3"/>
      <dgm:spPr/>
      <dgm:t>
        <a:bodyPr/>
        <a:lstStyle/>
        <a:p>
          <a:endParaRPr lang="en-US"/>
        </a:p>
      </dgm:t>
    </dgm:pt>
    <dgm:pt modelId="{B22DB411-EBBB-4A60-B756-0CCF6C759CF0}" type="pres">
      <dgm:prSet presAssocID="{E385F4F0-8FA1-4A00-941C-81368BB4BE0F}" presName="hierRoot2" presStyleCnt="0">
        <dgm:presLayoutVars>
          <dgm:hierBranch val="init"/>
        </dgm:presLayoutVars>
      </dgm:prSet>
      <dgm:spPr/>
    </dgm:pt>
    <dgm:pt modelId="{335D6DBB-9574-4586-99EB-6ED5D50DF705}" type="pres">
      <dgm:prSet presAssocID="{E385F4F0-8FA1-4A00-941C-81368BB4BE0F}" presName="rootComposite" presStyleCnt="0"/>
      <dgm:spPr/>
    </dgm:pt>
    <dgm:pt modelId="{5B1BF45C-3B51-42B1-AA23-2E25155EE2FE}" type="pres">
      <dgm:prSet presAssocID="{E385F4F0-8FA1-4A00-941C-81368BB4BE0F}" presName="rootText" presStyleLbl="node2" presStyleIdx="2" presStyleCnt="3">
        <dgm:presLayoutVars>
          <dgm:chPref val="3"/>
        </dgm:presLayoutVars>
      </dgm:prSet>
      <dgm:spPr/>
      <dgm:t>
        <a:bodyPr/>
        <a:lstStyle/>
        <a:p>
          <a:endParaRPr lang="en-US"/>
        </a:p>
      </dgm:t>
    </dgm:pt>
    <dgm:pt modelId="{B3533520-80BA-4730-8711-2525DF84C83D}" type="pres">
      <dgm:prSet presAssocID="{E385F4F0-8FA1-4A00-941C-81368BB4BE0F}" presName="rootConnector" presStyleLbl="node2" presStyleIdx="2" presStyleCnt="3"/>
      <dgm:spPr/>
      <dgm:t>
        <a:bodyPr/>
        <a:lstStyle/>
        <a:p>
          <a:endParaRPr lang="en-US"/>
        </a:p>
      </dgm:t>
    </dgm:pt>
    <dgm:pt modelId="{182087E0-C7F3-4E21-844E-572DE7821370}" type="pres">
      <dgm:prSet presAssocID="{E385F4F0-8FA1-4A00-941C-81368BB4BE0F}" presName="hierChild4" presStyleCnt="0"/>
      <dgm:spPr/>
    </dgm:pt>
    <dgm:pt modelId="{D219D96B-68AB-428B-82CC-B78FF72D48A9}" type="pres">
      <dgm:prSet presAssocID="{E385F4F0-8FA1-4A00-941C-81368BB4BE0F}" presName="hierChild5" presStyleCnt="0"/>
      <dgm:spPr/>
    </dgm:pt>
    <dgm:pt modelId="{3CC5B84D-F6B1-4A51-B9CC-BA2E2373AB62}" type="pres">
      <dgm:prSet presAssocID="{2A82CDEC-56BE-4DB0-9496-A86B9453C9B4}" presName="hierChild3" presStyleCnt="0"/>
      <dgm:spPr/>
    </dgm:pt>
  </dgm:ptLst>
  <dgm:cxnLst>
    <dgm:cxn modelId="{5C0A9056-1786-434D-8F35-CBD481EAD7E5}" srcId="{0EAB6E57-6357-42D4-9D5F-E1807541E39E}" destId="{2A82CDEC-56BE-4DB0-9496-A86B9453C9B4}" srcOrd="0" destOrd="0" parTransId="{F32DD9BA-8A33-4663-9FF2-7FC20BE1B741}" sibTransId="{7ED0E194-50DE-4514-A9CB-AADE4DE0A34B}"/>
    <dgm:cxn modelId="{A226FF30-F8F1-4645-8791-A0196828C563}" type="presOf" srcId="{AE0B9F2C-5E84-483D-B1C0-CE1979C2B7B3}" destId="{BC10CA4F-2AB9-4E25-8D77-8B6D91A68BE0}" srcOrd="0" destOrd="0" presId="urn:microsoft.com/office/officeart/2005/8/layout/orgChart1"/>
    <dgm:cxn modelId="{4D020592-B756-468C-9925-88944A4AF76F}" type="presOf" srcId="{2A82CDEC-56BE-4DB0-9496-A86B9453C9B4}" destId="{AD86091E-3F92-4DF4-8094-2F9C2F07B970}" srcOrd="1" destOrd="0" presId="urn:microsoft.com/office/officeart/2005/8/layout/orgChart1"/>
    <dgm:cxn modelId="{4CED4295-0EAA-4219-81E4-B6DF9FA0CA33}" type="presOf" srcId="{14ADA51A-F755-42A5-AB13-9C88B6ECBE75}" destId="{DBB44B46-4104-4DB5-8AE5-1C8124ED9785}" srcOrd="0" destOrd="0" presId="urn:microsoft.com/office/officeart/2005/8/layout/orgChart1"/>
    <dgm:cxn modelId="{BCF41E97-28B5-480B-B9D4-65D661D3C5BB}" type="presOf" srcId="{CEEC5C30-A76C-45E9-8671-AC686354F0CC}" destId="{2E5EAA50-79EA-4F16-9A6D-E4190BD6F78A}" srcOrd="1" destOrd="0" presId="urn:microsoft.com/office/officeart/2005/8/layout/orgChart1"/>
    <dgm:cxn modelId="{B3FC0984-15D1-4920-9CD9-B85F8C24C343}" type="presOf" srcId="{E0446B67-E5AF-4C73-8559-E49D4054A04E}" destId="{E1B7B325-81D2-4043-84B8-F1544C3CF3D4}" srcOrd="0" destOrd="0" presId="urn:microsoft.com/office/officeart/2005/8/layout/orgChart1"/>
    <dgm:cxn modelId="{57D2A901-8FDE-4DF2-B83A-B487EDEF8143}" type="presOf" srcId="{E385F4F0-8FA1-4A00-941C-81368BB4BE0F}" destId="{B3533520-80BA-4730-8711-2525DF84C83D}" srcOrd="1" destOrd="0" presId="urn:microsoft.com/office/officeart/2005/8/layout/orgChart1"/>
    <dgm:cxn modelId="{AE21109D-89EA-4838-A32E-A87FE7FE693A}" srcId="{2A82CDEC-56BE-4DB0-9496-A86B9453C9B4}" destId="{E0446B67-E5AF-4C73-8559-E49D4054A04E}" srcOrd="1" destOrd="0" parTransId="{14ADA51A-F755-42A5-AB13-9C88B6ECBE75}" sibTransId="{93DE2D3F-2110-49AA-A3B5-72296E123822}"/>
    <dgm:cxn modelId="{4DF7F60B-7E71-43ED-A76D-E30829F1B0D4}" type="presOf" srcId="{C5455E27-BAB8-49A0-A99C-9BD1A3A31015}" destId="{D4B1C794-752C-4B95-B17D-53EB8FAD59EE}" srcOrd="0" destOrd="0" presId="urn:microsoft.com/office/officeart/2005/8/layout/orgChart1"/>
    <dgm:cxn modelId="{1CA4A0CE-8ED2-4ECA-9948-73DE7C4EA551}" type="presOf" srcId="{E385F4F0-8FA1-4A00-941C-81368BB4BE0F}" destId="{5B1BF45C-3B51-42B1-AA23-2E25155EE2FE}" srcOrd="0" destOrd="0" presId="urn:microsoft.com/office/officeart/2005/8/layout/orgChart1"/>
    <dgm:cxn modelId="{7E7CF627-736E-40B2-84F2-41A74D11159E}" srcId="{2A82CDEC-56BE-4DB0-9496-A86B9453C9B4}" destId="{E385F4F0-8FA1-4A00-941C-81368BB4BE0F}" srcOrd="2" destOrd="0" parTransId="{AE0B9F2C-5E84-483D-B1C0-CE1979C2B7B3}" sibTransId="{06F58A08-EB44-4E27-BD93-8A6CC66CC9C8}"/>
    <dgm:cxn modelId="{CC00B3BE-ABF7-4953-903F-F562FE12A797}" srcId="{2A82CDEC-56BE-4DB0-9496-A86B9453C9B4}" destId="{CEEC5C30-A76C-45E9-8671-AC686354F0CC}" srcOrd="0" destOrd="0" parTransId="{C5455E27-BAB8-49A0-A99C-9BD1A3A31015}" sibTransId="{87667ECC-CEAC-4097-BBF6-3B05EAD91D90}"/>
    <dgm:cxn modelId="{E9E6EBEE-11E9-4FF8-A4CE-C7A098E7AFF7}" type="presOf" srcId="{CEEC5C30-A76C-45E9-8671-AC686354F0CC}" destId="{F43E1EC1-6E51-4F08-9326-4B8420B1D57C}" srcOrd="0" destOrd="0" presId="urn:microsoft.com/office/officeart/2005/8/layout/orgChart1"/>
    <dgm:cxn modelId="{05AF13C5-101C-4909-BC98-1CD8B19ADA28}" type="presOf" srcId="{0EAB6E57-6357-42D4-9D5F-E1807541E39E}" destId="{4D261B9E-31B0-4147-ABEF-FA5493A17D98}" srcOrd="0" destOrd="0" presId="urn:microsoft.com/office/officeart/2005/8/layout/orgChart1"/>
    <dgm:cxn modelId="{D8539B89-86A8-4774-ADE6-9E0944D32383}" type="presOf" srcId="{E0446B67-E5AF-4C73-8559-E49D4054A04E}" destId="{F7A92239-E284-44D9-B5EC-66B09BA4F336}" srcOrd="1" destOrd="0" presId="urn:microsoft.com/office/officeart/2005/8/layout/orgChart1"/>
    <dgm:cxn modelId="{55B6ED0F-C758-40CC-A0EC-98C86E0B1574}" type="presOf" srcId="{2A82CDEC-56BE-4DB0-9496-A86B9453C9B4}" destId="{8AB4812C-02F5-425D-AE3D-11717588FC61}" srcOrd="0" destOrd="0" presId="urn:microsoft.com/office/officeart/2005/8/layout/orgChart1"/>
    <dgm:cxn modelId="{D2344664-97CB-4EF0-BCED-655E5FDFD2B9}" type="presParOf" srcId="{4D261B9E-31B0-4147-ABEF-FA5493A17D98}" destId="{C3A3B5FC-4AC7-4571-B590-74DB279721DC}" srcOrd="0" destOrd="0" presId="urn:microsoft.com/office/officeart/2005/8/layout/orgChart1"/>
    <dgm:cxn modelId="{83519D7B-6A3C-4749-B672-7FE51EAC5500}" type="presParOf" srcId="{C3A3B5FC-4AC7-4571-B590-74DB279721DC}" destId="{5E95ACFE-CA95-4CE4-8948-B6D2BECE1ECA}" srcOrd="0" destOrd="0" presId="urn:microsoft.com/office/officeart/2005/8/layout/orgChart1"/>
    <dgm:cxn modelId="{1B699723-A59D-46AE-BDA9-F6CCD4FE4C6B}" type="presParOf" srcId="{5E95ACFE-CA95-4CE4-8948-B6D2BECE1ECA}" destId="{8AB4812C-02F5-425D-AE3D-11717588FC61}" srcOrd="0" destOrd="0" presId="urn:microsoft.com/office/officeart/2005/8/layout/orgChart1"/>
    <dgm:cxn modelId="{7F00AAF0-091C-4192-AAE6-A21EC2C1B726}" type="presParOf" srcId="{5E95ACFE-CA95-4CE4-8948-B6D2BECE1ECA}" destId="{AD86091E-3F92-4DF4-8094-2F9C2F07B970}" srcOrd="1" destOrd="0" presId="urn:microsoft.com/office/officeart/2005/8/layout/orgChart1"/>
    <dgm:cxn modelId="{0EFEB3D0-D6F5-407E-A16B-53D9C2B80386}" type="presParOf" srcId="{C3A3B5FC-4AC7-4571-B590-74DB279721DC}" destId="{E905BBFC-008F-445E-948A-4A55276CDEC9}" srcOrd="1" destOrd="0" presId="urn:microsoft.com/office/officeart/2005/8/layout/orgChart1"/>
    <dgm:cxn modelId="{0715105C-73EF-4E98-8009-E3717A00D11E}" type="presParOf" srcId="{E905BBFC-008F-445E-948A-4A55276CDEC9}" destId="{D4B1C794-752C-4B95-B17D-53EB8FAD59EE}" srcOrd="0" destOrd="0" presId="urn:microsoft.com/office/officeart/2005/8/layout/orgChart1"/>
    <dgm:cxn modelId="{052D38AD-13DB-480B-9E31-C59A0C5514F3}" type="presParOf" srcId="{E905BBFC-008F-445E-948A-4A55276CDEC9}" destId="{C7F75335-9EB0-4EAE-B631-827715462A3D}" srcOrd="1" destOrd="0" presId="urn:microsoft.com/office/officeart/2005/8/layout/orgChart1"/>
    <dgm:cxn modelId="{ECA52CAE-D753-4AC9-897A-077540058111}" type="presParOf" srcId="{C7F75335-9EB0-4EAE-B631-827715462A3D}" destId="{33EFB0D9-4F6A-45F3-AAC5-508DAD3AEED5}" srcOrd="0" destOrd="0" presId="urn:microsoft.com/office/officeart/2005/8/layout/orgChart1"/>
    <dgm:cxn modelId="{9E469437-97F7-4823-BF94-07199189A58F}" type="presParOf" srcId="{33EFB0D9-4F6A-45F3-AAC5-508DAD3AEED5}" destId="{F43E1EC1-6E51-4F08-9326-4B8420B1D57C}" srcOrd="0" destOrd="0" presId="urn:microsoft.com/office/officeart/2005/8/layout/orgChart1"/>
    <dgm:cxn modelId="{DEE90562-F77C-4F67-8314-E4C817D09176}" type="presParOf" srcId="{33EFB0D9-4F6A-45F3-AAC5-508DAD3AEED5}" destId="{2E5EAA50-79EA-4F16-9A6D-E4190BD6F78A}" srcOrd="1" destOrd="0" presId="urn:microsoft.com/office/officeart/2005/8/layout/orgChart1"/>
    <dgm:cxn modelId="{CDB54333-E048-4911-A6E6-0D947F126DBC}" type="presParOf" srcId="{C7F75335-9EB0-4EAE-B631-827715462A3D}" destId="{4A92FC36-3C47-4C10-8850-E4307B99B4FC}" srcOrd="1" destOrd="0" presId="urn:microsoft.com/office/officeart/2005/8/layout/orgChart1"/>
    <dgm:cxn modelId="{D268840A-8800-4388-9900-2A388505473D}" type="presParOf" srcId="{C7F75335-9EB0-4EAE-B631-827715462A3D}" destId="{41114620-1337-46B9-AB22-F871E80B1E8C}" srcOrd="2" destOrd="0" presId="urn:microsoft.com/office/officeart/2005/8/layout/orgChart1"/>
    <dgm:cxn modelId="{7D861DD7-7B79-4917-B961-2577511B10BD}" type="presParOf" srcId="{E905BBFC-008F-445E-948A-4A55276CDEC9}" destId="{DBB44B46-4104-4DB5-8AE5-1C8124ED9785}" srcOrd="2" destOrd="0" presId="urn:microsoft.com/office/officeart/2005/8/layout/orgChart1"/>
    <dgm:cxn modelId="{81125E92-2529-4622-9149-4D52F1A13678}" type="presParOf" srcId="{E905BBFC-008F-445E-948A-4A55276CDEC9}" destId="{30222CFF-2312-403E-B836-D4A71C8ECB92}" srcOrd="3" destOrd="0" presId="urn:microsoft.com/office/officeart/2005/8/layout/orgChart1"/>
    <dgm:cxn modelId="{A52C746E-497F-4892-95AC-B2C9076EFAB8}" type="presParOf" srcId="{30222CFF-2312-403E-B836-D4A71C8ECB92}" destId="{3429CE48-587E-4655-9287-43E318640E71}" srcOrd="0" destOrd="0" presId="urn:microsoft.com/office/officeart/2005/8/layout/orgChart1"/>
    <dgm:cxn modelId="{B83251D1-7AFD-43DC-A8C9-94DCC617FF56}" type="presParOf" srcId="{3429CE48-587E-4655-9287-43E318640E71}" destId="{E1B7B325-81D2-4043-84B8-F1544C3CF3D4}" srcOrd="0" destOrd="0" presId="urn:microsoft.com/office/officeart/2005/8/layout/orgChart1"/>
    <dgm:cxn modelId="{95F3407E-BEA1-481B-87A7-CFA8E7D23CF0}" type="presParOf" srcId="{3429CE48-587E-4655-9287-43E318640E71}" destId="{F7A92239-E284-44D9-B5EC-66B09BA4F336}" srcOrd="1" destOrd="0" presId="urn:microsoft.com/office/officeart/2005/8/layout/orgChart1"/>
    <dgm:cxn modelId="{BB6999CD-25D8-4C78-9517-7B44623D22C8}" type="presParOf" srcId="{30222CFF-2312-403E-B836-D4A71C8ECB92}" destId="{D7F4A3F3-D1A6-46ED-8A67-B3DE782613BF}" srcOrd="1" destOrd="0" presId="urn:microsoft.com/office/officeart/2005/8/layout/orgChart1"/>
    <dgm:cxn modelId="{2795577A-41E0-4FA2-B315-33C4D516570B}" type="presParOf" srcId="{30222CFF-2312-403E-B836-D4A71C8ECB92}" destId="{2907771A-533A-44DF-9215-A1453E17066E}" srcOrd="2" destOrd="0" presId="urn:microsoft.com/office/officeart/2005/8/layout/orgChart1"/>
    <dgm:cxn modelId="{1C07492A-48DC-4010-B112-0A8FB31046C8}" type="presParOf" srcId="{E905BBFC-008F-445E-948A-4A55276CDEC9}" destId="{BC10CA4F-2AB9-4E25-8D77-8B6D91A68BE0}" srcOrd="4" destOrd="0" presId="urn:microsoft.com/office/officeart/2005/8/layout/orgChart1"/>
    <dgm:cxn modelId="{976F1FA8-BF6D-46B7-9743-D9C64851E285}" type="presParOf" srcId="{E905BBFC-008F-445E-948A-4A55276CDEC9}" destId="{B22DB411-EBBB-4A60-B756-0CCF6C759CF0}" srcOrd="5" destOrd="0" presId="urn:microsoft.com/office/officeart/2005/8/layout/orgChart1"/>
    <dgm:cxn modelId="{AD210291-0D8A-411C-B4C3-1A25451C0ECF}" type="presParOf" srcId="{B22DB411-EBBB-4A60-B756-0CCF6C759CF0}" destId="{335D6DBB-9574-4586-99EB-6ED5D50DF705}" srcOrd="0" destOrd="0" presId="urn:microsoft.com/office/officeart/2005/8/layout/orgChart1"/>
    <dgm:cxn modelId="{30BD40A7-705B-45F4-9CB2-C4F6429776BD}" type="presParOf" srcId="{335D6DBB-9574-4586-99EB-6ED5D50DF705}" destId="{5B1BF45C-3B51-42B1-AA23-2E25155EE2FE}" srcOrd="0" destOrd="0" presId="urn:microsoft.com/office/officeart/2005/8/layout/orgChart1"/>
    <dgm:cxn modelId="{DEDBD364-8E0A-4292-B678-C5AEACE17773}" type="presParOf" srcId="{335D6DBB-9574-4586-99EB-6ED5D50DF705}" destId="{B3533520-80BA-4730-8711-2525DF84C83D}" srcOrd="1" destOrd="0" presId="urn:microsoft.com/office/officeart/2005/8/layout/orgChart1"/>
    <dgm:cxn modelId="{856CCA7A-318D-444F-80CA-0BC33A645759}" type="presParOf" srcId="{B22DB411-EBBB-4A60-B756-0CCF6C759CF0}" destId="{182087E0-C7F3-4E21-844E-572DE7821370}" srcOrd="1" destOrd="0" presId="urn:microsoft.com/office/officeart/2005/8/layout/orgChart1"/>
    <dgm:cxn modelId="{9D47E3DC-FBB8-4C69-950D-DCA47A662AB8}" type="presParOf" srcId="{B22DB411-EBBB-4A60-B756-0CCF6C759CF0}" destId="{D219D96B-68AB-428B-82CC-B78FF72D48A9}" srcOrd="2" destOrd="0" presId="urn:microsoft.com/office/officeart/2005/8/layout/orgChart1"/>
    <dgm:cxn modelId="{28429EA3-A398-4564-A1F5-A10DD9D5EDE3}" type="presParOf" srcId="{C3A3B5FC-4AC7-4571-B590-74DB279721DC}" destId="{3CC5B84D-F6B1-4A51-B9CC-BA2E2373AB6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1D5199-BA69-47F5-A688-FA1B374BCDF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45286C1-D1C0-40CE-94CE-B961807F1F91}">
      <dgm:prSet phldrT="[Text]"/>
      <dgm:spPr/>
      <dgm:t>
        <a:bodyPr/>
        <a:lstStyle/>
        <a:p>
          <a:r>
            <a:rPr lang="en-US" b="1" dirty="0" err="1" smtClean="0"/>
            <a:t>QoS</a:t>
          </a:r>
          <a:r>
            <a:rPr lang="en-US" b="1" dirty="0" smtClean="0"/>
            <a:t> Provisioning for </a:t>
          </a:r>
          <a:r>
            <a:rPr lang="en-US" b="1" dirty="0" smtClean="0"/>
            <a:t>Adhoc Networks</a:t>
          </a:r>
          <a:endParaRPr lang="en-US" b="1" dirty="0"/>
        </a:p>
      </dgm:t>
    </dgm:pt>
    <dgm:pt modelId="{2268E259-1690-4D01-B391-813C174E9714}" type="parTrans" cxnId="{CCC1D305-5449-471C-A227-D8DEB21BF841}">
      <dgm:prSet/>
      <dgm:spPr/>
      <dgm:t>
        <a:bodyPr/>
        <a:lstStyle/>
        <a:p>
          <a:endParaRPr lang="en-US"/>
        </a:p>
      </dgm:t>
    </dgm:pt>
    <dgm:pt modelId="{0AA8C826-6E5F-4D8E-B7D4-D7FB5EF4404D}" type="sibTrans" cxnId="{CCC1D305-5449-471C-A227-D8DEB21BF841}">
      <dgm:prSet/>
      <dgm:spPr/>
      <dgm:t>
        <a:bodyPr/>
        <a:lstStyle/>
        <a:p>
          <a:endParaRPr lang="en-US"/>
        </a:p>
      </dgm:t>
    </dgm:pt>
    <dgm:pt modelId="{19E8E5A3-3763-45DC-8B27-864C2369FB79}">
      <dgm:prSet phldrT="[Text]"/>
      <dgm:spPr/>
      <dgm:t>
        <a:bodyPr/>
        <a:lstStyle/>
        <a:p>
          <a:r>
            <a:rPr lang="en-US" b="1" dirty="0" smtClean="0"/>
            <a:t>Network Layer --Routing</a:t>
          </a:r>
          <a:endParaRPr lang="en-US" b="1" dirty="0"/>
        </a:p>
      </dgm:t>
    </dgm:pt>
    <dgm:pt modelId="{9A5910CA-8312-46C7-909D-75F032542FF0}" type="parTrans" cxnId="{8CC7A53A-B0B6-44B2-B960-4D2BB9B17A77}">
      <dgm:prSet/>
      <dgm:spPr/>
      <dgm:t>
        <a:bodyPr/>
        <a:lstStyle/>
        <a:p>
          <a:endParaRPr lang="en-US"/>
        </a:p>
      </dgm:t>
    </dgm:pt>
    <dgm:pt modelId="{48E88290-D0FE-4DDE-B429-2149EAB4EDA3}" type="sibTrans" cxnId="{8CC7A53A-B0B6-44B2-B960-4D2BB9B17A77}">
      <dgm:prSet/>
      <dgm:spPr/>
      <dgm:t>
        <a:bodyPr/>
        <a:lstStyle/>
        <a:p>
          <a:endParaRPr lang="en-US"/>
        </a:p>
      </dgm:t>
    </dgm:pt>
    <dgm:pt modelId="{22DE6CA6-893C-4B68-9845-493A90B6A28D}">
      <dgm:prSet phldrT="[Text]"/>
      <dgm:spPr/>
      <dgm:t>
        <a:bodyPr/>
        <a:lstStyle/>
        <a:p>
          <a:r>
            <a:rPr lang="en-US" b="1" dirty="0" err="1" smtClean="0"/>
            <a:t>Unipath</a:t>
          </a:r>
          <a:endParaRPr lang="en-US" b="1" dirty="0"/>
        </a:p>
      </dgm:t>
    </dgm:pt>
    <dgm:pt modelId="{0EFD7599-3E0A-4441-8F7E-9CC9270FDC15}" type="parTrans" cxnId="{970FCFAB-F400-4BBA-938F-1B7998CB363E}">
      <dgm:prSet/>
      <dgm:spPr/>
      <dgm:t>
        <a:bodyPr/>
        <a:lstStyle/>
        <a:p>
          <a:endParaRPr lang="en-US"/>
        </a:p>
      </dgm:t>
    </dgm:pt>
    <dgm:pt modelId="{D6137BFC-A2F6-416A-9D66-5A9DDB7D7035}" type="sibTrans" cxnId="{970FCFAB-F400-4BBA-938F-1B7998CB363E}">
      <dgm:prSet/>
      <dgm:spPr/>
      <dgm:t>
        <a:bodyPr/>
        <a:lstStyle/>
        <a:p>
          <a:endParaRPr lang="en-US"/>
        </a:p>
      </dgm:t>
    </dgm:pt>
    <dgm:pt modelId="{0AACFF32-15FF-4BF9-B382-0584B45A307B}">
      <dgm:prSet phldrT="[Text]"/>
      <dgm:spPr/>
      <dgm:t>
        <a:bodyPr/>
        <a:lstStyle/>
        <a:p>
          <a:r>
            <a:rPr lang="en-US" b="1" dirty="0" smtClean="0"/>
            <a:t>Multipath</a:t>
          </a:r>
          <a:endParaRPr lang="en-US" b="1" dirty="0"/>
        </a:p>
      </dgm:t>
    </dgm:pt>
    <dgm:pt modelId="{6419F1CB-AF77-407E-8D27-0FC880FB7DC1}" type="parTrans" cxnId="{513656CA-2203-40FB-A04C-560FD2955204}">
      <dgm:prSet/>
      <dgm:spPr/>
      <dgm:t>
        <a:bodyPr/>
        <a:lstStyle/>
        <a:p>
          <a:endParaRPr lang="en-US"/>
        </a:p>
      </dgm:t>
    </dgm:pt>
    <dgm:pt modelId="{D08F477E-2475-484D-B89E-16262DD333BE}" type="sibTrans" cxnId="{513656CA-2203-40FB-A04C-560FD2955204}">
      <dgm:prSet/>
      <dgm:spPr/>
      <dgm:t>
        <a:bodyPr/>
        <a:lstStyle/>
        <a:p>
          <a:endParaRPr lang="en-US"/>
        </a:p>
      </dgm:t>
    </dgm:pt>
    <dgm:pt modelId="{C78EDC23-5EBB-47D5-9A2C-DEF4CCC6C709}">
      <dgm:prSet phldrT="[Text]"/>
      <dgm:spPr/>
      <dgm:t>
        <a:bodyPr/>
        <a:lstStyle/>
        <a:p>
          <a:r>
            <a:rPr lang="en-US" b="1" dirty="0" smtClean="0"/>
            <a:t>Cross Layer</a:t>
          </a:r>
          <a:endParaRPr lang="en-US" b="1" dirty="0"/>
        </a:p>
      </dgm:t>
    </dgm:pt>
    <dgm:pt modelId="{FCF43F83-302C-4949-93AF-8BAFFD117377}" type="parTrans" cxnId="{49E0A5BF-649D-4B03-BEED-8A7408CEBEA0}">
      <dgm:prSet/>
      <dgm:spPr/>
      <dgm:t>
        <a:bodyPr/>
        <a:lstStyle/>
        <a:p>
          <a:endParaRPr lang="en-US"/>
        </a:p>
      </dgm:t>
    </dgm:pt>
    <dgm:pt modelId="{80DB86A2-2359-4828-9DBF-0075E3C95FB8}" type="sibTrans" cxnId="{49E0A5BF-649D-4B03-BEED-8A7408CEBEA0}">
      <dgm:prSet/>
      <dgm:spPr/>
      <dgm:t>
        <a:bodyPr/>
        <a:lstStyle/>
        <a:p>
          <a:endParaRPr lang="en-US"/>
        </a:p>
      </dgm:t>
    </dgm:pt>
    <dgm:pt modelId="{3FC578B6-3933-4D9F-A212-0CEB9A60944A}">
      <dgm:prSet phldrT="[Text]"/>
      <dgm:spPr/>
      <dgm:t>
        <a:bodyPr/>
        <a:lstStyle/>
        <a:p>
          <a:r>
            <a:rPr lang="en-US" b="1" dirty="0" smtClean="0"/>
            <a:t>Multi-rate</a:t>
          </a:r>
          <a:endParaRPr lang="en-US" b="1" dirty="0"/>
        </a:p>
      </dgm:t>
    </dgm:pt>
    <dgm:pt modelId="{9CB1CA07-81D2-4139-B4B1-2C5DA4713E06}" type="parTrans" cxnId="{D541BA7C-18DD-42E3-A081-2882214252A6}">
      <dgm:prSet/>
      <dgm:spPr/>
      <dgm:t>
        <a:bodyPr/>
        <a:lstStyle/>
        <a:p>
          <a:endParaRPr lang="en-US"/>
        </a:p>
      </dgm:t>
    </dgm:pt>
    <dgm:pt modelId="{24C4DD3B-8ABB-44C2-AC15-CDB7DEE400FA}" type="sibTrans" cxnId="{D541BA7C-18DD-42E3-A081-2882214252A6}">
      <dgm:prSet/>
      <dgm:spPr/>
      <dgm:t>
        <a:bodyPr/>
        <a:lstStyle/>
        <a:p>
          <a:endParaRPr lang="en-US"/>
        </a:p>
      </dgm:t>
    </dgm:pt>
    <dgm:pt modelId="{1FD25D41-3B32-4D82-BFF3-530CEB8A822B}">
      <dgm:prSet phldrT="[Text]"/>
      <dgm:spPr/>
      <dgm:t>
        <a:bodyPr/>
        <a:lstStyle/>
        <a:p>
          <a:r>
            <a:rPr lang="en-US" b="1" dirty="0" smtClean="0"/>
            <a:t>Scheduling</a:t>
          </a:r>
          <a:endParaRPr lang="en-US" b="1" dirty="0"/>
        </a:p>
      </dgm:t>
    </dgm:pt>
    <dgm:pt modelId="{B66C26F6-D8BE-47B8-9DED-B2155F1D638E}" type="parTrans" cxnId="{D5EF830A-431F-47A1-A8B6-B4810FC70616}">
      <dgm:prSet/>
      <dgm:spPr/>
      <dgm:t>
        <a:bodyPr/>
        <a:lstStyle/>
        <a:p>
          <a:endParaRPr lang="en-US"/>
        </a:p>
      </dgm:t>
    </dgm:pt>
    <dgm:pt modelId="{A7BD831A-7E34-436A-9581-E8C91B71DBBD}" type="sibTrans" cxnId="{D5EF830A-431F-47A1-A8B6-B4810FC70616}">
      <dgm:prSet/>
      <dgm:spPr/>
      <dgm:t>
        <a:bodyPr/>
        <a:lstStyle/>
        <a:p>
          <a:endParaRPr lang="en-US"/>
        </a:p>
      </dgm:t>
    </dgm:pt>
    <dgm:pt modelId="{95171FC8-511D-40DB-A05C-0CD7C6FCC839}">
      <dgm:prSet phldrT="[Text]"/>
      <dgm:spPr/>
      <dgm:t>
        <a:bodyPr/>
        <a:lstStyle/>
        <a:p>
          <a:r>
            <a:rPr lang="en-US" b="1" dirty="0" smtClean="0"/>
            <a:t>Resource allocation</a:t>
          </a:r>
          <a:endParaRPr lang="en-US" b="1" dirty="0"/>
        </a:p>
      </dgm:t>
    </dgm:pt>
    <dgm:pt modelId="{7FFC1217-8C51-414E-89DE-36A7800796A9}" type="parTrans" cxnId="{5AE6BB0A-BB26-4FD5-B576-B97D10B387E3}">
      <dgm:prSet/>
      <dgm:spPr/>
      <dgm:t>
        <a:bodyPr/>
        <a:lstStyle/>
        <a:p>
          <a:endParaRPr lang="en-US"/>
        </a:p>
      </dgm:t>
    </dgm:pt>
    <dgm:pt modelId="{5403F44B-9DDD-4E9E-8BD6-66363B0B432D}" type="sibTrans" cxnId="{5AE6BB0A-BB26-4FD5-B576-B97D10B387E3}">
      <dgm:prSet/>
      <dgm:spPr/>
      <dgm:t>
        <a:bodyPr/>
        <a:lstStyle/>
        <a:p>
          <a:endParaRPr lang="en-US"/>
        </a:p>
      </dgm:t>
    </dgm:pt>
    <dgm:pt modelId="{F550E77E-3BE9-4CC6-B597-550EA7B98116}">
      <dgm:prSet phldrT="[Text]"/>
      <dgm:spPr/>
      <dgm:t>
        <a:bodyPr/>
        <a:lstStyle/>
        <a:p>
          <a:r>
            <a:rPr lang="en-US" b="1" dirty="0" smtClean="0"/>
            <a:t>MAC Layer</a:t>
          </a:r>
          <a:endParaRPr lang="en-US" b="1" dirty="0"/>
        </a:p>
      </dgm:t>
    </dgm:pt>
    <dgm:pt modelId="{E81737F3-7E1F-42DF-B47B-99AF95DCFFAD}" type="parTrans" cxnId="{1DA95E39-8AE4-43C4-A939-09A49295C26A}">
      <dgm:prSet/>
      <dgm:spPr/>
      <dgm:t>
        <a:bodyPr/>
        <a:lstStyle/>
        <a:p>
          <a:endParaRPr lang="en-US"/>
        </a:p>
      </dgm:t>
    </dgm:pt>
    <dgm:pt modelId="{FAA50E66-5730-4D71-9551-F5F92B57E103}" type="sibTrans" cxnId="{1DA95E39-8AE4-43C4-A939-09A49295C26A}">
      <dgm:prSet/>
      <dgm:spPr/>
      <dgm:t>
        <a:bodyPr/>
        <a:lstStyle/>
        <a:p>
          <a:endParaRPr lang="en-US"/>
        </a:p>
      </dgm:t>
    </dgm:pt>
    <dgm:pt modelId="{7B9CFFC4-1B28-4E74-A9EA-54CA6D32E727}">
      <dgm:prSet phldrT="[Text]"/>
      <dgm:spPr/>
      <dgm:t>
        <a:bodyPr/>
        <a:lstStyle/>
        <a:p>
          <a:r>
            <a:rPr lang="en-US" b="1" dirty="0" smtClean="0"/>
            <a:t>802.11</a:t>
          </a:r>
          <a:endParaRPr lang="en-US" b="1" dirty="0"/>
        </a:p>
      </dgm:t>
    </dgm:pt>
    <dgm:pt modelId="{5D7A46FE-1933-4E5C-9608-901224937283}" type="parTrans" cxnId="{124B27A7-1B70-4376-92A4-6CF75B6FB0A6}">
      <dgm:prSet/>
      <dgm:spPr/>
      <dgm:t>
        <a:bodyPr/>
        <a:lstStyle/>
        <a:p>
          <a:endParaRPr lang="en-US"/>
        </a:p>
      </dgm:t>
    </dgm:pt>
    <dgm:pt modelId="{49C033B3-2CCC-471C-8401-B07D84EA1F83}" type="sibTrans" cxnId="{124B27A7-1B70-4376-92A4-6CF75B6FB0A6}">
      <dgm:prSet/>
      <dgm:spPr/>
      <dgm:t>
        <a:bodyPr/>
        <a:lstStyle/>
        <a:p>
          <a:endParaRPr lang="en-US"/>
        </a:p>
      </dgm:t>
    </dgm:pt>
    <dgm:pt modelId="{871562C9-96D6-4035-B92E-5334B59D2147}">
      <dgm:prSet phldrT="[Text]"/>
      <dgm:spPr/>
      <dgm:t>
        <a:bodyPr/>
        <a:lstStyle/>
        <a:p>
          <a:r>
            <a:rPr lang="en-US" b="1" dirty="0" smtClean="0"/>
            <a:t>TDMA</a:t>
          </a:r>
          <a:endParaRPr lang="en-US" b="1" dirty="0"/>
        </a:p>
      </dgm:t>
    </dgm:pt>
    <dgm:pt modelId="{DEBA292A-E8CD-4B6E-864F-47592D2C9982}" type="parTrans" cxnId="{CB2A18B5-FD6B-45A6-AFEE-20D568725F41}">
      <dgm:prSet/>
      <dgm:spPr/>
      <dgm:t>
        <a:bodyPr/>
        <a:lstStyle/>
        <a:p>
          <a:endParaRPr lang="en-US"/>
        </a:p>
      </dgm:t>
    </dgm:pt>
    <dgm:pt modelId="{A13B9F1E-BD55-4931-A8C9-6EE210A13DD3}" type="sibTrans" cxnId="{CB2A18B5-FD6B-45A6-AFEE-20D568725F41}">
      <dgm:prSet/>
      <dgm:spPr/>
      <dgm:t>
        <a:bodyPr/>
        <a:lstStyle/>
        <a:p>
          <a:endParaRPr lang="en-US"/>
        </a:p>
      </dgm:t>
    </dgm:pt>
    <dgm:pt modelId="{AAA19178-1503-4721-8901-C4C284F28600}">
      <dgm:prSet phldrT="[Text]"/>
      <dgm:spPr/>
      <dgm:t>
        <a:bodyPr/>
        <a:lstStyle/>
        <a:p>
          <a:r>
            <a:rPr lang="en-US" b="1" dirty="0" smtClean="0"/>
            <a:t>CDMA</a:t>
          </a:r>
          <a:endParaRPr lang="en-US" b="1" dirty="0"/>
        </a:p>
      </dgm:t>
    </dgm:pt>
    <dgm:pt modelId="{2F0DE2D3-32E0-4A1B-B51C-B553A1E13DC8}" type="parTrans" cxnId="{73925D23-645B-44F7-BA7C-FFD47CCCC43E}">
      <dgm:prSet/>
      <dgm:spPr/>
      <dgm:t>
        <a:bodyPr/>
        <a:lstStyle/>
        <a:p>
          <a:endParaRPr lang="en-US"/>
        </a:p>
      </dgm:t>
    </dgm:pt>
    <dgm:pt modelId="{FE1ADFF2-4EEA-4691-BAD3-23FFC387CE2D}" type="sibTrans" cxnId="{73925D23-645B-44F7-BA7C-FFD47CCCC43E}">
      <dgm:prSet/>
      <dgm:spPr/>
      <dgm:t>
        <a:bodyPr/>
        <a:lstStyle/>
        <a:p>
          <a:endParaRPr lang="en-US"/>
        </a:p>
      </dgm:t>
    </dgm:pt>
    <dgm:pt modelId="{3BD45C81-FFFC-43B3-8582-66174F200839}" type="pres">
      <dgm:prSet presAssocID="{0A1D5199-BA69-47F5-A688-FA1B374BCDFD}" presName="hierChild1" presStyleCnt="0">
        <dgm:presLayoutVars>
          <dgm:chPref val="1"/>
          <dgm:dir/>
          <dgm:animOne val="branch"/>
          <dgm:animLvl val="lvl"/>
          <dgm:resizeHandles/>
        </dgm:presLayoutVars>
      </dgm:prSet>
      <dgm:spPr/>
      <dgm:t>
        <a:bodyPr/>
        <a:lstStyle/>
        <a:p>
          <a:endParaRPr lang="en-US"/>
        </a:p>
      </dgm:t>
    </dgm:pt>
    <dgm:pt modelId="{41614986-0300-4900-BF58-A1398E84D5DE}" type="pres">
      <dgm:prSet presAssocID="{C45286C1-D1C0-40CE-94CE-B961807F1F91}" presName="hierRoot1" presStyleCnt="0"/>
      <dgm:spPr/>
    </dgm:pt>
    <dgm:pt modelId="{527FCA1F-3EB8-4FDB-B920-115CF454E625}" type="pres">
      <dgm:prSet presAssocID="{C45286C1-D1C0-40CE-94CE-B961807F1F91}" presName="composite" presStyleCnt="0"/>
      <dgm:spPr/>
    </dgm:pt>
    <dgm:pt modelId="{F168667D-0EA4-4CC6-8AD5-BD9446B4BE26}" type="pres">
      <dgm:prSet presAssocID="{C45286C1-D1C0-40CE-94CE-B961807F1F91}" presName="background" presStyleLbl="node0" presStyleIdx="0" presStyleCnt="1"/>
      <dgm:spPr/>
    </dgm:pt>
    <dgm:pt modelId="{CCE4E1DD-9E4A-4E69-BA7D-0F79E7079DAE}" type="pres">
      <dgm:prSet presAssocID="{C45286C1-D1C0-40CE-94CE-B961807F1F91}" presName="text" presStyleLbl="fgAcc0" presStyleIdx="0" presStyleCnt="1">
        <dgm:presLayoutVars>
          <dgm:chPref val="3"/>
        </dgm:presLayoutVars>
      </dgm:prSet>
      <dgm:spPr/>
      <dgm:t>
        <a:bodyPr/>
        <a:lstStyle/>
        <a:p>
          <a:endParaRPr lang="en-US"/>
        </a:p>
      </dgm:t>
    </dgm:pt>
    <dgm:pt modelId="{870DCC9C-48C7-4E65-BA51-CD24F7DB4D1D}" type="pres">
      <dgm:prSet presAssocID="{C45286C1-D1C0-40CE-94CE-B961807F1F91}" presName="hierChild2" presStyleCnt="0"/>
      <dgm:spPr/>
    </dgm:pt>
    <dgm:pt modelId="{8E5A5CF2-C033-4379-8A83-B2BB6770AA8E}" type="pres">
      <dgm:prSet presAssocID="{9A5910CA-8312-46C7-909D-75F032542FF0}" presName="Name10" presStyleLbl="parChTrans1D2" presStyleIdx="0" presStyleCnt="3"/>
      <dgm:spPr/>
      <dgm:t>
        <a:bodyPr/>
        <a:lstStyle/>
        <a:p>
          <a:endParaRPr lang="en-US"/>
        </a:p>
      </dgm:t>
    </dgm:pt>
    <dgm:pt modelId="{BF6BF1E3-A6A9-4D31-BD14-C6CE8FF00866}" type="pres">
      <dgm:prSet presAssocID="{19E8E5A3-3763-45DC-8B27-864C2369FB79}" presName="hierRoot2" presStyleCnt="0"/>
      <dgm:spPr/>
    </dgm:pt>
    <dgm:pt modelId="{947DABD4-2B02-44C4-B811-84E3574F3F4D}" type="pres">
      <dgm:prSet presAssocID="{19E8E5A3-3763-45DC-8B27-864C2369FB79}" presName="composite2" presStyleCnt="0"/>
      <dgm:spPr/>
    </dgm:pt>
    <dgm:pt modelId="{815E307F-D217-4C32-B630-FF29C60E477C}" type="pres">
      <dgm:prSet presAssocID="{19E8E5A3-3763-45DC-8B27-864C2369FB79}" presName="background2" presStyleLbl="node2" presStyleIdx="0" presStyleCnt="3"/>
      <dgm:spPr/>
    </dgm:pt>
    <dgm:pt modelId="{5BC523D2-FA8E-4EC7-84EB-35DFFB73190B}" type="pres">
      <dgm:prSet presAssocID="{19E8E5A3-3763-45DC-8B27-864C2369FB79}" presName="text2" presStyleLbl="fgAcc2" presStyleIdx="0" presStyleCnt="3">
        <dgm:presLayoutVars>
          <dgm:chPref val="3"/>
        </dgm:presLayoutVars>
      </dgm:prSet>
      <dgm:spPr/>
      <dgm:t>
        <a:bodyPr/>
        <a:lstStyle/>
        <a:p>
          <a:endParaRPr lang="en-US"/>
        </a:p>
      </dgm:t>
    </dgm:pt>
    <dgm:pt modelId="{D6806F02-3242-4B69-BFD3-70253159102B}" type="pres">
      <dgm:prSet presAssocID="{19E8E5A3-3763-45DC-8B27-864C2369FB79}" presName="hierChild3" presStyleCnt="0"/>
      <dgm:spPr/>
    </dgm:pt>
    <dgm:pt modelId="{98669B14-D9C5-456D-BCE6-3F9901EC0FD1}" type="pres">
      <dgm:prSet presAssocID="{0EFD7599-3E0A-4441-8F7E-9CC9270FDC15}" presName="Name17" presStyleLbl="parChTrans1D3" presStyleIdx="0" presStyleCnt="8"/>
      <dgm:spPr/>
      <dgm:t>
        <a:bodyPr/>
        <a:lstStyle/>
        <a:p>
          <a:endParaRPr lang="en-US"/>
        </a:p>
      </dgm:t>
    </dgm:pt>
    <dgm:pt modelId="{67673C28-95EC-4EC1-9E62-ADFBEDE2F83B}" type="pres">
      <dgm:prSet presAssocID="{22DE6CA6-893C-4B68-9845-493A90B6A28D}" presName="hierRoot3" presStyleCnt="0"/>
      <dgm:spPr/>
    </dgm:pt>
    <dgm:pt modelId="{3113C84A-5C4A-455F-865B-B227B7913FA3}" type="pres">
      <dgm:prSet presAssocID="{22DE6CA6-893C-4B68-9845-493A90B6A28D}" presName="composite3" presStyleCnt="0"/>
      <dgm:spPr/>
    </dgm:pt>
    <dgm:pt modelId="{C6E82CE7-F539-4EDB-B5AE-4A82C0D7BFBC}" type="pres">
      <dgm:prSet presAssocID="{22DE6CA6-893C-4B68-9845-493A90B6A28D}" presName="background3" presStyleLbl="node3" presStyleIdx="0" presStyleCnt="8"/>
      <dgm:spPr/>
    </dgm:pt>
    <dgm:pt modelId="{7CC4485B-D980-49D0-8FB5-71F0793C54BC}" type="pres">
      <dgm:prSet presAssocID="{22DE6CA6-893C-4B68-9845-493A90B6A28D}" presName="text3" presStyleLbl="fgAcc3" presStyleIdx="0" presStyleCnt="8">
        <dgm:presLayoutVars>
          <dgm:chPref val="3"/>
        </dgm:presLayoutVars>
      </dgm:prSet>
      <dgm:spPr/>
      <dgm:t>
        <a:bodyPr/>
        <a:lstStyle/>
        <a:p>
          <a:endParaRPr lang="en-US"/>
        </a:p>
      </dgm:t>
    </dgm:pt>
    <dgm:pt modelId="{1862980B-3CDB-46A3-B9A1-CE1C07DBFA7B}" type="pres">
      <dgm:prSet presAssocID="{22DE6CA6-893C-4B68-9845-493A90B6A28D}" presName="hierChild4" presStyleCnt="0"/>
      <dgm:spPr/>
    </dgm:pt>
    <dgm:pt modelId="{019F6B2A-D4E5-45E3-8A53-D2FED7EB03E7}" type="pres">
      <dgm:prSet presAssocID="{6419F1CB-AF77-407E-8D27-0FC880FB7DC1}" presName="Name17" presStyleLbl="parChTrans1D3" presStyleIdx="1" presStyleCnt="8"/>
      <dgm:spPr/>
      <dgm:t>
        <a:bodyPr/>
        <a:lstStyle/>
        <a:p>
          <a:endParaRPr lang="en-US"/>
        </a:p>
      </dgm:t>
    </dgm:pt>
    <dgm:pt modelId="{1C510625-C4E4-45A1-8456-2A55EF87D773}" type="pres">
      <dgm:prSet presAssocID="{0AACFF32-15FF-4BF9-B382-0584B45A307B}" presName="hierRoot3" presStyleCnt="0"/>
      <dgm:spPr/>
    </dgm:pt>
    <dgm:pt modelId="{16881928-329D-456D-8BC1-96D5B460A469}" type="pres">
      <dgm:prSet presAssocID="{0AACFF32-15FF-4BF9-B382-0584B45A307B}" presName="composite3" presStyleCnt="0"/>
      <dgm:spPr/>
    </dgm:pt>
    <dgm:pt modelId="{1AED37A3-B369-41D5-AFC0-7D7C3AA27F63}" type="pres">
      <dgm:prSet presAssocID="{0AACFF32-15FF-4BF9-B382-0584B45A307B}" presName="background3" presStyleLbl="node3" presStyleIdx="1" presStyleCnt="8"/>
      <dgm:spPr/>
    </dgm:pt>
    <dgm:pt modelId="{E9D04714-8E27-444E-A3CF-D53AA83D0A70}" type="pres">
      <dgm:prSet presAssocID="{0AACFF32-15FF-4BF9-B382-0584B45A307B}" presName="text3" presStyleLbl="fgAcc3" presStyleIdx="1" presStyleCnt="8">
        <dgm:presLayoutVars>
          <dgm:chPref val="3"/>
        </dgm:presLayoutVars>
      </dgm:prSet>
      <dgm:spPr/>
      <dgm:t>
        <a:bodyPr/>
        <a:lstStyle/>
        <a:p>
          <a:endParaRPr lang="en-US"/>
        </a:p>
      </dgm:t>
    </dgm:pt>
    <dgm:pt modelId="{C6267BC2-25C8-45FD-9727-CD80EE329ABB}" type="pres">
      <dgm:prSet presAssocID="{0AACFF32-15FF-4BF9-B382-0584B45A307B}" presName="hierChild4" presStyleCnt="0"/>
      <dgm:spPr/>
    </dgm:pt>
    <dgm:pt modelId="{ADDB14BA-C78F-435C-8496-D7B60A842CE7}" type="pres">
      <dgm:prSet presAssocID="{FCF43F83-302C-4949-93AF-8BAFFD117377}" presName="Name10" presStyleLbl="parChTrans1D2" presStyleIdx="1" presStyleCnt="3"/>
      <dgm:spPr/>
      <dgm:t>
        <a:bodyPr/>
        <a:lstStyle/>
        <a:p>
          <a:endParaRPr lang="en-US"/>
        </a:p>
      </dgm:t>
    </dgm:pt>
    <dgm:pt modelId="{79039411-43F2-4757-8E77-1FE4D17A91AB}" type="pres">
      <dgm:prSet presAssocID="{C78EDC23-5EBB-47D5-9A2C-DEF4CCC6C709}" presName="hierRoot2" presStyleCnt="0"/>
      <dgm:spPr/>
    </dgm:pt>
    <dgm:pt modelId="{990B2FEA-E0FA-4575-87FB-DF6A305FA639}" type="pres">
      <dgm:prSet presAssocID="{C78EDC23-5EBB-47D5-9A2C-DEF4CCC6C709}" presName="composite2" presStyleCnt="0"/>
      <dgm:spPr/>
    </dgm:pt>
    <dgm:pt modelId="{DD8E3A5F-670B-4D82-8450-9BDBEC9235C9}" type="pres">
      <dgm:prSet presAssocID="{C78EDC23-5EBB-47D5-9A2C-DEF4CCC6C709}" presName="background2" presStyleLbl="node2" presStyleIdx="1" presStyleCnt="3"/>
      <dgm:spPr/>
    </dgm:pt>
    <dgm:pt modelId="{2ACA692B-FFBA-4F13-8B53-E1AE87FD1F71}" type="pres">
      <dgm:prSet presAssocID="{C78EDC23-5EBB-47D5-9A2C-DEF4CCC6C709}" presName="text2" presStyleLbl="fgAcc2" presStyleIdx="1" presStyleCnt="3">
        <dgm:presLayoutVars>
          <dgm:chPref val="3"/>
        </dgm:presLayoutVars>
      </dgm:prSet>
      <dgm:spPr/>
      <dgm:t>
        <a:bodyPr/>
        <a:lstStyle/>
        <a:p>
          <a:endParaRPr lang="en-US"/>
        </a:p>
      </dgm:t>
    </dgm:pt>
    <dgm:pt modelId="{49996C38-5D40-47F6-8438-7F0583CDACB6}" type="pres">
      <dgm:prSet presAssocID="{C78EDC23-5EBB-47D5-9A2C-DEF4CCC6C709}" presName="hierChild3" presStyleCnt="0"/>
      <dgm:spPr/>
    </dgm:pt>
    <dgm:pt modelId="{624DF56C-1716-47C0-A4CF-34EE0DF034B9}" type="pres">
      <dgm:prSet presAssocID="{9CB1CA07-81D2-4139-B4B1-2C5DA4713E06}" presName="Name17" presStyleLbl="parChTrans1D3" presStyleIdx="2" presStyleCnt="8"/>
      <dgm:spPr/>
      <dgm:t>
        <a:bodyPr/>
        <a:lstStyle/>
        <a:p>
          <a:endParaRPr lang="en-US"/>
        </a:p>
      </dgm:t>
    </dgm:pt>
    <dgm:pt modelId="{69376209-47B8-40E1-8880-FD2F43C9EDAB}" type="pres">
      <dgm:prSet presAssocID="{3FC578B6-3933-4D9F-A212-0CEB9A60944A}" presName="hierRoot3" presStyleCnt="0"/>
      <dgm:spPr/>
    </dgm:pt>
    <dgm:pt modelId="{2CA11E5F-F06F-469E-BD07-19CEEC4591B9}" type="pres">
      <dgm:prSet presAssocID="{3FC578B6-3933-4D9F-A212-0CEB9A60944A}" presName="composite3" presStyleCnt="0"/>
      <dgm:spPr/>
    </dgm:pt>
    <dgm:pt modelId="{879C332D-F412-4B23-9659-D2BB4635DD0E}" type="pres">
      <dgm:prSet presAssocID="{3FC578B6-3933-4D9F-A212-0CEB9A60944A}" presName="background3" presStyleLbl="node3" presStyleIdx="2" presStyleCnt="8"/>
      <dgm:spPr/>
    </dgm:pt>
    <dgm:pt modelId="{83187880-7079-4041-8AD0-D9554267FD58}" type="pres">
      <dgm:prSet presAssocID="{3FC578B6-3933-4D9F-A212-0CEB9A60944A}" presName="text3" presStyleLbl="fgAcc3" presStyleIdx="2" presStyleCnt="8">
        <dgm:presLayoutVars>
          <dgm:chPref val="3"/>
        </dgm:presLayoutVars>
      </dgm:prSet>
      <dgm:spPr/>
      <dgm:t>
        <a:bodyPr/>
        <a:lstStyle/>
        <a:p>
          <a:endParaRPr lang="en-US"/>
        </a:p>
      </dgm:t>
    </dgm:pt>
    <dgm:pt modelId="{3A000121-A43C-499D-88A9-B5B58B1D0A25}" type="pres">
      <dgm:prSet presAssocID="{3FC578B6-3933-4D9F-A212-0CEB9A60944A}" presName="hierChild4" presStyleCnt="0"/>
      <dgm:spPr/>
    </dgm:pt>
    <dgm:pt modelId="{660F7032-5F61-455F-B3B3-336F78D4CC7A}" type="pres">
      <dgm:prSet presAssocID="{B66C26F6-D8BE-47B8-9DED-B2155F1D638E}" presName="Name17" presStyleLbl="parChTrans1D3" presStyleIdx="3" presStyleCnt="8"/>
      <dgm:spPr/>
      <dgm:t>
        <a:bodyPr/>
        <a:lstStyle/>
        <a:p>
          <a:endParaRPr lang="en-US"/>
        </a:p>
      </dgm:t>
    </dgm:pt>
    <dgm:pt modelId="{7F097DA5-4F60-4580-85EA-67D2D17FF25E}" type="pres">
      <dgm:prSet presAssocID="{1FD25D41-3B32-4D82-BFF3-530CEB8A822B}" presName="hierRoot3" presStyleCnt="0"/>
      <dgm:spPr/>
    </dgm:pt>
    <dgm:pt modelId="{614294DF-F0C7-4A5D-93BB-F92FCE677A36}" type="pres">
      <dgm:prSet presAssocID="{1FD25D41-3B32-4D82-BFF3-530CEB8A822B}" presName="composite3" presStyleCnt="0"/>
      <dgm:spPr/>
    </dgm:pt>
    <dgm:pt modelId="{0B12123E-F452-45A5-863D-A86036DFA2A6}" type="pres">
      <dgm:prSet presAssocID="{1FD25D41-3B32-4D82-BFF3-530CEB8A822B}" presName="background3" presStyleLbl="node3" presStyleIdx="3" presStyleCnt="8"/>
      <dgm:spPr/>
    </dgm:pt>
    <dgm:pt modelId="{F86640A0-2646-4151-A809-57A7B9F95BF7}" type="pres">
      <dgm:prSet presAssocID="{1FD25D41-3B32-4D82-BFF3-530CEB8A822B}" presName="text3" presStyleLbl="fgAcc3" presStyleIdx="3" presStyleCnt="8">
        <dgm:presLayoutVars>
          <dgm:chPref val="3"/>
        </dgm:presLayoutVars>
      </dgm:prSet>
      <dgm:spPr/>
      <dgm:t>
        <a:bodyPr/>
        <a:lstStyle/>
        <a:p>
          <a:endParaRPr lang="en-US"/>
        </a:p>
      </dgm:t>
    </dgm:pt>
    <dgm:pt modelId="{1D9CC9CC-2F6A-498E-8867-E2B2E2B85300}" type="pres">
      <dgm:prSet presAssocID="{1FD25D41-3B32-4D82-BFF3-530CEB8A822B}" presName="hierChild4" presStyleCnt="0"/>
      <dgm:spPr/>
    </dgm:pt>
    <dgm:pt modelId="{0F4B7CB5-156B-48E3-AB26-AA2EB3970AB3}" type="pres">
      <dgm:prSet presAssocID="{7FFC1217-8C51-414E-89DE-36A7800796A9}" presName="Name17" presStyleLbl="parChTrans1D3" presStyleIdx="4" presStyleCnt="8"/>
      <dgm:spPr/>
      <dgm:t>
        <a:bodyPr/>
        <a:lstStyle/>
        <a:p>
          <a:endParaRPr lang="en-US"/>
        </a:p>
      </dgm:t>
    </dgm:pt>
    <dgm:pt modelId="{354A8361-EEC8-41AA-9285-BFD71E45DA71}" type="pres">
      <dgm:prSet presAssocID="{95171FC8-511D-40DB-A05C-0CD7C6FCC839}" presName="hierRoot3" presStyleCnt="0"/>
      <dgm:spPr/>
    </dgm:pt>
    <dgm:pt modelId="{97386E18-6750-4B1E-9ED1-A58B96834C9C}" type="pres">
      <dgm:prSet presAssocID="{95171FC8-511D-40DB-A05C-0CD7C6FCC839}" presName="composite3" presStyleCnt="0"/>
      <dgm:spPr/>
    </dgm:pt>
    <dgm:pt modelId="{5A74E80F-B753-4C55-B52B-5A36AB86B0AE}" type="pres">
      <dgm:prSet presAssocID="{95171FC8-511D-40DB-A05C-0CD7C6FCC839}" presName="background3" presStyleLbl="node3" presStyleIdx="4" presStyleCnt="8"/>
      <dgm:spPr/>
    </dgm:pt>
    <dgm:pt modelId="{AF1325BC-FC63-4A1E-9E18-FBC408720180}" type="pres">
      <dgm:prSet presAssocID="{95171FC8-511D-40DB-A05C-0CD7C6FCC839}" presName="text3" presStyleLbl="fgAcc3" presStyleIdx="4" presStyleCnt="8">
        <dgm:presLayoutVars>
          <dgm:chPref val="3"/>
        </dgm:presLayoutVars>
      </dgm:prSet>
      <dgm:spPr/>
      <dgm:t>
        <a:bodyPr/>
        <a:lstStyle/>
        <a:p>
          <a:endParaRPr lang="en-US"/>
        </a:p>
      </dgm:t>
    </dgm:pt>
    <dgm:pt modelId="{3CA7A0E7-DC41-476A-B993-E1C6E039F802}" type="pres">
      <dgm:prSet presAssocID="{95171FC8-511D-40DB-A05C-0CD7C6FCC839}" presName="hierChild4" presStyleCnt="0"/>
      <dgm:spPr/>
    </dgm:pt>
    <dgm:pt modelId="{2F2E628F-02D0-44F9-A6E7-378E9BB4C615}" type="pres">
      <dgm:prSet presAssocID="{E81737F3-7E1F-42DF-B47B-99AF95DCFFAD}" presName="Name10" presStyleLbl="parChTrans1D2" presStyleIdx="2" presStyleCnt="3"/>
      <dgm:spPr/>
      <dgm:t>
        <a:bodyPr/>
        <a:lstStyle/>
        <a:p>
          <a:endParaRPr lang="en-US"/>
        </a:p>
      </dgm:t>
    </dgm:pt>
    <dgm:pt modelId="{D0446C0B-9B2C-450E-A081-8A4CA5F87E48}" type="pres">
      <dgm:prSet presAssocID="{F550E77E-3BE9-4CC6-B597-550EA7B98116}" presName="hierRoot2" presStyleCnt="0"/>
      <dgm:spPr/>
    </dgm:pt>
    <dgm:pt modelId="{585ACDD6-CA9A-4F0A-BBBA-9FC87F18C077}" type="pres">
      <dgm:prSet presAssocID="{F550E77E-3BE9-4CC6-B597-550EA7B98116}" presName="composite2" presStyleCnt="0"/>
      <dgm:spPr/>
    </dgm:pt>
    <dgm:pt modelId="{12D9F42B-D07B-4E13-B5B7-F09824F3D976}" type="pres">
      <dgm:prSet presAssocID="{F550E77E-3BE9-4CC6-B597-550EA7B98116}" presName="background2" presStyleLbl="node2" presStyleIdx="2" presStyleCnt="3"/>
      <dgm:spPr/>
    </dgm:pt>
    <dgm:pt modelId="{118AC236-9E47-4C7F-B7AC-7F412B431F0E}" type="pres">
      <dgm:prSet presAssocID="{F550E77E-3BE9-4CC6-B597-550EA7B98116}" presName="text2" presStyleLbl="fgAcc2" presStyleIdx="2" presStyleCnt="3">
        <dgm:presLayoutVars>
          <dgm:chPref val="3"/>
        </dgm:presLayoutVars>
      </dgm:prSet>
      <dgm:spPr/>
      <dgm:t>
        <a:bodyPr/>
        <a:lstStyle/>
        <a:p>
          <a:endParaRPr lang="en-US"/>
        </a:p>
      </dgm:t>
    </dgm:pt>
    <dgm:pt modelId="{5525EF9F-EA7E-4884-8A43-3A56C7FB7AB2}" type="pres">
      <dgm:prSet presAssocID="{F550E77E-3BE9-4CC6-B597-550EA7B98116}" presName="hierChild3" presStyleCnt="0"/>
      <dgm:spPr/>
    </dgm:pt>
    <dgm:pt modelId="{87444867-8576-43ED-B996-5AD6EFCDC183}" type="pres">
      <dgm:prSet presAssocID="{5D7A46FE-1933-4E5C-9608-901224937283}" presName="Name17" presStyleLbl="parChTrans1D3" presStyleIdx="5" presStyleCnt="8"/>
      <dgm:spPr/>
      <dgm:t>
        <a:bodyPr/>
        <a:lstStyle/>
        <a:p>
          <a:endParaRPr lang="en-US"/>
        </a:p>
      </dgm:t>
    </dgm:pt>
    <dgm:pt modelId="{CEEF6063-A57C-4202-8CCB-94722A557C14}" type="pres">
      <dgm:prSet presAssocID="{7B9CFFC4-1B28-4E74-A9EA-54CA6D32E727}" presName="hierRoot3" presStyleCnt="0"/>
      <dgm:spPr/>
    </dgm:pt>
    <dgm:pt modelId="{10426AB6-B191-46D8-99BF-C551B5160AE6}" type="pres">
      <dgm:prSet presAssocID="{7B9CFFC4-1B28-4E74-A9EA-54CA6D32E727}" presName="composite3" presStyleCnt="0"/>
      <dgm:spPr/>
    </dgm:pt>
    <dgm:pt modelId="{8AA0E4E3-60D1-401B-BF7F-872769BAD23B}" type="pres">
      <dgm:prSet presAssocID="{7B9CFFC4-1B28-4E74-A9EA-54CA6D32E727}" presName="background3" presStyleLbl="node3" presStyleIdx="5" presStyleCnt="8"/>
      <dgm:spPr/>
    </dgm:pt>
    <dgm:pt modelId="{30978264-C5AE-44B6-9024-1E06E405B9C4}" type="pres">
      <dgm:prSet presAssocID="{7B9CFFC4-1B28-4E74-A9EA-54CA6D32E727}" presName="text3" presStyleLbl="fgAcc3" presStyleIdx="5" presStyleCnt="8">
        <dgm:presLayoutVars>
          <dgm:chPref val="3"/>
        </dgm:presLayoutVars>
      </dgm:prSet>
      <dgm:spPr/>
      <dgm:t>
        <a:bodyPr/>
        <a:lstStyle/>
        <a:p>
          <a:endParaRPr lang="en-US"/>
        </a:p>
      </dgm:t>
    </dgm:pt>
    <dgm:pt modelId="{F4E6E247-8F1A-4435-9870-810531D2A128}" type="pres">
      <dgm:prSet presAssocID="{7B9CFFC4-1B28-4E74-A9EA-54CA6D32E727}" presName="hierChild4" presStyleCnt="0"/>
      <dgm:spPr/>
    </dgm:pt>
    <dgm:pt modelId="{C1CA76FD-F02F-47B9-BE75-AE6BCAD0E5B1}" type="pres">
      <dgm:prSet presAssocID="{DEBA292A-E8CD-4B6E-864F-47592D2C9982}" presName="Name17" presStyleLbl="parChTrans1D3" presStyleIdx="6" presStyleCnt="8"/>
      <dgm:spPr/>
      <dgm:t>
        <a:bodyPr/>
        <a:lstStyle/>
        <a:p>
          <a:endParaRPr lang="en-US"/>
        </a:p>
      </dgm:t>
    </dgm:pt>
    <dgm:pt modelId="{DE38D0E4-A963-425D-8D83-09B5AE75D425}" type="pres">
      <dgm:prSet presAssocID="{871562C9-96D6-4035-B92E-5334B59D2147}" presName="hierRoot3" presStyleCnt="0"/>
      <dgm:spPr/>
    </dgm:pt>
    <dgm:pt modelId="{985603E3-D82E-4733-BB0F-CB00212AF639}" type="pres">
      <dgm:prSet presAssocID="{871562C9-96D6-4035-B92E-5334B59D2147}" presName="composite3" presStyleCnt="0"/>
      <dgm:spPr/>
    </dgm:pt>
    <dgm:pt modelId="{A3631DAA-BF67-491D-AECC-4D041AAD9CDE}" type="pres">
      <dgm:prSet presAssocID="{871562C9-96D6-4035-B92E-5334B59D2147}" presName="background3" presStyleLbl="node3" presStyleIdx="6" presStyleCnt="8"/>
      <dgm:spPr/>
    </dgm:pt>
    <dgm:pt modelId="{7A8FBEA8-9701-4A04-835F-5309ACD5483A}" type="pres">
      <dgm:prSet presAssocID="{871562C9-96D6-4035-B92E-5334B59D2147}" presName="text3" presStyleLbl="fgAcc3" presStyleIdx="6" presStyleCnt="8">
        <dgm:presLayoutVars>
          <dgm:chPref val="3"/>
        </dgm:presLayoutVars>
      </dgm:prSet>
      <dgm:spPr/>
      <dgm:t>
        <a:bodyPr/>
        <a:lstStyle/>
        <a:p>
          <a:endParaRPr lang="en-US"/>
        </a:p>
      </dgm:t>
    </dgm:pt>
    <dgm:pt modelId="{5B831D55-5DC7-4DDF-A39D-1F70157CD727}" type="pres">
      <dgm:prSet presAssocID="{871562C9-96D6-4035-B92E-5334B59D2147}" presName="hierChild4" presStyleCnt="0"/>
      <dgm:spPr/>
    </dgm:pt>
    <dgm:pt modelId="{CE24C586-EA8B-429D-B220-B9EC74FD3748}" type="pres">
      <dgm:prSet presAssocID="{2F0DE2D3-32E0-4A1B-B51C-B553A1E13DC8}" presName="Name17" presStyleLbl="parChTrans1D3" presStyleIdx="7" presStyleCnt="8"/>
      <dgm:spPr/>
      <dgm:t>
        <a:bodyPr/>
        <a:lstStyle/>
        <a:p>
          <a:endParaRPr lang="en-US"/>
        </a:p>
      </dgm:t>
    </dgm:pt>
    <dgm:pt modelId="{15866255-B67B-4C9E-A5AF-D24DAAF7C5A2}" type="pres">
      <dgm:prSet presAssocID="{AAA19178-1503-4721-8901-C4C284F28600}" presName="hierRoot3" presStyleCnt="0"/>
      <dgm:spPr/>
    </dgm:pt>
    <dgm:pt modelId="{648F69FB-9B28-4847-B723-B5572E51C57C}" type="pres">
      <dgm:prSet presAssocID="{AAA19178-1503-4721-8901-C4C284F28600}" presName="composite3" presStyleCnt="0"/>
      <dgm:spPr/>
    </dgm:pt>
    <dgm:pt modelId="{329DB2B3-FDC6-4717-B9EC-6507FF84647F}" type="pres">
      <dgm:prSet presAssocID="{AAA19178-1503-4721-8901-C4C284F28600}" presName="background3" presStyleLbl="node3" presStyleIdx="7" presStyleCnt="8"/>
      <dgm:spPr/>
    </dgm:pt>
    <dgm:pt modelId="{B30EECEE-F264-4125-AA44-75845BBDB5BF}" type="pres">
      <dgm:prSet presAssocID="{AAA19178-1503-4721-8901-C4C284F28600}" presName="text3" presStyleLbl="fgAcc3" presStyleIdx="7" presStyleCnt="8">
        <dgm:presLayoutVars>
          <dgm:chPref val="3"/>
        </dgm:presLayoutVars>
      </dgm:prSet>
      <dgm:spPr/>
      <dgm:t>
        <a:bodyPr/>
        <a:lstStyle/>
        <a:p>
          <a:endParaRPr lang="en-US"/>
        </a:p>
      </dgm:t>
    </dgm:pt>
    <dgm:pt modelId="{0E47AE26-675E-4BA2-AA88-82CB5A825A8F}" type="pres">
      <dgm:prSet presAssocID="{AAA19178-1503-4721-8901-C4C284F28600}" presName="hierChild4" presStyleCnt="0"/>
      <dgm:spPr/>
    </dgm:pt>
  </dgm:ptLst>
  <dgm:cxnLst>
    <dgm:cxn modelId="{8D16DEB2-33CF-4318-97CD-B91F5019B6D5}" type="presOf" srcId="{2F0DE2D3-32E0-4A1B-B51C-B553A1E13DC8}" destId="{CE24C586-EA8B-429D-B220-B9EC74FD3748}" srcOrd="0" destOrd="0" presId="urn:microsoft.com/office/officeart/2005/8/layout/hierarchy1"/>
    <dgm:cxn modelId="{5AE6BB0A-BB26-4FD5-B576-B97D10B387E3}" srcId="{C78EDC23-5EBB-47D5-9A2C-DEF4CCC6C709}" destId="{95171FC8-511D-40DB-A05C-0CD7C6FCC839}" srcOrd="2" destOrd="0" parTransId="{7FFC1217-8C51-414E-89DE-36A7800796A9}" sibTransId="{5403F44B-9DDD-4E9E-8BD6-66363B0B432D}"/>
    <dgm:cxn modelId="{F9BE8728-1A5B-498D-882B-BAEDAC86D024}" type="presOf" srcId="{1FD25D41-3B32-4D82-BFF3-530CEB8A822B}" destId="{F86640A0-2646-4151-A809-57A7B9F95BF7}" srcOrd="0" destOrd="0" presId="urn:microsoft.com/office/officeart/2005/8/layout/hierarchy1"/>
    <dgm:cxn modelId="{49E0A5BF-649D-4B03-BEED-8A7408CEBEA0}" srcId="{C45286C1-D1C0-40CE-94CE-B961807F1F91}" destId="{C78EDC23-5EBB-47D5-9A2C-DEF4CCC6C709}" srcOrd="1" destOrd="0" parTransId="{FCF43F83-302C-4949-93AF-8BAFFD117377}" sibTransId="{80DB86A2-2359-4828-9DBF-0075E3C95FB8}"/>
    <dgm:cxn modelId="{40977F49-F3C3-4AAC-8998-BE7E60EDB256}" type="presOf" srcId="{3FC578B6-3933-4D9F-A212-0CEB9A60944A}" destId="{83187880-7079-4041-8AD0-D9554267FD58}" srcOrd="0" destOrd="0" presId="urn:microsoft.com/office/officeart/2005/8/layout/hierarchy1"/>
    <dgm:cxn modelId="{124B27A7-1B70-4376-92A4-6CF75B6FB0A6}" srcId="{F550E77E-3BE9-4CC6-B597-550EA7B98116}" destId="{7B9CFFC4-1B28-4E74-A9EA-54CA6D32E727}" srcOrd="0" destOrd="0" parTransId="{5D7A46FE-1933-4E5C-9608-901224937283}" sibTransId="{49C033B3-2CCC-471C-8401-B07D84EA1F83}"/>
    <dgm:cxn modelId="{8D4F7773-CA63-4143-BEC2-568E921329DA}" type="presOf" srcId="{AAA19178-1503-4721-8901-C4C284F28600}" destId="{B30EECEE-F264-4125-AA44-75845BBDB5BF}" srcOrd="0" destOrd="0" presId="urn:microsoft.com/office/officeart/2005/8/layout/hierarchy1"/>
    <dgm:cxn modelId="{3BD563E1-EC98-4340-8832-9B7577F11B8D}" type="presOf" srcId="{B66C26F6-D8BE-47B8-9DED-B2155F1D638E}" destId="{660F7032-5F61-455F-B3B3-336F78D4CC7A}" srcOrd="0" destOrd="0" presId="urn:microsoft.com/office/officeart/2005/8/layout/hierarchy1"/>
    <dgm:cxn modelId="{3B0BE12E-96EA-4A16-ABBD-3B7480186701}" type="presOf" srcId="{7B9CFFC4-1B28-4E74-A9EA-54CA6D32E727}" destId="{30978264-C5AE-44B6-9024-1E06E405B9C4}" srcOrd="0" destOrd="0" presId="urn:microsoft.com/office/officeart/2005/8/layout/hierarchy1"/>
    <dgm:cxn modelId="{5B1839A7-2628-41B4-B557-224B102520F2}" type="presOf" srcId="{22DE6CA6-893C-4B68-9845-493A90B6A28D}" destId="{7CC4485B-D980-49D0-8FB5-71F0793C54BC}" srcOrd="0" destOrd="0" presId="urn:microsoft.com/office/officeart/2005/8/layout/hierarchy1"/>
    <dgm:cxn modelId="{3535131D-981F-4F81-8C02-C84D9CD5107B}" type="presOf" srcId="{5D7A46FE-1933-4E5C-9608-901224937283}" destId="{87444867-8576-43ED-B996-5AD6EFCDC183}" srcOrd="0" destOrd="0" presId="urn:microsoft.com/office/officeart/2005/8/layout/hierarchy1"/>
    <dgm:cxn modelId="{D5EF830A-431F-47A1-A8B6-B4810FC70616}" srcId="{C78EDC23-5EBB-47D5-9A2C-DEF4CCC6C709}" destId="{1FD25D41-3B32-4D82-BFF3-530CEB8A822B}" srcOrd="1" destOrd="0" parTransId="{B66C26F6-D8BE-47B8-9DED-B2155F1D638E}" sibTransId="{A7BD831A-7E34-436A-9581-E8C91B71DBBD}"/>
    <dgm:cxn modelId="{2FFBAD09-55CA-46F9-85B9-585A6870CD27}" type="presOf" srcId="{9A5910CA-8312-46C7-909D-75F032542FF0}" destId="{8E5A5CF2-C033-4379-8A83-B2BB6770AA8E}" srcOrd="0" destOrd="0" presId="urn:microsoft.com/office/officeart/2005/8/layout/hierarchy1"/>
    <dgm:cxn modelId="{16ED50D5-C0C8-40D7-9AE5-0B7154735C70}" type="presOf" srcId="{C45286C1-D1C0-40CE-94CE-B961807F1F91}" destId="{CCE4E1DD-9E4A-4E69-BA7D-0F79E7079DAE}" srcOrd="0" destOrd="0" presId="urn:microsoft.com/office/officeart/2005/8/layout/hierarchy1"/>
    <dgm:cxn modelId="{FE1EEF57-28A1-4D0E-BB72-74ED2F76257E}" type="presOf" srcId="{95171FC8-511D-40DB-A05C-0CD7C6FCC839}" destId="{AF1325BC-FC63-4A1E-9E18-FBC408720180}" srcOrd="0" destOrd="0" presId="urn:microsoft.com/office/officeart/2005/8/layout/hierarchy1"/>
    <dgm:cxn modelId="{1E444B5E-B4DC-4845-9A4D-B2C850B8E5C0}" type="presOf" srcId="{C78EDC23-5EBB-47D5-9A2C-DEF4CCC6C709}" destId="{2ACA692B-FFBA-4F13-8B53-E1AE87FD1F71}" srcOrd="0" destOrd="0" presId="urn:microsoft.com/office/officeart/2005/8/layout/hierarchy1"/>
    <dgm:cxn modelId="{C3FB1018-846C-4C95-9239-69C4B59E64C8}" type="presOf" srcId="{6419F1CB-AF77-407E-8D27-0FC880FB7DC1}" destId="{019F6B2A-D4E5-45E3-8A53-D2FED7EB03E7}" srcOrd="0" destOrd="0" presId="urn:microsoft.com/office/officeart/2005/8/layout/hierarchy1"/>
    <dgm:cxn modelId="{8D8F523C-FFE5-486D-BA6A-F3B0F46DA446}" type="presOf" srcId="{0AACFF32-15FF-4BF9-B382-0584B45A307B}" destId="{E9D04714-8E27-444E-A3CF-D53AA83D0A70}" srcOrd="0" destOrd="0" presId="urn:microsoft.com/office/officeart/2005/8/layout/hierarchy1"/>
    <dgm:cxn modelId="{7B1EB350-44A8-4621-B4D8-8C4EAAB3C042}" type="presOf" srcId="{0A1D5199-BA69-47F5-A688-FA1B374BCDFD}" destId="{3BD45C81-FFFC-43B3-8582-66174F200839}" srcOrd="0" destOrd="0" presId="urn:microsoft.com/office/officeart/2005/8/layout/hierarchy1"/>
    <dgm:cxn modelId="{970FCFAB-F400-4BBA-938F-1B7998CB363E}" srcId="{19E8E5A3-3763-45DC-8B27-864C2369FB79}" destId="{22DE6CA6-893C-4B68-9845-493A90B6A28D}" srcOrd="0" destOrd="0" parTransId="{0EFD7599-3E0A-4441-8F7E-9CC9270FDC15}" sibTransId="{D6137BFC-A2F6-416A-9D66-5A9DDB7D7035}"/>
    <dgm:cxn modelId="{CCC1D305-5449-471C-A227-D8DEB21BF841}" srcId="{0A1D5199-BA69-47F5-A688-FA1B374BCDFD}" destId="{C45286C1-D1C0-40CE-94CE-B961807F1F91}" srcOrd="0" destOrd="0" parTransId="{2268E259-1690-4D01-B391-813C174E9714}" sibTransId="{0AA8C826-6E5F-4D8E-B7D4-D7FB5EF4404D}"/>
    <dgm:cxn modelId="{8CC7A53A-B0B6-44B2-B960-4D2BB9B17A77}" srcId="{C45286C1-D1C0-40CE-94CE-B961807F1F91}" destId="{19E8E5A3-3763-45DC-8B27-864C2369FB79}" srcOrd="0" destOrd="0" parTransId="{9A5910CA-8312-46C7-909D-75F032542FF0}" sibTransId="{48E88290-D0FE-4DDE-B429-2149EAB4EDA3}"/>
    <dgm:cxn modelId="{8274AAB9-A05D-4E10-B804-E243B05DAF2C}" type="presOf" srcId="{7FFC1217-8C51-414E-89DE-36A7800796A9}" destId="{0F4B7CB5-156B-48E3-AB26-AA2EB3970AB3}" srcOrd="0" destOrd="0" presId="urn:microsoft.com/office/officeart/2005/8/layout/hierarchy1"/>
    <dgm:cxn modelId="{F158E0F8-7E93-4263-9DD7-388968B3EBA9}" type="presOf" srcId="{0EFD7599-3E0A-4441-8F7E-9CC9270FDC15}" destId="{98669B14-D9C5-456D-BCE6-3F9901EC0FD1}" srcOrd="0" destOrd="0" presId="urn:microsoft.com/office/officeart/2005/8/layout/hierarchy1"/>
    <dgm:cxn modelId="{1E8DFFC9-BACE-49EB-B4ED-CD68B20A4EA2}" type="presOf" srcId="{E81737F3-7E1F-42DF-B47B-99AF95DCFFAD}" destId="{2F2E628F-02D0-44F9-A6E7-378E9BB4C615}" srcOrd="0" destOrd="0" presId="urn:microsoft.com/office/officeart/2005/8/layout/hierarchy1"/>
    <dgm:cxn modelId="{1DA95E39-8AE4-43C4-A939-09A49295C26A}" srcId="{C45286C1-D1C0-40CE-94CE-B961807F1F91}" destId="{F550E77E-3BE9-4CC6-B597-550EA7B98116}" srcOrd="2" destOrd="0" parTransId="{E81737F3-7E1F-42DF-B47B-99AF95DCFFAD}" sibTransId="{FAA50E66-5730-4D71-9551-F5F92B57E103}"/>
    <dgm:cxn modelId="{513656CA-2203-40FB-A04C-560FD2955204}" srcId="{19E8E5A3-3763-45DC-8B27-864C2369FB79}" destId="{0AACFF32-15FF-4BF9-B382-0584B45A307B}" srcOrd="1" destOrd="0" parTransId="{6419F1CB-AF77-407E-8D27-0FC880FB7DC1}" sibTransId="{D08F477E-2475-484D-B89E-16262DD333BE}"/>
    <dgm:cxn modelId="{73925D23-645B-44F7-BA7C-FFD47CCCC43E}" srcId="{F550E77E-3BE9-4CC6-B597-550EA7B98116}" destId="{AAA19178-1503-4721-8901-C4C284F28600}" srcOrd="2" destOrd="0" parTransId="{2F0DE2D3-32E0-4A1B-B51C-B553A1E13DC8}" sibTransId="{FE1ADFF2-4EEA-4691-BAD3-23FFC387CE2D}"/>
    <dgm:cxn modelId="{59BC732C-0ABB-4937-BB1C-1CF3DFDDB025}" type="presOf" srcId="{FCF43F83-302C-4949-93AF-8BAFFD117377}" destId="{ADDB14BA-C78F-435C-8496-D7B60A842CE7}" srcOrd="0" destOrd="0" presId="urn:microsoft.com/office/officeart/2005/8/layout/hierarchy1"/>
    <dgm:cxn modelId="{E4783C92-F062-4B77-88E9-96DB2A0D6513}" type="presOf" srcId="{DEBA292A-E8CD-4B6E-864F-47592D2C9982}" destId="{C1CA76FD-F02F-47B9-BE75-AE6BCAD0E5B1}" srcOrd="0" destOrd="0" presId="urn:microsoft.com/office/officeart/2005/8/layout/hierarchy1"/>
    <dgm:cxn modelId="{F474B971-5DC7-4A8C-9BB9-5EA33976F63B}" type="presOf" srcId="{F550E77E-3BE9-4CC6-B597-550EA7B98116}" destId="{118AC236-9E47-4C7F-B7AC-7F412B431F0E}" srcOrd="0" destOrd="0" presId="urn:microsoft.com/office/officeart/2005/8/layout/hierarchy1"/>
    <dgm:cxn modelId="{CB2A18B5-FD6B-45A6-AFEE-20D568725F41}" srcId="{F550E77E-3BE9-4CC6-B597-550EA7B98116}" destId="{871562C9-96D6-4035-B92E-5334B59D2147}" srcOrd="1" destOrd="0" parTransId="{DEBA292A-E8CD-4B6E-864F-47592D2C9982}" sibTransId="{A13B9F1E-BD55-4931-A8C9-6EE210A13DD3}"/>
    <dgm:cxn modelId="{B059EFAD-1E84-4284-B2A7-01A5F91A3D90}" type="presOf" srcId="{9CB1CA07-81D2-4139-B4B1-2C5DA4713E06}" destId="{624DF56C-1716-47C0-A4CF-34EE0DF034B9}" srcOrd="0" destOrd="0" presId="urn:microsoft.com/office/officeart/2005/8/layout/hierarchy1"/>
    <dgm:cxn modelId="{2D609EF6-1172-401F-879C-B39EF9270290}" type="presOf" srcId="{871562C9-96D6-4035-B92E-5334B59D2147}" destId="{7A8FBEA8-9701-4A04-835F-5309ACD5483A}" srcOrd="0" destOrd="0" presId="urn:microsoft.com/office/officeart/2005/8/layout/hierarchy1"/>
    <dgm:cxn modelId="{D541BA7C-18DD-42E3-A081-2882214252A6}" srcId="{C78EDC23-5EBB-47D5-9A2C-DEF4CCC6C709}" destId="{3FC578B6-3933-4D9F-A212-0CEB9A60944A}" srcOrd="0" destOrd="0" parTransId="{9CB1CA07-81D2-4139-B4B1-2C5DA4713E06}" sibTransId="{24C4DD3B-8ABB-44C2-AC15-CDB7DEE400FA}"/>
    <dgm:cxn modelId="{CD74F554-42B5-4A77-9C93-E0167BA78E10}" type="presOf" srcId="{19E8E5A3-3763-45DC-8B27-864C2369FB79}" destId="{5BC523D2-FA8E-4EC7-84EB-35DFFB73190B}" srcOrd="0" destOrd="0" presId="urn:microsoft.com/office/officeart/2005/8/layout/hierarchy1"/>
    <dgm:cxn modelId="{D1B737A5-93B5-4BE6-8ED5-021B440616AA}" type="presParOf" srcId="{3BD45C81-FFFC-43B3-8582-66174F200839}" destId="{41614986-0300-4900-BF58-A1398E84D5DE}" srcOrd="0" destOrd="0" presId="urn:microsoft.com/office/officeart/2005/8/layout/hierarchy1"/>
    <dgm:cxn modelId="{03DF9C22-D482-477A-B966-A569DC947CDB}" type="presParOf" srcId="{41614986-0300-4900-BF58-A1398E84D5DE}" destId="{527FCA1F-3EB8-4FDB-B920-115CF454E625}" srcOrd="0" destOrd="0" presId="urn:microsoft.com/office/officeart/2005/8/layout/hierarchy1"/>
    <dgm:cxn modelId="{E7D7F58A-5587-49A2-AC5E-6DAA2799FF98}" type="presParOf" srcId="{527FCA1F-3EB8-4FDB-B920-115CF454E625}" destId="{F168667D-0EA4-4CC6-8AD5-BD9446B4BE26}" srcOrd="0" destOrd="0" presId="urn:microsoft.com/office/officeart/2005/8/layout/hierarchy1"/>
    <dgm:cxn modelId="{DD323BB3-AFBF-4ABE-90CB-253DEBC0006B}" type="presParOf" srcId="{527FCA1F-3EB8-4FDB-B920-115CF454E625}" destId="{CCE4E1DD-9E4A-4E69-BA7D-0F79E7079DAE}" srcOrd="1" destOrd="0" presId="urn:microsoft.com/office/officeart/2005/8/layout/hierarchy1"/>
    <dgm:cxn modelId="{A0EC16DB-7556-488A-975E-44509EAB3380}" type="presParOf" srcId="{41614986-0300-4900-BF58-A1398E84D5DE}" destId="{870DCC9C-48C7-4E65-BA51-CD24F7DB4D1D}" srcOrd="1" destOrd="0" presId="urn:microsoft.com/office/officeart/2005/8/layout/hierarchy1"/>
    <dgm:cxn modelId="{A4383AE8-A873-461F-9575-98416B5B09A5}" type="presParOf" srcId="{870DCC9C-48C7-4E65-BA51-CD24F7DB4D1D}" destId="{8E5A5CF2-C033-4379-8A83-B2BB6770AA8E}" srcOrd="0" destOrd="0" presId="urn:microsoft.com/office/officeart/2005/8/layout/hierarchy1"/>
    <dgm:cxn modelId="{83F08697-2215-4793-911A-E5D36D64BB6A}" type="presParOf" srcId="{870DCC9C-48C7-4E65-BA51-CD24F7DB4D1D}" destId="{BF6BF1E3-A6A9-4D31-BD14-C6CE8FF00866}" srcOrd="1" destOrd="0" presId="urn:microsoft.com/office/officeart/2005/8/layout/hierarchy1"/>
    <dgm:cxn modelId="{FC300886-B9FC-48F9-9660-08F71CE52C5B}" type="presParOf" srcId="{BF6BF1E3-A6A9-4D31-BD14-C6CE8FF00866}" destId="{947DABD4-2B02-44C4-B811-84E3574F3F4D}" srcOrd="0" destOrd="0" presId="urn:microsoft.com/office/officeart/2005/8/layout/hierarchy1"/>
    <dgm:cxn modelId="{F7CA152C-8C92-43F6-AA87-EB5ECA6CD8EE}" type="presParOf" srcId="{947DABD4-2B02-44C4-B811-84E3574F3F4D}" destId="{815E307F-D217-4C32-B630-FF29C60E477C}" srcOrd="0" destOrd="0" presId="urn:microsoft.com/office/officeart/2005/8/layout/hierarchy1"/>
    <dgm:cxn modelId="{0A6DA2EE-C35F-49D1-B513-DF307BC0225B}" type="presParOf" srcId="{947DABD4-2B02-44C4-B811-84E3574F3F4D}" destId="{5BC523D2-FA8E-4EC7-84EB-35DFFB73190B}" srcOrd="1" destOrd="0" presId="urn:microsoft.com/office/officeart/2005/8/layout/hierarchy1"/>
    <dgm:cxn modelId="{69D528D2-C9FF-4969-BE22-1FFA642A2683}" type="presParOf" srcId="{BF6BF1E3-A6A9-4D31-BD14-C6CE8FF00866}" destId="{D6806F02-3242-4B69-BFD3-70253159102B}" srcOrd="1" destOrd="0" presId="urn:microsoft.com/office/officeart/2005/8/layout/hierarchy1"/>
    <dgm:cxn modelId="{B0113D64-40A1-4380-831C-A43C9C7C3AD6}" type="presParOf" srcId="{D6806F02-3242-4B69-BFD3-70253159102B}" destId="{98669B14-D9C5-456D-BCE6-3F9901EC0FD1}" srcOrd="0" destOrd="0" presId="urn:microsoft.com/office/officeart/2005/8/layout/hierarchy1"/>
    <dgm:cxn modelId="{00FC34AA-93DD-4502-96E9-0A15F73D6D4B}" type="presParOf" srcId="{D6806F02-3242-4B69-BFD3-70253159102B}" destId="{67673C28-95EC-4EC1-9E62-ADFBEDE2F83B}" srcOrd="1" destOrd="0" presId="urn:microsoft.com/office/officeart/2005/8/layout/hierarchy1"/>
    <dgm:cxn modelId="{47E12FFD-5228-4E5D-9522-C14785F9DB35}" type="presParOf" srcId="{67673C28-95EC-4EC1-9E62-ADFBEDE2F83B}" destId="{3113C84A-5C4A-455F-865B-B227B7913FA3}" srcOrd="0" destOrd="0" presId="urn:microsoft.com/office/officeart/2005/8/layout/hierarchy1"/>
    <dgm:cxn modelId="{2A3D160F-D2D1-4D3D-A010-8BAA48FF1C08}" type="presParOf" srcId="{3113C84A-5C4A-455F-865B-B227B7913FA3}" destId="{C6E82CE7-F539-4EDB-B5AE-4A82C0D7BFBC}" srcOrd="0" destOrd="0" presId="urn:microsoft.com/office/officeart/2005/8/layout/hierarchy1"/>
    <dgm:cxn modelId="{B83284C6-38A2-47C1-88FF-367C6ED008EB}" type="presParOf" srcId="{3113C84A-5C4A-455F-865B-B227B7913FA3}" destId="{7CC4485B-D980-49D0-8FB5-71F0793C54BC}" srcOrd="1" destOrd="0" presId="urn:microsoft.com/office/officeart/2005/8/layout/hierarchy1"/>
    <dgm:cxn modelId="{4A60E8EC-515B-4255-AAEB-CFB6E74C1328}" type="presParOf" srcId="{67673C28-95EC-4EC1-9E62-ADFBEDE2F83B}" destId="{1862980B-3CDB-46A3-B9A1-CE1C07DBFA7B}" srcOrd="1" destOrd="0" presId="urn:microsoft.com/office/officeart/2005/8/layout/hierarchy1"/>
    <dgm:cxn modelId="{EFCCE348-61A9-4001-9111-273D4757647C}" type="presParOf" srcId="{D6806F02-3242-4B69-BFD3-70253159102B}" destId="{019F6B2A-D4E5-45E3-8A53-D2FED7EB03E7}" srcOrd="2" destOrd="0" presId="urn:microsoft.com/office/officeart/2005/8/layout/hierarchy1"/>
    <dgm:cxn modelId="{B5EF1C07-B940-4D84-803E-E3EB00311D24}" type="presParOf" srcId="{D6806F02-3242-4B69-BFD3-70253159102B}" destId="{1C510625-C4E4-45A1-8456-2A55EF87D773}" srcOrd="3" destOrd="0" presId="urn:microsoft.com/office/officeart/2005/8/layout/hierarchy1"/>
    <dgm:cxn modelId="{2A4DAF48-313C-448D-98EA-9714C17C572E}" type="presParOf" srcId="{1C510625-C4E4-45A1-8456-2A55EF87D773}" destId="{16881928-329D-456D-8BC1-96D5B460A469}" srcOrd="0" destOrd="0" presId="urn:microsoft.com/office/officeart/2005/8/layout/hierarchy1"/>
    <dgm:cxn modelId="{82CCBC40-C4D5-49B9-95CA-070938FF313E}" type="presParOf" srcId="{16881928-329D-456D-8BC1-96D5B460A469}" destId="{1AED37A3-B369-41D5-AFC0-7D7C3AA27F63}" srcOrd="0" destOrd="0" presId="urn:microsoft.com/office/officeart/2005/8/layout/hierarchy1"/>
    <dgm:cxn modelId="{DC97C83A-6E5D-4128-B666-CB8B1E8001DC}" type="presParOf" srcId="{16881928-329D-456D-8BC1-96D5B460A469}" destId="{E9D04714-8E27-444E-A3CF-D53AA83D0A70}" srcOrd="1" destOrd="0" presId="urn:microsoft.com/office/officeart/2005/8/layout/hierarchy1"/>
    <dgm:cxn modelId="{677222C1-A912-49A9-8902-A8E24D031850}" type="presParOf" srcId="{1C510625-C4E4-45A1-8456-2A55EF87D773}" destId="{C6267BC2-25C8-45FD-9727-CD80EE329ABB}" srcOrd="1" destOrd="0" presId="urn:microsoft.com/office/officeart/2005/8/layout/hierarchy1"/>
    <dgm:cxn modelId="{C4C0BC2E-CF7B-43BB-94D7-EB5B043B135D}" type="presParOf" srcId="{870DCC9C-48C7-4E65-BA51-CD24F7DB4D1D}" destId="{ADDB14BA-C78F-435C-8496-D7B60A842CE7}" srcOrd="2" destOrd="0" presId="urn:microsoft.com/office/officeart/2005/8/layout/hierarchy1"/>
    <dgm:cxn modelId="{438C992E-2F53-468E-9D3F-45CAC0C53001}" type="presParOf" srcId="{870DCC9C-48C7-4E65-BA51-CD24F7DB4D1D}" destId="{79039411-43F2-4757-8E77-1FE4D17A91AB}" srcOrd="3" destOrd="0" presId="urn:microsoft.com/office/officeart/2005/8/layout/hierarchy1"/>
    <dgm:cxn modelId="{FF9E6A32-9545-4FA6-AD1D-05A09041837B}" type="presParOf" srcId="{79039411-43F2-4757-8E77-1FE4D17A91AB}" destId="{990B2FEA-E0FA-4575-87FB-DF6A305FA639}" srcOrd="0" destOrd="0" presId="urn:microsoft.com/office/officeart/2005/8/layout/hierarchy1"/>
    <dgm:cxn modelId="{E4EDAE85-9749-4910-B911-8653460CDF90}" type="presParOf" srcId="{990B2FEA-E0FA-4575-87FB-DF6A305FA639}" destId="{DD8E3A5F-670B-4D82-8450-9BDBEC9235C9}" srcOrd="0" destOrd="0" presId="urn:microsoft.com/office/officeart/2005/8/layout/hierarchy1"/>
    <dgm:cxn modelId="{E4FF47D1-260F-4C88-9177-336B0301BFE2}" type="presParOf" srcId="{990B2FEA-E0FA-4575-87FB-DF6A305FA639}" destId="{2ACA692B-FFBA-4F13-8B53-E1AE87FD1F71}" srcOrd="1" destOrd="0" presId="urn:microsoft.com/office/officeart/2005/8/layout/hierarchy1"/>
    <dgm:cxn modelId="{0D1EB835-EA64-4065-8697-57E456C094E3}" type="presParOf" srcId="{79039411-43F2-4757-8E77-1FE4D17A91AB}" destId="{49996C38-5D40-47F6-8438-7F0583CDACB6}" srcOrd="1" destOrd="0" presId="urn:microsoft.com/office/officeart/2005/8/layout/hierarchy1"/>
    <dgm:cxn modelId="{15EA9F96-9B34-4F9B-BAF5-FF00D1C6E26D}" type="presParOf" srcId="{49996C38-5D40-47F6-8438-7F0583CDACB6}" destId="{624DF56C-1716-47C0-A4CF-34EE0DF034B9}" srcOrd="0" destOrd="0" presId="urn:microsoft.com/office/officeart/2005/8/layout/hierarchy1"/>
    <dgm:cxn modelId="{0353687A-EAA1-49E6-AE6A-503F02435576}" type="presParOf" srcId="{49996C38-5D40-47F6-8438-7F0583CDACB6}" destId="{69376209-47B8-40E1-8880-FD2F43C9EDAB}" srcOrd="1" destOrd="0" presId="urn:microsoft.com/office/officeart/2005/8/layout/hierarchy1"/>
    <dgm:cxn modelId="{733E4F12-9179-4B89-A5B0-D16BC8A4E564}" type="presParOf" srcId="{69376209-47B8-40E1-8880-FD2F43C9EDAB}" destId="{2CA11E5F-F06F-469E-BD07-19CEEC4591B9}" srcOrd="0" destOrd="0" presId="urn:microsoft.com/office/officeart/2005/8/layout/hierarchy1"/>
    <dgm:cxn modelId="{BEF36D91-955D-45A6-A7C9-79A11C0587FD}" type="presParOf" srcId="{2CA11E5F-F06F-469E-BD07-19CEEC4591B9}" destId="{879C332D-F412-4B23-9659-D2BB4635DD0E}" srcOrd="0" destOrd="0" presId="urn:microsoft.com/office/officeart/2005/8/layout/hierarchy1"/>
    <dgm:cxn modelId="{5D42AF6C-4F89-4FC7-B7D6-56A7661FF57F}" type="presParOf" srcId="{2CA11E5F-F06F-469E-BD07-19CEEC4591B9}" destId="{83187880-7079-4041-8AD0-D9554267FD58}" srcOrd="1" destOrd="0" presId="urn:microsoft.com/office/officeart/2005/8/layout/hierarchy1"/>
    <dgm:cxn modelId="{BB824C0D-77A4-41BE-BD56-37B21334EFB1}" type="presParOf" srcId="{69376209-47B8-40E1-8880-FD2F43C9EDAB}" destId="{3A000121-A43C-499D-88A9-B5B58B1D0A25}" srcOrd="1" destOrd="0" presId="urn:microsoft.com/office/officeart/2005/8/layout/hierarchy1"/>
    <dgm:cxn modelId="{22566B66-7FE5-467B-A81A-7FAB36F74B0F}" type="presParOf" srcId="{49996C38-5D40-47F6-8438-7F0583CDACB6}" destId="{660F7032-5F61-455F-B3B3-336F78D4CC7A}" srcOrd="2" destOrd="0" presId="urn:microsoft.com/office/officeart/2005/8/layout/hierarchy1"/>
    <dgm:cxn modelId="{63AAD836-554C-474D-B068-CE1C7CF3F290}" type="presParOf" srcId="{49996C38-5D40-47F6-8438-7F0583CDACB6}" destId="{7F097DA5-4F60-4580-85EA-67D2D17FF25E}" srcOrd="3" destOrd="0" presId="urn:microsoft.com/office/officeart/2005/8/layout/hierarchy1"/>
    <dgm:cxn modelId="{25879AB7-E489-41FB-8CEE-003D46C0F2DD}" type="presParOf" srcId="{7F097DA5-4F60-4580-85EA-67D2D17FF25E}" destId="{614294DF-F0C7-4A5D-93BB-F92FCE677A36}" srcOrd="0" destOrd="0" presId="urn:microsoft.com/office/officeart/2005/8/layout/hierarchy1"/>
    <dgm:cxn modelId="{331C387A-BFF7-4092-BAAD-8E1B53C7AD25}" type="presParOf" srcId="{614294DF-F0C7-4A5D-93BB-F92FCE677A36}" destId="{0B12123E-F452-45A5-863D-A86036DFA2A6}" srcOrd="0" destOrd="0" presId="urn:microsoft.com/office/officeart/2005/8/layout/hierarchy1"/>
    <dgm:cxn modelId="{94B52CFE-E229-418B-BDBE-7F9C978283EF}" type="presParOf" srcId="{614294DF-F0C7-4A5D-93BB-F92FCE677A36}" destId="{F86640A0-2646-4151-A809-57A7B9F95BF7}" srcOrd="1" destOrd="0" presId="urn:microsoft.com/office/officeart/2005/8/layout/hierarchy1"/>
    <dgm:cxn modelId="{91C19641-E249-40C8-AC6C-C483A4110399}" type="presParOf" srcId="{7F097DA5-4F60-4580-85EA-67D2D17FF25E}" destId="{1D9CC9CC-2F6A-498E-8867-E2B2E2B85300}" srcOrd="1" destOrd="0" presId="urn:microsoft.com/office/officeart/2005/8/layout/hierarchy1"/>
    <dgm:cxn modelId="{80BB0462-81EB-44A9-BF09-5F4979474796}" type="presParOf" srcId="{49996C38-5D40-47F6-8438-7F0583CDACB6}" destId="{0F4B7CB5-156B-48E3-AB26-AA2EB3970AB3}" srcOrd="4" destOrd="0" presId="urn:microsoft.com/office/officeart/2005/8/layout/hierarchy1"/>
    <dgm:cxn modelId="{F1FD8838-E09D-47E4-BE67-E672CFEA7BE7}" type="presParOf" srcId="{49996C38-5D40-47F6-8438-7F0583CDACB6}" destId="{354A8361-EEC8-41AA-9285-BFD71E45DA71}" srcOrd="5" destOrd="0" presId="urn:microsoft.com/office/officeart/2005/8/layout/hierarchy1"/>
    <dgm:cxn modelId="{5E9E8216-77FB-4808-8095-D71F0BEC22E9}" type="presParOf" srcId="{354A8361-EEC8-41AA-9285-BFD71E45DA71}" destId="{97386E18-6750-4B1E-9ED1-A58B96834C9C}" srcOrd="0" destOrd="0" presId="urn:microsoft.com/office/officeart/2005/8/layout/hierarchy1"/>
    <dgm:cxn modelId="{77929AAA-9530-4253-9DB7-606F223E1091}" type="presParOf" srcId="{97386E18-6750-4B1E-9ED1-A58B96834C9C}" destId="{5A74E80F-B753-4C55-B52B-5A36AB86B0AE}" srcOrd="0" destOrd="0" presId="urn:microsoft.com/office/officeart/2005/8/layout/hierarchy1"/>
    <dgm:cxn modelId="{2E98CA02-DC16-4408-A493-72CB933F55F3}" type="presParOf" srcId="{97386E18-6750-4B1E-9ED1-A58B96834C9C}" destId="{AF1325BC-FC63-4A1E-9E18-FBC408720180}" srcOrd="1" destOrd="0" presId="urn:microsoft.com/office/officeart/2005/8/layout/hierarchy1"/>
    <dgm:cxn modelId="{570118E8-85D5-4AF8-8DBD-F6CEB57A6420}" type="presParOf" srcId="{354A8361-EEC8-41AA-9285-BFD71E45DA71}" destId="{3CA7A0E7-DC41-476A-B993-E1C6E039F802}" srcOrd="1" destOrd="0" presId="urn:microsoft.com/office/officeart/2005/8/layout/hierarchy1"/>
    <dgm:cxn modelId="{8F2DDED7-238A-4101-8851-F2AC31078A96}" type="presParOf" srcId="{870DCC9C-48C7-4E65-BA51-CD24F7DB4D1D}" destId="{2F2E628F-02D0-44F9-A6E7-378E9BB4C615}" srcOrd="4" destOrd="0" presId="urn:microsoft.com/office/officeart/2005/8/layout/hierarchy1"/>
    <dgm:cxn modelId="{F70E51C7-E138-4D08-B9A7-C3A1EB105D78}" type="presParOf" srcId="{870DCC9C-48C7-4E65-BA51-CD24F7DB4D1D}" destId="{D0446C0B-9B2C-450E-A081-8A4CA5F87E48}" srcOrd="5" destOrd="0" presId="urn:microsoft.com/office/officeart/2005/8/layout/hierarchy1"/>
    <dgm:cxn modelId="{92C6B0E3-C757-44CC-8C87-DA3A6607AB29}" type="presParOf" srcId="{D0446C0B-9B2C-450E-A081-8A4CA5F87E48}" destId="{585ACDD6-CA9A-4F0A-BBBA-9FC87F18C077}" srcOrd="0" destOrd="0" presId="urn:microsoft.com/office/officeart/2005/8/layout/hierarchy1"/>
    <dgm:cxn modelId="{A24AC46E-C411-4152-96FF-60043DC87FFC}" type="presParOf" srcId="{585ACDD6-CA9A-4F0A-BBBA-9FC87F18C077}" destId="{12D9F42B-D07B-4E13-B5B7-F09824F3D976}" srcOrd="0" destOrd="0" presId="urn:microsoft.com/office/officeart/2005/8/layout/hierarchy1"/>
    <dgm:cxn modelId="{5580DFD5-1679-4FB1-8816-48C8102B4CAE}" type="presParOf" srcId="{585ACDD6-CA9A-4F0A-BBBA-9FC87F18C077}" destId="{118AC236-9E47-4C7F-B7AC-7F412B431F0E}" srcOrd="1" destOrd="0" presId="urn:microsoft.com/office/officeart/2005/8/layout/hierarchy1"/>
    <dgm:cxn modelId="{6F4918E5-CDF8-4B80-876F-3C5578E19DF6}" type="presParOf" srcId="{D0446C0B-9B2C-450E-A081-8A4CA5F87E48}" destId="{5525EF9F-EA7E-4884-8A43-3A56C7FB7AB2}" srcOrd="1" destOrd="0" presId="urn:microsoft.com/office/officeart/2005/8/layout/hierarchy1"/>
    <dgm:cxn modelId="{F6505937-D117-4EBC-AE33-40255C95AFD4}" type="presParOf" srcId="{5525EF9F-EA7E-4884-8A43-3A56C7FB7AB2}" destId="{87444867-8576-43ED-B996-5AD6EFCDC183}" srcOrd="0" destOrd="0" presId="urn:microsoft.com/office/officeart/2005/8/layout/hierarchy1"/>
    <dgm:cxn modelId="{0D5C7987-F173-41DB-BBCC-D8D1FEB2E32E}" type="presParOf" srcId="{5525EF9F-EA7E-4884-8A43-3A56C7FB7AB2}" destId="{CEEF6063-A57C-4202-8CCB-94722A557C14}" srcOrd="1" destOrd="0" presId="urn:microsoft.com/office/officeart/2005/8/layout/hierarchy1"/>
    <dgm:cxn modelId="{4A817E99-1B0C-4989-9220-6560FBB70266}" type="presParOf" srcId="{CEEF6063-A57C-4202-8CCB-94722A557C14}" destId="{10426AB6-B191-46D8-99BF-C551B5160AE6}" srcOrd="0" destOrd="0" presId="urn:microsoft.com/office/officeart/2005/8/layout/hierarchy1"/>
    <dgm:cxn modelId="{4DF4D0B1-0472-4D62-8A9F-141A14F78472}" type="presParOf" srcId="{10426AB6-B191-46D8-99BF-C551B5160AE6}" destId="{8AA0E4E3-60D1-401B-BF7F-872769BAD23B}" srcOrd="0" destOrd="0" presId="urn:microsoft.com/office/officeart/2005/8/layout/hierarchy1"/>
    <dgm:cxn modelId="{17803D53-C3A7-4C4A-B468-52297B2AA35E}" type="presParOf" srcId="{10426AB6-B191-46D8-99BF-C551B5160AE6}" destId="{30978264-C5AE-44B6-9024-1E06E405B9C4}" srcOrd="1" destOrd="0" presId="urn:microsoft.com/office/officeart/2005/8/layout/hierarchy1"/>
    <dgm:cxn modelId="{9058598D-A415-44DB-A2D2-E401A97B07D7}" type="presParOf" srcId="{CEEF6063-A57C-4202-8CCB-94722A557C14}" destId="{F4E6E247-8F1A-4435-9870-810531D2A128}" srcOrd="1" destOrd="0" presId="urn:microsoft.com/office/officeart/2005/8/layout/hierarchy1"/>
    <dgm:cxn modelId="{ACD6F947-10C8-4ECF-B42F-777BD5F577BD}" type="presParOf" srcId="{5525EF9F-EA7E-4884-8A43-3A56C7FB7AB2}" destId="{C1CA76FD-F02F-47B9-BE75-AE6BCAD0E5B1}" srcOrd="2" destOrd="0" presId="urn:microsoft.com/office/officeart/2005/8/layout/hierarchy1"/>
    <dgm:cxn modelId="{D5C4E16E-D08D-4757-A2FA-8DCD5B255384}" type="presParOf" srcId="{5525EF9F-EA7E-4884-8A43-3A56C7FB7AB2}" destId="{DE38D0E4-A963-425D-8D83-09B5AE75D425}" srcOrd="3" destOrd="0" presId="urn:microsoft.com/office/officeart/2005/8/layout/hierarchy1"/>
    <dgm:cxn modelId="{17E037FF-00B9-4045-B1B4-F39A93216EEC}" type="presParOf" srcId="{DE38D0E4-A963-425D-8D83-09B5AE75D425}" destId="{985603E3-D82E-4733-BB0F-CB00212AF639}" srcOrd="0" destOrd="0" presId="urn:microsoft.com/office/officeart/2005/8/layout/hierarchy1"/>
    <dgm:cxn modelId="{C30A8247-3968-4C37-8E6F-C54064B6282F}" type="presParOf" srcId="{985603E3-D82E-4733-BB0F-CB00212AF639}" destId="{A3631DAA-BF67-491D-AECC-4D041AAD9CDE}" srcOrd="0" destOrd="0" presId="urn:microsoft.com/office/officeart/2005/8/layout/hierarchy1"/>
    <dgm:cxn modelId="{84FD4FEF-107F-4710-BCF3-E83E8E1852BE}" type="presParOf" srcId="{985603E3-D82E-4733-BB0F-CB00212AF639}" destId="{7A8FBEA8-9701-4A04-835F-5309ACD5483A}" srcOrd="1" destOrd="0" presId="urn:microsoft.com/office/officeart/2005/8/layout/hierarchy1"/>
    <dgm:cxn modelId="{2D447A93-7A29-443E-8276-8572ED425F5D}" type="presParOf" srcId="{DE38D0E4-A963-425D-8D83-09B5AE75D425}" destId="{5B831D55-5DC7-4DDF-A39D-1F70157CD727}" srcOrd="1" destOrd="0" presId="urn:microsoft.com/office/officeart/2005/8/layout/hierarchy1"/>
    <dgm:cxn modelId="{D8483A0C-FF78-4A0E-A68B-3EA8237E4991}" type="presParOf" srcId="{5525EF9F-EA7E-4884-8A43-3A56C7FB7AB2}" destId="{CE24C586-EA8B-429D-B220-B9EC74FD3748}" srcOrd="4" destOrd="0" presId="urn:microsoft.com/office/officeart/2005/8/layout/hierarchy1"/>
    <dgm:cxn modelId="{29A85021-33ED-4E5E-AE76-EA80D7F4C176}" type="presParOf" srcId="{5525EF9F-EA7E-4884-8A43-3A56C7FB7AB2}" destId="{15866255-B67B-4C9E-A5AF-D24DAAF7C5A2}" srcOrd="5" destOrd="0" presId="urn:microsoft.com/office/officeart/2005/8/layout/hierarchy1"/>
    <dgm:cxn modelId="{16AC16F4-7CDD-4317-BE7D-52734BF576F9}" type="presParOf" srcId="{15866255-B67B-4C9E-A5AF-D24DAAF7C5A2}" destId="{648F69FB-9B28-4847-B723-B5572E51C57C}" srcOrd="0" destOrd="0" presId="urn:microsoft.com/office/officeart/2005/8/layout/hierarchy1"/>
    <dgm:cxn modelId="{FA986AB1-F2CB-479E-995C-02F9A2F168C9}" type="presParOf" srcId="{648F69FB-9B28-4847-B723-B5572E51C57C}" destId="{329DB2B3-FDC6-4717-B9EC-6507FF84647F}" srcOrd="0" destOrd="0" presId="urn:microsoft.com/office/officeart/2005/8/layout/hierarchy1"/>
    <dgm:cxn modelId="{8AE04900-5126-44E0-9450-411774571E4D}" type="presParOf" srcId="{648F69FB-9B28-4847-B723-B5572E51C57C}" destId="{B30EECEE-F264-4125-AA44-75845BBDB5BF}" srcOrd="1" destOrd="0" presId="urn:microsoft.com/office/officeart/2005/8/layout/hierarchy1"/>
    <dgm:cxn modelId="{97BD7160-4108-4DBD-9369-BA48D00C5791}" type="presParOf" srcId="{15866255-B67B-4C9E-A5AF-D24DAAF7C5A2}" destId="{0E47AE26-675E-4BA2-AA88-82CB5A825A8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0CA4F-2AB9-4E25-8D77-8B6D91A68BE0}">
      <dsp:nvSpPr>
        <dsp:cNvPr id="0" name=""/>
        <dsp:cNvSpPr/>
      </dsp:nvSpPr>
      <dsp:spPr>
        <a:xfrm>
          <a:off x="3401220" y="1636649"/>
          <a:ext cx="2406388" cy="417637"/>
        </a:xfrm>
        <a:custGeom>
          <a:avLst/>
          <a:gdLst/>
          <a:ahLst/>
          <a:cxnLst/>
          <a:rect l="0" t="0" r="0" b="0"/>
          <a:pathLst>
            <a:path>
              <a:moveTo>
                <a:pt x="0" y="0"/>
              </a:moveTo>
              <a:lnTo>
                <a:pt x="0" y="208818"/>
              </a:lnTo>
              <a:lnTo>
                <a:pt x="2406388" y="208818"/>
              </a:lnTo>
              <a:lnTo>
                <a:pt x="2406388" y="417637"/>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BB44B46-4104-4DB5-8AE5-1C8124ED9785}">
      <dsp:nvSpPr>
        <dsp:cNvPr id="0" name=""/>
        <dsp:cNvSpPr/>
      </dsp:nvSpPr>
      <dsp:spPr>
        <a:xfrm>
          <a:off x="3355500" y="1636649"/>
          <a:ext cx="91440" cy="417637"/>
        </a:xfrm>
        <a:custGeom>
          <a:avLst/>
          <a:gdLst/>
          <a:ahLst/>
          <a:cxnLst/>
          <a:rect l="0" t="0" r="0" b="0"/>
          <a:pathLst>
            <a:path>
              <a:moveTo>
                <a:pt x="45720" y="0"/>
              </a:moveTo>
              <a:lnTo>
                <a:pt x="45720" y="417637"/>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4B1C794-752C-4B95-B17D-53EB8FAD59EE}">
      <dsp:nvSpPr>
        <dsp:cNvPr id="0" name=""/>
        <dsp:cNvSpPr/>
      </dsp:nvSpPr>
      <dsp:spPr>
        <a:xfrm>
          <a:off x="994831" y="1636649"/>
          <a:ext cx="2406388" cy="417637"/>
        </a:xfrm>
        <a:custGeom>
          <a:avLst/>
          <a:gdLst/>
          <a:ahLst/>
          <a:cxnLst/>
          <a:rect l="0" t="0" r="0" b="0"/>
          <a:pathLst>
            <a:path>
              <a:moveTo>
                <a:pt x="2406388" y="0"/>
              </a:moveTo>
              <a:lnTo>
                <a:pt x="2406388" y="208818"/>
              </a:lnTo>
              <a:lnTo>
                <a:pt x="0" y="208818"/>
              </a:lnTo>
              <a:lnTo>
                <a:pt x="0" y="417637"/>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AB4812C-02F5-425D-AE3D-11717588FC61}">
      <dsp:nvSpPr>
        <dsp:cNvPr id="0" name=""/>
        <dsp:cNvSpPr/>
      </dsp:nvSpPr>
      <dsp:spPr>
        <a:xfrm>
          <a:off x="2406844" y="642274"/>
          <a:ext cx="1988750" cy="99437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smtClean="0"/>
            <a:t>Adhoc scenarios</a:t>
          </a:r>
          <a:endParaRPr lang="en-US" sz="2300" kern="1200"/>
        </a:p>
      </dsp:txBody>
      <dsp:txXfrm>
        <a:off x="2406844" y="642274"/>
        <a:ext cx="1988750" cy="994375"/>
      </dsp:txXfrm>
    </dsp:sp>
    <dsp:sp modelId="{F43E1EC1-6E51-4F08-9326-4B8420B1D57C}">
      <dsp:nvSpPr>
        <dsp:cNvPr id="0" name=""/>
        <dsp:cNvSpPr/>
      </dsp:nvSpPr>
      <dsp:spPr>
        <a:xfrm>
          <a:off x="456" y="2054287"/>
          <a:ext cx="1988750" cy="99437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dirty="0" smtClean="0"/>
            <a:t>Mobile </a:t>
          </a:r>
          <a:r>
            <a:rPr lang="en-US" sz="2300" kern="1200" dirty="0" err="1" smtClean="0"/>
            <a:t>Adhoc</a:t>
          </a:r>
          <a:r>
            <a:rPr lang="en-US" sz="2300" kern="1200" dirty="0" smtClean="0"/>
            <a:t> networks</a:t>
          </a:r>
          <a:endParaRPr lang="en-US" sz="2300" kern="1200" dirty="0"/>
        </a:p>
      </dsp:txBody>
      <dsp:txXfrm>
        <a:off x="456" y="2054287"/>
        <a:ext cx="1988750" cy="994375"/>
      </dsp:txXfrm>
    </dsp:sp>
    <dsp:sp modelId="{E1B7B325-81D2-4043-84B8-F1544C3CF3D4}">
      <dsp:nvSpPr>
        <dsp:cNvPr id="0" name=""/>
        <dsp:cNvSpPr/>
      </dsp:nvSpPr>
      <dsp:spPr>
        <a:xfrm>
          <a:off x="2406844" y="2054287"/>
          <a:ext cx="1988750" cy="99437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smtClean="0"/>
            <a:t>Wireless Sensor networks</a:t>
          </a:r>
          <a:endParaRPr lang="en-US" sz="2300" kern="1200"/>
        </a:p>
      </dsp:txBody>
      <dsp:txXfrm>
        <a:off x="2406844" y="2054287"/>
        <a:ext cx="1988750" cy="994375"/>
      </dsp:txXfrm>
    </dsp:sp>
    <dsp:sp modelId="{5B1BF45C-3B51-42B1-AA23-2E25155EE2FE}">
      <dsp:nvSpPr>
        <dsp:cNvPr id="0" name=""/>
        <dsp:cNvSpPr/>
      </dsp:nvSpPr>
      <dsp:spPr>
        <a:xfrm>
          <a:off x="4813232" y="2054287"/>
          <a:ext cx="1988750" cy="994375"/>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smtClean="0"/>
            <a:t>Vehicular Adhoc networks</a:t>
          </a:r>
          <a:endParaRPr lang="en-US" sz="2300" kern="1200"/>
        </a:p>
      </dsp:txBody>
      <dsp:txXfrm>
        <a:off x="4813232" y="2054287"/>
        <a:ext cx="1988750" cy="994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4C586-EA8B-429D-B220-B9EC74FD3748}">
      <dsp:nvSpPr>
        <dsp:cNvPr id="0" name=""/>
        <dsp:cNvSpPr/>
      </dsp:nvSpPr>
      <dsp:spPr>
        <a:xfrm>
          <a:off x="9035955" y="4481457"/>
          <a:ext cx="1409302" cy="335349"/>
        </a:xfrm>
        <a:custGeom>
          <a:avLst/>
          <a:gdLst/>
          <a:ahLst/>
          <a:cxnLst/>
          <a:rect l="0" t="0" r="0" b="0"/>
          <a:pathLst>
            <a:path>
              <a:moveTo>
                <a:pt x="0" y="0"/>
              </a:moveTo>
              <a:lnTo>
                <a:pt x="0" y="228531"/>
              </a:lnTo>
              <a:lnTo>
                <a:pt x="1409302" y="228531"/>
              </a:lnTo>
              <a:lnTo>
                <a:pt x="1409302"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A76FD-F02F-47B9-BE75-AE6BCAD0E5B1}">
      <dsp:nvSpPr>
        <dsp:cNvPr id="0" name=""/>
        <dsp:cNvSpPr/>
      </dsp:nvSpPr>
      <dsp:spPr>
        <a:xfrm>
          <a:off x="8990235" y="4481457"/>
          <a:ext cx="91440" cy="335349"/>
        </a:xfrm>
        <a:custGeom>
          <a:avLst/>
          <a:gdLst/>
          <a:ahLst/>
          <a:cxnLst/>
          <a:rect l="0" t="0" r="0" b="0"/>
          <a:pathLst>
            <a:path>
              <a:moveTo>
                <a:pt x="45720" y="0"/>
              </a:moveTo>
              <a:lnTo>
                <a:pt x="45720"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444867-8576-43ED-B996-5AD6EFCDC183}">
      <dsp:nvSpPr>
        <dsp:cNvPr id="0" name=""/>
        <dsp:cNvSpPr/>
      </dsp:nvSpPr>
      <dsp:spPr>
        <a:xfrm>
          <a:off x="7626652" y="4481457"/>
          <a:ext cx="1409302" cy="335349"/>
        </a:xfrm>
        <a:custGeom>
          <a:avLst/>
          <a:gdLst/>
          <a:ahLst/>
          <a:cxnLst/>
          <a:rect l="0" t="0" r="0" b="0"/>
          <a:pathLst>
            <a:path>
              <a:moveTo>
                <a:pt x="1409302" y="0"/>
              </a:moveTo>
              <a:lnTo>
                <a:pt x="1409302" y="228531"/>
              </a:lnTo>
              <a:lnTo>
                <a:pt x="0" y="228531"/>
              </a:lnTo>
              <a:lnTo>
                <a:pt x="0"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2E628F-02D0-44F9-A6E7-378E9BB4C615}">
      <dsp:nvSpPr>
        <dsp:cNvPr id="0" name=""/>
        <dsp:cNvSpPr/>
      </dsp:nvSpPr>
      <dsp:spPr>
        <a:xfrm>
          <a:off x="5160373" y="3413910"/>
          <a:ext cx="3875581" cy="335349"/>
        </a:xfrm>
        <a:custGeom>
          <a:avLst/>
          <a:gdLst/>
          <a:ahLst/>
          <a:cxnLst/>
          <a:rect l="0" t="0" r="0" b="0"/>
          <a:pathLst>
            <a:path>
              <a:moveTo>
                <a:pt x="0" y="0"/>
              </a:moveTo>
              <a:lnTo>
                <a:pt x="0" y="228531"/>
              </a:lnTo>
              <a:lnTo>
                <a:pt x="3875581" y="228531"/>
              </a:lnTo>
              <a:lnTo>
                <a:pt x="3875581" y="33534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4B7CB5-156B-48E3-AB26-AA2EB3970AB3}">
      <dsp:nvSpPr>
        <dsp:cNvPr id="0" name=""/>
        <dsp:cNvSpPr/>
      </dsp:nvSpPr>
      <dsp:spPr>
        <a:xfrm>
          <a:off x="4808048" y="4481457"/>
          <a:ext cx="1409302" cy="335349"/>
        </a:xfrm>
        <a:custGeom>
          <a:avLst/>
          <a:gdLst/>
          <a:ahLst/>
          <a:cxnLst/>
          <a:rect l="0" t="0" r="0" b="0"/>
          <a:pathLst>
            <a:path>
              <a:moveTo>
                <a:pt x="0" y="0"/>
              </a:moveTo>
              <a:lnTo>
                <a:pt x="0" y="228531"/>
              </a:lnTo>
              <a:lnTo>
                <a:pt x="1409302" y="228531"/>
              </a:lnTo>
              <a:lnTo>
                <a:pt x="1409302"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0F7032-5F61-455F-B3B3-336F78D4CC7A}">
      <dsp:nvSpPr>
        <dsp:cNvPr id="0" name=""/>
        <dsp:cNvSpPr/>
      </dsp:nvSpPr>
      <dsp:spPr>
        <a:xfrm>
          <a:off x="4762328" y="4481457"/>
          <a:ext cx="91440" cy="335349"/>
        </a:xfrm>
        <a:custGeom>
          <a:avLst/>
          <a:gdLst/>
          <a:ahLst/>
          <a:cxnLst/>
          <a:rect l="0" t="0" r="0" b="0"/>
          <a:pathLst>
            <a:path>
              <a:moveTo>
                <a:pt x="45720" y="0"/>
              </a:moveTo>
              <a:lnTo>
                <a:pt x="45720"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4DF56C-1716-47C0-A4CF-34EE0DF034B9}">
      <dsp:nvSpPr>
        <dsp:cNvPr id="0" name=""/>
        <dsp:cNvSpPr/>
      </dsp:nvSpPr>
      <dsp:spPr>
        <a:xfrm>
          <a:off x="3398745" y="4481457"/>
          <a:ext cx="1409302" cy="335349"/>
        </a:xfrm>
        <a:custGeom>
          <a:avLst/>
          <a:gdLst/>
          <a:ahLst/>
          <a:cxnLst/>
          <a:rect l="0" t="0" r="0" b="0"/>
          <a:pathLst>
            <a:path>
              <a:moveTo>
                <a:pt x="1409302" y="0"/>
              </a:moveTo>
              <a:lnTo>
                <a:pt x="1409302" y="228531"/>
              </a:lnTo>
              <a:lnTo>
                <a:pt x="0" y="228531"/>
              </a:lnTo>
              <a:lnTo>
                <a:pt x="0"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DB14BA-C78F-435C-8496-D7B60A842CE7}">
      <dsp:nvSpPr>
        <dsp:cNvPr id="0" name=""/>
        <dsp:cNvSpPr/>
      </dsp:nvSpPr>
      <dsp:spPr>
        <a:xfrm>
          <a:off x="4808048" y="3413910"/>
          <a:ext cx="352325" cy="335349"/>
        </a:xfrm>
        <a:custGeom>
          <a:avLst/>
          <a:gdLst/>
          <a:ahLst/>
          <a:cxnLst/>
          <a:rect l="0" t="0" r="0" b="0"/>
          <a:pathLst>
            <a:path>
              <a:moveTo>
                <a:pt x="352325" y="0"/>
              </a:moveTo>
              <a:lnTo>
                <a:pt x="352325" y="228531"/>
              </a:lnTo>
              <a:lnTo>
                <a:pt x="0" y="228531"/>
              </a:lnTo>
              <a:lnTo>
                <a:pt x="0" y="33534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9F6B2A-D4E5-45E3-8A53-D2FED7EB03E7}">
      <dsp:nvSpPr>
        <dsp:cNvPr id="0" name=""/>
        <dsp:cNvSpPr/>
      </dsp:nvSpPr>
      <dsp:spPr>
        <a:xfrm>
          <a:off x="1284792" y="4481457"/>
          <a:ext cx="704651" cy="335349"/>
        </a:xfrm>
        <a:custGeom>
          <a:avLst/>
          <a:gdLst/>
          <a:ahLst/>
          <a:cxnLst/>
          <a:rect l="0" t="0" r="0" b="0"/>
          <a:pathLst>
            <a:path>
              <a:moveTo>
                <a:pt x="0" y="0"/>
              </a:moveTo>
              <a:lnTo>
                <a:pt x="0" y="228531"/>
              </a:lnTo>
              <a:lnTo>
                <a:pt x="704651" y="228531"/>
              </a:lnTo>
              <a:lnTo>
                <a:pt x="704651"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669B14-D9C5-456D-BCE6-3F9901EC0FD1}">
      <dsp:nvSpPr>
        <dsp:cNvPr id="0" name=""/>
        <dsp:cNvSpPr/>
      </dsp:nvSpPr>
      <dsp:spPr>
        <a:xfrm>
          <a:off x="580140" y="4481457"/>
          <a:ext cx="704651" cy="335349"/>
        </a:xfrm>
        <a:custGeom>
          <a:avLst/>
          <a:gdLst/>
          <a:ahLst/>
          <a:cxnLst/>
          <a:rect l="0" t="0" r="0" b="0"/>
          <a:pathLst>
            <a:path>
              <a:moveTo>
                <a:pt x="704651" y="0"/>
              </a:moveTo>
              <a:lnTo>
                <a:pt x="704651" y="228531"/>
              </a:lnTo>
              <a:lnTo>
                <a:pt x="0" y="228531"/>
              </a:lnTo>
              <a:lnTo>
                <a:pt x="0" y="335349"/>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5A5CF2-C033-4379-8A83-B2BB6770AA8E}">
      <dsp:nvSpPr>
        <dsp:cNvPr id="0" name=""/>
        <dsp:cNvSpPr/>
      </dsp:nvSpPr>
      <dsp:spPr>
        <a:xfrm>
          <a:off x="1284792" y="3413910"/>
          <a:ext cx="3875581" cy="335349"/>
        </a:xfrm>
        <a:custGeom>
          <a:avLst/>
          <a:gdLst/>
          <a:ahLst/>
          <a:cxnLst/>
          <a:rect l="0" t="0" r="0" b="0"/>
          <a:pathLst>
            <a:path>
              <a:moveTo>
                <a:pt x="3875581" y="0"/>
              </a:moveTo>
              <a:lnTo>
                <a:pt x="3875581" y="228531"/>
              </a:lnTo>
              <a:lnTo>
                <a:pt x="0" y="228531"/>
              </a:lnTo>
              <a:lnTo>
                <a:pt x="0" y="335349"/>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68667D-0EA4-4CC6-8AD5-BD9446B4BE26}">
      <dsp:nvSpPr>
        <dsp:cNvPr id="0" name=""/>
        <dsp:cNvSpPr/>
      </dsp:nvSpPr>
      <dsp:spPr>
        <a:xfrm>
          <a:off x="4583840" y="2681713"/>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E4E1DD-9E4A-4E69-BA7D-0F79E7079DAE}">
      <dsp:nvSpPr>
        <dsp:cNvPr id="0" name=""/>
        <dsp:cNvSpPr/>
      </dsp:nvSpPr>
      <dsp:spPr>
        <a:xfrm>
          <a:off x="4711959" y="2803426"/>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err="1" smtClean="0"/>
            <a:t>QoS</a:t>
          </a:r>
          <a:r>
            <a:rPr lang="en-US" sz="1100" b="1" kern="1200" dirty="0" smtClean="0"/>
            <a:t> Provisioning for </a:t>
          </a:r>
          <a:r>
            <a:rPr lang="en-US" sz="1100" b="1" kern="1200" dirty="0" smtClean="0"/>
            <a:t>Adhoc Networks</a:t>
          </a:r>
          <a:endParaRPr lang="en-US" sz="1100" b="1" kern="1200" dirty="0"/>
        </a:p>
      </dsp:txBody>
      <dsp:txXfrm>
        <a:off x="4733404" y="2824871"/>
        <a:ext cx="1110175" cy="689306"/>
      </dsp:txXfrm>
    </dsp:sp>
    <dsp:sp modelId="{815E307F-D217-4C32-B630-FF29C60E477C}">
      <dsp:nvSpPr>
        <dsp:cNvPr id="0" name=""/>
        <dsp:cNvSpPr/>
      </dsp:nvSpPr>
      <dsp:spPr>
        <a:xfrm>
          <a:off x="708259" y="3749260"/>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C523D2-FA8E-4EC7-84EB-35DFFB73190B}">
      <dsp:nvSpPr>
        <dsp:cNvPr id="0" name=""/>
        <dsp:cNvSpPr/>
      </dsp:nvSpPr>
      <dsp:spPr>
        <a:xfrm>
          <a:off x="836377" y="3870972"/>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Network Layer --Routing</a:t>
          </a:r>
          <a:endParaRPr lang="en-US" sz="1100" b="1" kern="1200" dirty="0"/>
        </a:p>
      </dsp:txBody>
      <dsp:txXfrm>
        <a:off x="857822" y="3892417"/>
        <a:ext cx="1110175" cy="689306"/>
      </dsp:txXfrm>
    </dsp:sp>
    <dsp:sp modelId="{C6E82CE7-F539-4EDB-B5AE-4A82C0D7BFBC}">
      <dsp:nvSpPr>
        <dsp:cNvPr id="0" name=""/>
        <dsp:cNvSpPr/>
      </dsp:nvSpPr>
      <dsp:spPr>
        <a:xfrm>
          <a:off x="3608"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4485B-D980-49D0-8FB5-71F0793C54BC}">
      <dsp:nvSpPr>
        <dsp:cNvPr id="0" name=""/>
        <dsp:cNvSpPr/>
      </dsp:nvSpPr>
      <dsp:spPr>
        <a:xfrm>
          <a:off x="131726"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err="1" smtClean="0"/>
            <a:t>Unipath</a:t>
          </a:r>
          <a:endParaRPr lang="en-US" sz="1100" b="1" kern="1200" dirty="0"/>
        </a:p>
      </dsp:txBody>
      <dsp:txXfrm>
        <a:off x="153171" y="4959964"/>
        <a:ext cx="1110175" cy="689306"/>
      </dsp:txXfrm>
    </dsp:sp>
    <dsp:sp modelId="{1AED37A3-B369-41D5-AFC0-7D7C3AA27F63}">
      <dsp:nvSpPr>
        <dsp:cNvPr id="0" name=""/>
        <dsp:cNvSpPr/>
      </dsp:nvSpPr>
      <dsp:spPr>
        <a:xfrm>
          <a:off x="1412910"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D04714-8E27-444E-A3CF-D53AA83D0A70}">
      <dsp:nvSpPr>
        <dsp:cNvPr id="0" name=""/>
        <dsp:cNvSpPr/>
      </dsp:nvSpPr>
      <dsp:spPr>
        <a:xfrm>
          <a:off x="1541028"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Multipath</a:t>
          </a:r>
          <a:endParaRPr lang="en-US" sz="1100" b="1" kern="1200" dirty="0"/>
        </a:p>
      </dsp:txBody>
      <dsp:txXfrm>
        <a:off x="1562473" y="4959964"/>
        <a:ext cx="1110175" cy="689306"/>
      </dsp:txXfrm>
    </dsp:sp>
    <dsp:sp modelId="{DD8E3A5F-670B-4D82-8450-9BDBEC9235C9}">
      <dsp:nvSpPr>
        <dsp:cNvPr id="0" name=""/>
        <dsp:cNvSpPr/>
      </dsp:nvSpPr>
      <dsp:spPr>
        <a:xfrm>
          <a:off x="4231515" y="3749260"/>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A692B-FFBA-4F13-8B53-E1AE87FD1F71}">
      <dsp:nvSpPr>
        <dsp:cNvPr id="0" name=""/>
        <dsp:cNvSpPr/>
      </dsp:nvSpPr>
      <dsp:spPr>
        <a:xfrm>
          <a:off x="4359633" y="3870972"/>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Cross Layer</a:t>
          </a:r>
          <a:endParaRPr lang="en-US" sz="1100" b="1" kern="1200" dirty="0"/>
        </a:p>
      </dsp:txBody>
      <dsp:txXfrm>
        <a:off x="4381078" y="3892417"/>
        <a:ext cx="1110175" cy="689306"/>
      </dsp:txXfrm>
    </dsp:sp>
    <dsp:sp modelId="{879C332D-F412-4B23-9659-D2BB4635DD0E}">
      <dsp:nvSpPr>
        <dsp:cNvPr id="0" name=""/>
        <dsp:cNvSpPr/>
      </dsp:nvSpPr>
      <dsp:spPr>
        <a:xfrm>
          <a:off x="2822212"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187880-7079-4041-8AD0-D9554267FD58}">
      <dsp:nvSpPr>
        <dsp:cNvPr id="0" name=""/>
        <dsp:cNvSpPr/>
      </dsp:nvSpPr>
      <dsp:spPr>
        <a:xfrm>
          <a:off x="2950331"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Multi-rate</a:t>
          </a:r>
          <a:endParaRPr lang="en-US" sz="1100" b="1" kern="1200" dirty="0"/>
        </a:p>
      </dsp:txBody>
      <dsp:txXfrm>
        <a:off x="2971776" y="4959964"/>
        <a:ext cx="1110175" cy="689306"/>
      </dsp:txXfrm>
    </dsp:sp>
    <dsp:sp modelId="{0B12123E-F452-45A5-863D-A86036DFA2A6}">
      <dsp:nvSpPr>
        <dsp:cNvPr id="0" name=""/>
        <dsp:cNvSpPr/>
      </dsp:nvSpPr>
      <dsp:spPr>
        <a:xfrm>
          <a:off x="4231515"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6640A0-2646-4151-A809-57A7B9F95BF7}">
      <dsp:nvSpPr>
        <dsp:cNvPr id="0" name=""/>
        <dsp:cNvSpPr/>
      </dsp:nvSpPr>
      <dsp:spPr>
        <a:xfrm>
          <a:off x="4359633"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Scheduling</a:t>
          </a:r>
          <a:endParaRPr lang="en-US" sz="1100" b="1" kern="1200" dirty="0"/>
        </a:p>
      </dsp:txBody>
      <dsp:txXfrm>
        <a:off x="4381078" y="4959964"/>
        <a:ext cx="1110175" cy="689306"/>
      </dsp:txXfrm>
    </dsp:sp>
    <dsp:sp modelId="{5A74E80F-B753-4C55-B52B-5A36AB86B0AE}">
      <dsp:nvSpPr>
        <dsp:cNvPr id="0" name=""/>
        <dsp:cNvSpPr/>
      </dsp:nvSpPr>
      <dsp:spPr>
        <a:xfrm>
          <a:off x="5640817"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325BC-FC63-4A1E-9E18-FBC408720180}">
      <dsp:nvSpPr>
        <dsp:cNvPr id="0" name=""/>
        <dsp:cNvSpPr/>
      </dsp:nvSpPr>
      <dsp:spPr>
        <a:xfrm>
          <a:off x="5768936"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Resource allocation</a:t>
          </a:r>
          <a:endParaRPr lang="en-US" sz="1100" b="1" kern="1200" dirty="0"/>
        </a:p>
      </dsp:txBody>
      <dsp:txXfrm>
        <a:off x="5790381" y="4959964"/>
        <a:ext cx="1110175" cy="689306"/>
      </dsp:txXfrm>
    </dsp:sp>
    <dsp:sp modelId="{12D9F42B-D07B-4E13-B5B7-F09824F3D976}">
      <dsp:nvSpPr>
        <dsp:cNvPr id="0" name=""/>
        <dsp:cNvSpPr/>
      </dsp:nvSpPr>
      <dsp:spPr>
        <a:xfrm>
          <a:off x="8459422" y="3749260"/>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8AC236-9E47-4C7F-B7AC-7F412B431F0E}">
      <dsp:nvSpPr>
        <dsp:cNvPr id="0" name=""/>
        <dsp:cNvSpPr/>
      </dsp:nvSpPr>
      <dsp:spPr>
        <a:xfrm>
          <a:off x="8587540" y="3870972"/>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MAC Layer</a:t>
          </a:r>
          <a:endParaRPr lang="en-US" sz="1100" b="1" kern="1200" dirty="0"/>
        </a:p>
      </dsp:txBody>
      <dsp:txXfrm>
        <a:off x="8608985" y="3892417"/>
        <a:ext cx="1110175" cy="689306"/>
      </dsp:txXfrm>
    </dsp:sp>
    <dsp:sp modelId="{8AA0E4E3-60D1-401B-BF7F-872769BAD23B}">
      <dsp:nvSpPr>
        <dsp:cNvPr id="0" name=""/>
        <dsp:cNvSpPr/>
      </dsp:nvSpPr>
      <dsp:spPr>
        <a:xfrm>
          <a:off x="7050120"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978264-C5AE-44B6-9024-1E06E405B9C4}">
      <dsp:nvSpPr>
        <dsp:cNvPr id="0" name=""/>
        <dsp:cNvSpPr/>
      </dsp:nvSpPr>
      <dsp:spPr>
        <a:xfrm>
          <a:off x="7178238"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802.11</a:t>
          </a:r>
          <a:endParaRPr lang="en-US" sz="1100" b="1" kern="1200" dirty="0"/>
        </a:p>
      </dsp:txBody>
      <dsp:txXfrm>
        <a:off x="7199683" y="4959964"/>
        <a:ext cx="1110175" cy="689306"/>
      </dsp:txXfrm>
    </dsp:sp>
    <dsp:sp modelId="{A3631DAA-BF67-491D-AECC-4D041AAD9CDE}">
      <dsp:nvSpPr>
        <dsp:cNvPr id="0" name=""/>
        <dsp:cNvSpPr/>
      </dsp:nvSpPr>
      <dsp:spPr>
        <a:xfrm>
          <a:off x="8459422"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8FBEA8-9701-4A04-835F-5309ACD5483A}">
      <dsp:nvSpPr>
        <dsp:cNvPr id="0" name=""/>
        <dsp:cNvSpPr/>
      </dsp:nvSpPr>
      <dsp:spPr>
        <a:xfrm>
          <a:off x="8587540"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TDMA</a:t>
          </a:r>
          <a:endParaRPr lang="en-US" sz="1100" b="1" kern="1200" dirty="0"/>
        </a:p>
      </dsp:txBody>
      <dsp:txXfrm>
        <a:off x="8608985" y="4959964"/>
        <a:ext cx="1110175" cy="689306"/>
      </dsp:txXfrm>
    </dsp:sp>
    <dsp:sp modelId="{329DB2B3-FDC6-4717-B9EC-6507FF84647F}">
      <dsp:nvSpPr>
        <dsp:cNvPr id="0" name=""/>
        <dsp:cNvSpPr/>
      </dsp:nvSpPr>
      <dsp:spPr>
        <a:xfrm>
          <a:off x="9868724" y="4816807"/>
          <a:ext cx="1153065" cy="73219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0EECEE-F264-4125-AA44-75845BBDB5BF}">
      <dsp:nvSpPr>
        <dsp:cNvPr id="0" name=""/>
        <dsp:cNvSpPr/>
      </dsp:nvSpPr>
      <dsp:spPr>
        <a:xfrm>
          <a:off x="9996843" y="4938519"/>
          <a:ext cx="1153065" cy="732196"/>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1" kern="1200" dirty="0" smtClean="0"/>
            <a:t>CDMA</a:t>
          </a:r>
          <a:endParaRPr lang="en-US" sz="1100" b="1" kern="1200" dirty="0"/>
        </a:p>
      </dsp:txBody>
      <dsp:txXfrm>
        <a:off x="10018288" y="4959964"/>
        <a:ext cx="1110175" cy="68930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7D9C6-9EDF-47F5-90AA-9C89ADE8A6AA}" type="datetimeFigureOut">
              <a:rPr lang="en-US" smtClean="0"/>
              <a:t>3/9/2015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B05CE-FD45-45AB-B09F-29107EB567F8}" type="slidenum">
              <a:rPr lang="en-US" smtClean="0"/>
              <a:t>‹#›</a:t>
            </a:fld>
            <a:endParaRPr lang="en-US"/>
          </a:p>
        </p:txBody>
      </p:sp>
    </p:spTree>
    <p:extLst>
      <p:ext uri="{BB962C8B-B14F-4D97-AF65-F5344CB8AC3E}">
        <p14:creationId xmlns:p14="http://schemas.microsoft.com/office/powerpoint/2010/main" val="1112176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3</a:t>
            </a:fld>
            <a:endParaRPr lang="en-US"/>
          </a:p>
        </p:txBody>
      </p:sp>
    </p:spTree>
    <p:extLst>
      <p:ext uri="{BB962C8B-B14F-4D97-AF65-F5344CB8AC3E}">
        <p14:creationId xmlns:p14="http://schemas.microsoft.com/office/powerpoint/2010/main" val="1262552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14</a:t>
            </a:fld>
            <a:endParaRPr lang="en-US"/>
          </a:p>
        </p:txBody>
      </p:sp>
    </p:spTree>
    <p:extLst>
      <p:ext uri="{BB962C8B-B14F-4D97-AF65-F5344CB8AC3E}">
        <p14:creationId xmlns:p14="http://schemas.microsoft.com/office/powerpoint/2010/main" val="1411253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18</a:t>
            </a:fld>
            <a:endParaRPr lang="en-US"/>
          </a:p>
        </p:txBody>
      </p:sp>
    </p:spTree>
    <p:extLst>
      <p:ext uri="{BB962C8B-B14F-4D97-AF65-F5344CB8AC3E}">
        <p14:creationId xmlns:p14="http://schemas.microsoft.com/office/powerpoint/2010/main" val="380124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19</a:t>
            </a:fld>
            <a:endParaRPr lang="en-US"/>
          </a:p>
        </p:txBody>
      </p:sp>
    </p:spTree>
    <p:extLst>
      <p:ext uri="{BB962C8B-B14F-4D97-AF65-F5344CB8AC3E}">
        <p14:creationId xmlns:p14="http://schemas.microsoft.com/office/powerpoint/2010/main" val="1816207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20</a:t>
            </a:fld>
            <a:endParaRPr lang="en-US"/>
          </a:p>
        </p:txBody>
      </p:sp>
    </p:spTree>
    <p:extLst>
      <p:ext uri="{BB962C8B-B14F-4D97-AF65-F5344CB8AC3E}">
        <p14:creationId xmlns:p14="http://schemas.microsoft.com/office/powerpoint/2010/main" val="3489607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21</a:t>
            </a:fld>
            <a:endParaRPr lang="en-US"/>
          </a:p>
        </p:txBody>
      </p:sp>
    </p:spTree>
    <p:extLst>
      <p:ext uri="{BB962C8B-B14F-4D97-AF65-F5344CB8AC3E}">
        <p14:creationId xmlns:p14="http://schemas.microsoft.com/office/powerpoint/2010/main" val="2745725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22</a:t>
            </a:fld>
            <a:endParaRPr lang="en-US"/>
          </a:p>
        </p:txBody>
      </p:sp>
    </p:spTree>
    <p:extLst>
      <p:ext uri="{BB962C8B-B14F-4D97-AF65-F5344CB8AC3E}">
        <p14:creationId xmlns:p14="http://schemas.microsoft.com/office/powerpoint/2010/main" val="39174048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23</a:t>
            </a:fld>
            <a:endParaRPr lang="en-US"/>
          </a:p>
        </p:txBody>
      </p:sp>
    </p:spTree>
    <p:extLst>
      <p:ext uri="{BB962C8B-B14F-4D97-AF65-F5344CB8AC3E}">
        <p14:creationId xmlns:p14="http://schemas.microsoft.com/office/powerpoint/2010/main" val="1493152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24</a:t>
            </a:fld>
            <a:endParaRPr lang="en-US"/>
          </a:p>
        </p:txBody>
      </p:sp>
    </p:spTree>
    <p:extLst>
      <p:ext uri="{BB962C8B-B14F-4D97-AF65-F5344CB8AC3E}">
        <p14:creationId xmlns:p14="http://schemas.microsoft.com/office/powerpoint/2010/main" val="636556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25</a:t>
            </a:fld>
            <a:endParaRPr lang="en-US"/>
          </a:p>
        </p:txBody>
      </p:sp>
    </p:spTree>
    <p:extLst>
      <p:ext uri="{BB962C8B-B14F-4D97-AF65-F5344CB8AC3E}">
        <p14:creationId xmlns:p14="http://schemas.microsoft.com/office/powerpoint/2010/main" val="1530779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CB1596-C4FC-4335-8675-C135B7691895}" type="slidenum">
              <a:rPr lang="en-US" smtClean="0"/>
              <a:t>26</a:t>
            </a:fld>
            <a:endParaRPr lang="en-US"/>
          </a:p>
        </p:txBody>
      </p:sp>
    </p:spTree>
    <p:extLst>
      <p:ext uri="{BB962C8B-B14F-4D97-AF65-F5344CB8AC3E}">
        <p14:creationId xmlns:p14="http://schemas.microsoft.com/office/powerpoint/2010/main" val="3371600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4</a:t>
            </a:fld>
            <a:endParaRPr lang="en-US"/>
          </a:p>
        </p:txBody>
      </p:sp>
    </p:spTree>
    <p:extLst>
      <p:ext uri="{BB962C8B-B14F-4D97-AF65-F5344CB8AC3E}">
        <p14:creationId xmlns:p14="http://schemas.microsoft.com/office/powerpoint/2010/main" val="2640339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37</a:t>
            </a:fld>
            <a:endParaRPr lang="en-US"/>
          </a:p>
        </p:txBody>
      </p:sp>
    </p:spTree>
    <p:extLst>
      <p:ext uri="{BB962C8B-B14F-4D97-AF65-F5344CB8AC3E}">
        <p14:creationId xmlns:p14="http://schemas.microsoft.com/office/powerpoint/2010/main" val="302651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5</a:t>
            </a:fld>
            <a:endParaRPr lang="en-US"/>
          </a:p>
        </p:txBody>
      </p:sp>
    </p:spTree>
    <p:extLst>
      <p:ext uri="{BB962C8B-B14F-4D97-AF65-F5344CB8AC3E}">
        <p14:creationId xmlns:p14="http://schemas.microsoft.com/office/powerpoint/2010/main" val="242624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B05CE-FD45-45AB-B09F-29107EB567F8}" type="slidenum">
              <a:rPr lang="en-US" smtClean="0"/>
              <a:t>7</a:t>
            </a:fld>
            <a:endParaRPr lang="en-US"/>
          </a:p>
        </p:txBody>
      </p:sp>
    </p:spTree>
    <p:extLst>
      <p:ext uri="{BB962C8B-B14F-4D97-AF65-F5344CB8AC3E}">
        <p14:creationId xmlns:p14="http://schemas.microsoft.com/office/powerpoint/2010/main" val="2372648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8</a:t>
            </a:fld>
            <a:endParaRPr lang="en-US"/>
          </a:p>
        </p:txBody>
      </p:sp>
    </p:spTree>
    <p:extLst>
      <p:ext uri="{BB962C8B-B14F-4D97-AF65-F5344CB8AC3E}">
        <p14:creationId xmlns:p14="http://schemas.microsoft.com/office/powerpoint/2010/main" val="1872226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10</a:t>
            </a:fld>
            <a:endParaRPr lang="en-US"/>
          </a:p>
        </p:txBody>
      </p:sp>
    </p:spTree>
    <p:extLst>
      <p:ext uri="{BB962C8B-B14F-4D97-AF65-F5344CB8AC3E}">
        <p14:creationId xmlns:p14="http://schemas.microsoft.com/office/powerpoint/2010/main" val="3015278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11</a:t>
            </a:fld>
            <a:endParaRPr lang="en-US"/>
          </a:p>
        </p:txBody>
      </p:sp>
    </p:spTree>
    <p:extLst>
      <p:ext uri="{BB962C8B-B14F-4D97-AF65-F5344CB8AC3E}">
        <p14:creationId xmlns:p14="http://schemas.microsoft.com/office/powerpoint/2010/main" val="387283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12</a:t>
            </a:fld>
            <a:endParaRPr lang="en-US"/>
          </a:p>
        </p:txBody>
      </p:sp>
    </p:spTree>
    <p:extLst>
      <p:ext uri="{BB962C8B-B14F-4D97-AF65-F5344CB8AC3E}">
        <p14:creationId xmlns:p14="http://schemas.microsoft.com/office/powerpoint/2010/main" val="699832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B05CE-FD45-45AB-B09F-29107EB567F8}" type="slidenum">
              <a:rPr lang="en-US" smtClean="0"/>
              <a:t>13</a:t>
            </a:fld>
            <a:endParaRPr lang="en-US"/>
          </a:p>
        </p:txBody>
      </p:sp>
    </p:spTree>
    <p:extLst>
      <p:ext uri="{BB962C8B-B14F-4D97-AF65-F5344CB8AC3E}">
        <p14:creationId xmlns:p14="http://schemas.microsoft.com/office/powerpoint/2010/main" val="2275899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5DB6525-5EB9-477F-8439-B5B2A53C1536}" type="datetime1">
              <a:rPr lang="en-US" smtClean="0"/>
              <a:t>3/9/2015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1907447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F5C6DB-2379-410D-B3EE-9909C980BAED}" type="datetime1">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310842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7D57E4-093F-4D13-94FB-997870780A68}"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1646606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FF66E6-D9B1-4C63-8B17-4D5BCD92199E}"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3714466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E75E8-5ED5-4144-9DF7-0FC28734513F}"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797571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13B0BB-D9D5-425D-A10D-A3AF4C42A57B}"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772850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0582F3-D313-4677-8B71-5728A5A18CE8}"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228247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A97665-B61C-4827-883E-06CF2861C8B5}"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381579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238B62-A155-476B-B38A-C47DD64D20C3}"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123455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96AFE1-0C8E-4535-BC57-3500EE80E33D}"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46432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4158FA-F146-445A-9997-25D4F1918BAC}" type="datetime1">
              <a:rPr lang="en-US" smtClean="0"/>
              <a:t>3/9/2015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179047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0AFD934-16DA-4251-A6A2-B23AF2C3213C}" type="datetime1">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786117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A71A05-A393-44B0-885D-605B475ADAC1}" type="datetime1">
              <a:rPr lang="en-US" smtClean="0"/>
              <a:t>3/9/2015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13602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FF9ACC2-4774-4DF3-BC6F-CC2A50F32345}" type="datetime1">
              <a:rPr lang="en-US" smtClean="0"/>
              <a:t>3/9/2015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2583445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76338-A9FB-474F-8175-D633F07CD30F}" type="datetime1">
              <a:rPr lang="en-US" smtClean="0"/>
              <a:t>3/9/2015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203325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28D3CE-CC19-498A-9682-90704A7CA63A}" type="datetime1">
              <a:rPr lang="en-US" smtClean="0"/>
              <a:t>3/9/2015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364443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13D5D3-E486-44C5-9ED2-D682BCFD4E17}" type="datetime1">
              <a:rPr lang="en-US" smtClean="0"/>
              <a:t>3/9/2015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B6C737-3FEB-4FD3-B335-447334626AAB}" type="slidenum">
              <a:rPr lang="en-US" smtClean="0"/>
              <a:t>‹#›</a:t>
            </a:fld>
            <a:endParaRPr lang="en-US"/>
          </a:p>
        </p:txBody>
      </p:sp>
    </p:spTree>
    <p:extLst>
      <p:ext uri="{BB962C8B-B14F-4D97-AF65-F5344CB8AC3E}">
        <p14:creationId xmlns:p14="http://schemas.microsoft.com/office/powerpoint/2010/main" val="203626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318E87-B508-4951-A5B8-BED90A5C5DD3}" type="datetime1">
              <a:rPr lang="en-US" smtClean="0"/>
              <a:t>3/9/2015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B6C737-3FEB-4FD3-B335-447334626AAB}" type="slidenum">
              <a:rPr lang="en-US" smtClean="0"/>
              <a:t>‹#›</a:t>
            </a:fld>
            <a:endParaRPr lang="en-US"/>
          </a:p>
        </p:txBody>
      </p:sp>
    </p:spTree>
    <p:extLst>
      <p:ext uri="{BB962C8B-B14F-4D97-AF65-F5344CB8AC3E}">
        <p14:creationId xmlns:p14="http://schemas.microsoft.com/office/powerpoint/2010/main" val="2905272970"/>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 id="2147484158" r:id="rId9"/>
    <p:sldLayoutId id="2147484159" r:id="rId10"/>
    <p:sldLayoutId id="2147484160" r:id="rId11"/>
    <p:sldLayoutId id="2147484161" r:id="rId12"/>
    <p:sldLayoutId id="2147484162" r:id="rId13"/>
    <p:sldLayoutId id="2147484163" r:id="rId14"/>
    <p:sldLayoutId id="2147484164" r:id="rId15"/>
    <p:sldLayoutId id="2147484165" r:id="rId16"/>
    <p:sldLayoutId id="214748416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4881" y="385762"/>
            <a:ext cx="10282237" cy="2538413"/>
          </a:xfrm>
        </p:spPr>
        <p:txBody>
          <a:bodyPr>
            <a:normAutofit fontScale="90000"/>
          </a:bodyPr>
          <a:lstStyle/>
          <a:p>
            <a:r>
              <a:rPr lang="en-US" b="1" dirty="0"/>
              <a:t>Device to Device Communications and Adhoc Networks</a:t>
            </a:r>
          </a:p>
        </p:txBody>
      </p:sp>
      <p:sp>
        <p:nvSpPr>
          <p:cNvPr id="3" name="Subtitle 2"/>
          <p:cNvSpPr>
            <a:spLocks noGrp="1"/>
          </p:cNvSpPr>
          <p:nvPr>
            <p:ph type="subTitle" idx="1"/>
          </p:nvPr>
        </p:nvSpPr>
        <p:spPr>
          <a:xfrm>
            <a:off x="1524000" y="3916363"/>
            <a:ext cx="9144000" cy="1655762"/>
          </a:xfrm>
        </p:spPr>
        <p:txBody>
          <a:bodyPr>
            <a:normAutofit/>
          </a:bodyPr>
          <a:lstStyle/>
          <a:p>
            <a:r>
              <a:rPr lang="en-US" b="1" dirty="0" err="1" smtClean="0"/>
              <a:t>Shwetha</a:t>
            </a:r>
            <a:r>
              <a:rPr lang="en-US" b="1" dirty="0" smtClean="0"/>
              <a:t> </a:t>
            </a:r>
            <a:r>
              <a:rPr lang="en-US" b="1" dirty="0" err="1" smtClean="0"/>
              <a:t>Parthiban</a:t>
            </a:r>
            <a:endParaRPr lang="en-US" b="1" dirty="0" smtClean="0"/>
          </a:p>
          <a:p>
            <a:r>
              <a:rPr lang="en-US" b="1" dirty="0" smtClean="0"/>
              <a:t>Pallavi Joshi</a:t>
            </a:r>
          </a:p>
          <a:p>
            <a:r>
              <a:rPr lang="en-US" b="1" dirty="0" err="1" smtClean="0"/>
              <a:t>Indraneel</a:t>
            </a:r>
            <a:r>
              <a:rPr lang="en-US" b="1" dirty="0" smtClean="0"/>
              <a:t> </a:t>
            </a:r>
            <a:r>
              <a:rPr lang="en-US" b="1" dirty="0" err="1" smtClean="0"/>
              <a:t>Sanyal</a:t>
            </a:r>
            <a:endParaRPr lang="en-US" b="1" dirty="0"/>
          </a:p>
        </p:txBody>
      </p:sp>
    </p:spTree>
    <p:extLst>
      <p:ext uri="{BB962C8B-B14F-4D97-AF65-F5344CB8AC3E}">
        <p14:creationId xmlns:p14="http://schemas.microsoft.com/office/powerpoint/2010/main" val="569208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5425" y="573088"/>
            <a:ext cx="10515600" cy="5618163"/>
          </a:xfrm>
        </p:spPr>
        <p:txBody>
          <a:bodyPr>
            <a:normAutofit/>
          </a:bodyPr>
          <a:lstStyle/>
          <a:p>
            <a:pPr marL="0" indent="0">
              <a:buNone/>
            </a:pPr>
            <a:r>
              <a:rPr lang="en-US" dirty="0" smtClean="0"/>
              <a:t>Categorization is based on </a:t>
            </a:r>
            <a:r>
              <a:rPr lang="en-US" dirty="0"/>
              <a:t>spectrum </a:t>
            </a:r>
            <a:r>
              <a:rPr lang="en-US" dirty="0" smtClean="0"/>
              <a:t>in which </a:t>
            </a:r>
            <a:r>
              <a:rPr lang="en-US" dirty="0"/>
              <a:t>D2D communication </a:t>
            </a:r>
            <a:r>
              <a:rPr lang="en-US" dirty="0" smtClean="0"/>
              <a:t>occurs.</a:t>
            </a:r>
          </a:p>
          <a:p>
            <a:r>
              <a:rPr lang="en-US" b="1" dirty="0" smtClean="0"/>
              <a:t>Inband D2D: </a:t>
            </a:r>
          </a:p>
          <a:p>
            <a:r>
              <a:rPr lang="en-US" dirty="0" smtClean="0"/>
              <a:t>Underlay inband D2D: </a:t>
            </a:r>
            <a:r>
              <a:rPr lang="en-US" dirty="0"/>
              <a:t>use </a:t>
            </a:r>
            <a:r>
              <a:rPr lang="en-US" dirty="0" smtClean="0"/>
              <a:t>of cellular </a:t>
            </a:r>
            <a:r>
              <a:rPr lang="en-US" dirty="0"/>
              <a:t>spectrum for both D2D and </a:t>
            </a:r>
            <a:r>
              <a:rPr lang="en-US" dirty="0" smtClean="0"/>
              <a:t>cellular communications.</a:t>
            </a:r>
          </a:p>
          <a:p>
            <a:pPr lvl="1"/>
            <a:r>
              <a:rPr lang="en-US" dirty="0" smtClean="0"/>
              <a:t>Causes problems of interference between D2D and cellular communications.</a:t>
            </a:r>
          </a:p>
          <a:p>
            <a:r>
              <a:rPr lang="en-US" dirty="0" smtClean="0"/>
              <a:t>Overlay </a:t>
            </a:r>
            <a:r>
              <a:rPr lang="en-US" dirty="0"/>
              <a:t>i</a:t>
            </a:r>
            <a:r>
              <a:rPr lang="en-US" dirty="0" smtClean="0"/>
              <a:t>nband D2D: Dedicated part </a:t>
            </a:r>
            <a:r>
              <a:rPr lang="en-US" dirty="0"/>
              <a:t>of the cellular resources </a:t>
            </a:r>
            <a:r>
              <a:rPr lang="en-US" dirty="0" smtClean="0"/>
              <a:t>used only for </a:t>
            </a:r>
            <a:r>
              <a:rPr lang="en-US" dirty="0"/>
              <a:t>D2D </a:t>
            </a:r>
            <a:r>
              <a:rPr lang="en-US" dirty="0" smtClean="0"/>
              <a:t>communications.</a:t>
            </a:r>
          </a:p>
          <a:p>
            <a:pPr lvl="1"/>
            <a:r>
              <a:rPr lang="en-US" dirty="0" smtClean="0"/>
              <a:t>Resource allocation should be taken care of to avoid wastage of dedicated cellular resources.</a:t>
            </a:r>
          </a:p>
          <a:p>
            <a:r>
              <a:rPr lang="en-US" b="1" dirty="0" smtClean="0"/>
              <a:t>Outband D2D</a:t>
            </a:r>
            <a:r>
              <a:rPr lang="en-US" dirty="0" smtClean="0"/>
              <a:t>: Exploit unlicensed spectrum for D2D communications where </a:t>
            </a:r>
            <a:r>
              <a:rPr lang="en-US" dirty="0"/>
              <a:t>the </a:t>
            </a:r>
            <a:r>
              <a:rPr lang="en-US" dirty="0" smtClean="0"/>
              <a:t>coordination between </a:t>
            </a:r>
            <a:r>
              <a:rPr lang="en-US" dirty="0"/>
              <a:t>radio interfaces is either controlled by the BS </a:t>
            </a:r>
            <a:r>
              <a:rPr lang="en-US" dirty="0" smtClean="0"/>
              <a:t>(</a:t>
            </a:r>
            <a:r>
              <a:rPr lang="en-US" i="1" dirty="0" smtClean="0"/>
              <a:t>controlled</a:t>
            </a:r>
            <a:r>
              <a:rPr lang="en-US" dirty="0"/>
              <a:t>) or the users themselves </a:t>
            </a:r>
            <a:r>
              <a:rPr lang="en-US" dirty="0" smtClean="0"/>
              <a:t>(</a:t>
            </a:r>
            <a:r>
              <a:rPr lang="en-US" i="1" dirty="0" smtClean="0"/>
              <a:t>autonomous</a:t>
            </a:r>
            <a:r>
              <a:rPr lang="en-US" dirty="0" smtClean="0"/>
              <a:t>).</a:t>
            </a:r>
          </a:p>
          <a:p>
            <a:pPr lvl="1"/>
            <a:r>
              <a:rPr lang="en-US" dirty="0" smtClean="0"/>
              <a:t>challenges </a:t>
            </a:r>
            <a:r>
              <a:rPr lang="en-US" dirty="0"/>
              <a:t>in </a:t>
            </a:r>
            <a:r>
              <a:rPr lang="en-US" dirty="0" smtClean="0"/>
              <a:t>coordinating the </a:t>
            </a:r>
            <a:r>
              <a:rPr lang="en-US" dirty="0"/>
              <a:t>communication over two different </a:t>
            </a:r>
            <a:r>
              <a:rPr lang="en-US" dirty="0" smtClean="0"/>
              <a:t>bands. </a:t>
            </a:r>
            <a:endParaRPr lang="en-US" dirty="0"/>
          </a:p>
        </p:txBody>
      </p:sp>
    </p:spTree>
    <p:extLst>
      <p:ext uri="{BB962C8B-B14F-4D97-AF65-F5344CB8AC3E}">
        <p14:creationId xmlns:p14="http://schemas.microsoft.com/office/powerpoint/2010/main" val="3533665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61939"/>
            <a:ext cx="10018713" cy="1752599"/>
          </a:xfrm>
        </p:spPr>
        <p:txBody>
          <a:bodyPr/>
          <a:lstStyle/>
          <a:p>
            <a:r>
              <a:rPr lang="en-US" b="1" dirty="0" smtClean="0"/>
              <a:t>Setup requirement for D2D</a:t>
            </a:r>
            <a:endParaRPr lang="en-US" b="1" dirty="0"/>
          </a:p>
        </p:txBody>
      </p:sp>
      <p:sp>
        <p:nvSpPr>
          <p:cNvPr id="8" name="Content Placeholder 7"/>
          <p:cNvSpPr>
            <a:spLocks noGrp="1"/>
          </p:cNvSpPr>
          <p:nvPr>
            <p:ph idx="1"/>
          </p:nvPr>
        </p:nvSpPr>
        <p:spPr>
          <a:xfrm>
            <a:off x="1484310" y="1785938"/>
            <a:ext cx="10018713" cy="4357687"/>
          </a:xfrm>
        </p:spPr>
        <p:txBody>
          <a:bodyPr>
            <a:normAutofit fontScale="92500" lnSpcReduction="20000"/>
          </a:bodyPr>
          <a:lstStyle/>
          <a:p>
            <a:r>
              <a:rPr lang="en-US" dirty="0" smtClean="0"/>
              <a:t>The most crucial steps aspects of D2D communication are:</a:t>
            </a:r>
          </a:p>
          <a:p>
            <a:r>
              <a:rPr lang="en-US" dirty="0" smtClean="0"/>
              <a:t>D2D peer device discovery:</a:t>
            </a:r>
          </a:p>
          <a:p>
            <a:pPr lvl="1"/>
            <a:r>
              <a:rPr lang="en-US" dirty="0" smtClean="0"/>
              <a:t>User’s perspective: Restricted discovery and Open discovery.</a:t>
            </a:r>
          </a:p>
          <a:p>
            <a:pPr lvl="1"/>
            <a:r>
              <a:rPr lang="en-US" dirty="0" smtClean="0"/>
              <a:t>Network’s perspective: Tight BS control and Light BS control.</a:t>
            </a:r>
          </a:p>
          <a:p>
            <a:r>
              <a:rPr lang="en-US" dirty="0" smtClean="0"/>
              <a:t>D2D session setup</a:t>
            </a:r>
          </a:p>
          <a:p>
            <a:pPr lvl="1"/>
            <a:r>
              <a:rPr lang="en-US" dirty="0" smtClean="0"/>
              <a:t>IP-based detection</a:t>
            </a:r>
          </a:p>
          <a:p>
            <a:pPr lvl="1"/>
            <a:r>
              <a:rPr lang="en-US" dirty="0" smtClean="0"/>
              <a:t>Dedicated D2D signaling</a:t>
            </a:r>
          </a:p>
          <a:p>
            <a:r>
              <a:rPr lang="en-US" dirty="0" smtClean="0"/>
              <a:t>Resource allocation and </a:t>
            </a:r>
            <a:r>
              <a:rPr lang="en-US" dirty="0" err="1" smtClean="0"/>
              <a:t>QoS</a:t>
            </a:r>
            <a:r>
              <a:rPr lang="en-US" dirty="0" smtClean="0"/>
              <a:t> guarantee</a:t>
            </a:r>
          </a:p>
          <a:p>
            <a:pPr lvl="1"/>
            <a:r>
              <a:rPr lang="en-US" dirty="0"/>
              <a:t>D2D mode switch</a:t>
            </a:r>
          </a:p>
          <a:p>
            <a:pPr lvl="1"/>
            <a:r>
              <a:rPr lang="en-US" dirty="0"/>
              <a:t>D2D interference management</a:t>
            </a:r>
          </a:p>
          <a:p>
            <a:pPr lvl="1"/>
            <a:r>
              <a:rPr lang="en-US" dirty="0" smtClean="0"/>
              <a:t>Performance and signaling overhead trade-off</a:t>
            </a:r>
            <a:endParaRPr lang="en-US" dirty="0"/>
          </a:p>
        </p:txBody>
      </p:sp>
    </p:spTree>
    <p:extLst>
      <p:ext uri="{BB962C8B-B14F-4D97-AF65-F5344CB8AC3E}">
        <p14:creationId xmlns:p14="http://schemas.microsoft.com/office/powerpoint/2010/main" val="4151279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1075"/>
          </a:xfrm>
        </p:spPr>
        <p:txBody>
          <a:bodyPr/>
          <a:lstStyle/>
          <a:p>
            <a:r>
              <a:rPr lang="en-US" b="1" dirty="0" smtClean="0"/>
              <a:t>Advantages and Disadvantages</a:t>
            </a:r>
            <a:endParaRPr lang="en-US" b="1" dirty="0"/>
          </a:p>
        </p:txBody>
      </p:sp>
      <p:sp>
        <p:nvSpPr>
          <p:cNvPr id="3" name="Content Placeholder 2"/>
          <p:cNvSpPr>
            <a:spLocks noGrp="1"/>
          </p:cNvSpPr>
          <p:nvPr>
            <p:ph idx="1"/>
          </p:nvPr>
        </p:nvSpPr>
        <p:spPr>
          <a:xfrm>
            <a:off x="1566863" y="1031875"/>
            <a:ext cx="10515600" cy="5511799"/>
          </a:xfrm>
        </p:spPr>
        <p:txBody>
          <a:bodyPr>
            <a:normAutofit/>
          </a:bodyPr>
          <a:lstStyle/>
          <a:p>
            <a:pPr marL="0" indent="0">
              <a:buNone/>
            </a:pPr>
            <a:r>
              <a:rPr lang="en-US" dirty="0"/>
              <a:t>Inband D2D communications</a:t>
            </a:r>
            <a:endParaRPr lang="en-US" dirty="0" smtClean="0"/>
          </a:p>
          <a:p>
            <a:r>
              <a:rPr lang="en-US" dirty="0" smtClean="0"/>
              <a:t>Advantages:</a:t>
            </a:r>
          </a:p>
          <a:p>
            <a:pPr lvl="1"/>
            <a:r>
              <a:rPr lang="en-US" dirty="0" smtClean="0"/>
              <a:t>Underlay </a:t>
            </a:r>
            <a:r>
              <a:rPr lang="en-US" dirty="0"/>
              <a:t>D2D increases the spectral efficiency of </a:t>
            </a:r>
            <a:r>
              <a:rPr lang="en-US" dirty="0" smtClean="0"/>
              <a:t>cellular spectrum.</a:t>
            </a:r>
          </a:p>
          <a:p>
            <a:pPr lvl="1"/>
            <a:r>
              <a:rPr lang="en-US" dirty="0" smtClean="0"/>
              <a:t>Any cellular </a:t>
            </a:r>
            <a:r>
              <a:rPr lang="en-US" dirty="0"/>
              <a:t>device is capable of using inband D2D </a:t>
            </a:r>
            <a:r>
              <a:rPr lang="en-US" dirty="0" smtClean="0"/>
              <a:t>communication. </a:t>
            </a:r>
          </a:p>
          <a:p>
            <a:pPr lvl="1"/>
            <a:r>
              <a:rPr lang="en-US" dirty="0" err="1"/>
              <a:t>QoS</a:t>
            </a:r>
            <a:r>
              <a:rPr lang="en-US" dirty="0"/>
              <a:t> management is </a:t>
            </a:r>
            <a:r>
              <a:rPr lang="en-US" dirty="0" smtClean="0"/>
              <a:t>easy.</a:t>
            </a:r>
          </a:p>
          <a:p>
            <a:r>
              <a:rPr lang="en-US" dirty="0" smtClean="0"/>
              <a:t>Disadvantages:</a:t>
            </a:r>
          </a:p>
          <a:p>
            <a:pPr lvl="1"/>
            <a:r>
              <a:rPr lang="en-US" dirty="0"/>
              <a:t>C</a:t>
            </a:r>
            <a:r>
              <a:rPr lang="en-US" dirty="0" smtClean="0"/>
              <a:t>ellular </a:t>
            </a:r>
            <a:r>
              <a:rPr lang="en-US" dirty="0"/>
              <a:t>resources </a:t>
            </a:r>
            <a:r>
              <a:rPr lang="en-US" dirty="0" smtClean="0"/>
              <a:t>might be </a:t>
            </a:r>
            <a:r>
              <a:rPr lang="en-US" dirty="0"/>
              <a:t>wasted in overlay </a:t>
            </a:r>
            <a:r>
              <a:rPr lang="en-US" dirty="0" smtClean="0"/>
              <a:t>D2D.</a:t>
            </a:r>
          </a:p>
          <a:p>
            <a:pPr lvl="1"/>
            <a:r>
              <a:rPr lang="en-US" dirty="0" smtClean="0"/>
              <a:t>Interference management among </a:t>
            </a:r>
            <a:r>
              <a:rPr lang="en-US" dirty="0"/>
              <a:t>D2D and cellular transmission in underlay is </a:t>
            </a:r>
            <a:r>
              <a:rPr lang="en-US" dirty="0" smtClean="0"/>
              <a:t>very challenging.</a:t>
            </a:r>
          </a:p>
          <a:p>
            <a:pPr lvl="1"/>
            <a:r>
              <a:rPr lang="en-US" dirty="0" smtClean="0"/>
              <a:t>Power </a:t>
            </a:r>
            <a:r>
              <a:rPr lang="en-US" dirty="0"/>
              <a:t>control and interference </a:t>
            </a:r>
            <a:r>
              <a:rPr lang="en-US" dirty="0" smtClean="0"/>
              <a:t>management solutions </a:t>
            </a:r>
            <a:r>
              <a:rPr lang="en-US" dirty="0"/>
              <a:t>usually resort to high complexity resource </a:t>
            </a:r>
            <a:r>
              <a:rPr lang="en-US" dirty="0" smtClean="0"/>
              <a:t>allocation methods.</a:t>
            </a:r>
          </a:p>
          <a:p>
            <a:pPr lvl="1"/>
            <a:r>
              <a:rPr lang="en-US" dirty="0"/>
              <a:t>U</a:t>
            </a:r>
            <a:r>
              <a:rPr lang="en-US" dirty="0" smtClean="0"/>
              <a:t>ser </a:t>
            </a:r>
            <a:r>
              <a:rPr lang="en-US" dirty="0"/>
              <a:t>cannot have simultaneous cellular </a:t>
            </a:r>
            <a:r>
              <a:rPr lang="en-US" dirty="0" smtClean="0"/>
              <a:t>and D2D </a:t>
            </a:r>
            <a:r>
              <a:rPr lang="en-US" dirty="0"/>
              <a:t>transmissions</a:t>
            </a:r>
          </a:p>
        </p:txBody>
      </p:sp>
    </p:spTree>
    <p:extLst>
      <p:ext uri="{BB962C8B-B14F-4D97-AF65-F5344CB8AC3E}">
        <p14:creationId xmlns:p14="http://schemas.microsoft.com/office/powerpoint/2010/main" val="1814601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1875"/>
          </a:xfrm>
        </p:spPr>
        <p:txBody>
          <a:bodyPr/>
          <a:lstStyle/>
          <a:p>
            <a:r>
              <a:rPr lang="en-US" b="1" dirty="0"/>
              <a:t>Advantages and Disadvantages</a:t>
            </a:r>
            <a:endParaRPr lang="en-US" dirty="0"/>
          </a:p>
        </p:txBody>
      </p:sp>
      <p:sp>
        <p:nvSpPr>
          <p:cNvPr id="3" name="Content Placeholder 2"/>
          <p:cNvSpPr>
            <a:spLocks noGrp="1"/>
          </p:cNvSpPr>
          <p:nvPr>
            <p:ph idx="1"/>
          </p:nvPr>
        </p:nvSpPr>
        <p:spPr>
          <a:xfrm>
            <a:off x="1676400" y="1154113"/>
            <a:ext cx="10515600" cy="5206999"/>
          </a:xfrm>
        </p:spPr>
        <p:txBody>
          <a:bodyPr>
            <a:normAutofit lnSpcReduction="10000"/>
          </a:bodyPr>
          <a:lstStyle/>
          <a:p>
            <a:pPr marL="0" indent="0">
              <a:buNone/>
            </a:pPr>
            <a:r>
              <a:rPr lang="en-US" dirty="0"/>
              <a:t>Outband D2D communications</a:t>
            </a:r>
          </a:p>
          <a:p>
            <a:r>
              <a:rPr lang="en-US" dirty="0" smtClean="0"/>
              <a:t>Advantages:</a:t>
            </a:r>
          </a:p>
          <a:p>
            <a:pPr lvl="1"/>
            <a:r>
              <a:rPr lang="en-US" dirty="0" smtClean="0"/>
              <a:t>There </a:t>
            </a:r>
            <a:r>
              <a:rPr lang="en-US" dirty="0"/>
              <a:t>is no interference between cellular and </a:t>
            </a:r>
            <a:r>
              <a:rPr lang="en-US" dirty="0" smtClean="0"/>
              <a:t>D2D users.</a:t>
            </a:r>
          </a:p>
          <a:p>
            <a:pPr lvl="1"/>
            <a:r>
              <a:rPr lang="en-US" dirty="0" smtClean="0"/>
              <a:t>There </a:t>
            </a:r>
            <a:r>
              <a:rPr lang="en-US" dirty="0"/>
              <a:t>is no need for dedicating cellular </a:t>
            </a:r>
            <a:r>
              <a:rPr lang="en-US" dirty="0" smtClean="0"/>
              <a:t>resources to </a:t>
            </a:r>
            <a:r>
              <a:rPr lang="en-US" dirty="0"/>
              <a:t>D2D spectrum like overlay inband </a:t>
            </a:r>
            <a:r>
              <a:rPr lang="en-US" dirty="0" smtClean="0"/>
              <a:t>D2D.</a:t>
            </a:r>
          </a:p>
          <a:p>
            <a:pPr lvl="1"/>
            <a:r>
              <a:rPr lang="en-US" dirty="0" smtClean="0"/>
              <a:t>The resource allocation </a:t>
            </a:r>
            <a:r>
              <a:rPr lang="en-US" dirty="0"/>
              <a:t>becomes easier because the scheduler does not </a:t>
            </a:r>
            <a:r>
              <a:rPr lang="en-US" dirty="0" smtClean="0"/>
              <a:t>require to </a:t>
            </a:r>
            <a:r>
              <a:rPr lang="en-US" dirty="0"/>
              <a:t>take the frequency, time, and location of the users </a:t>
            </a:r>
            <a:r>
              <a:rPr lang="en-US" dirty="0" smtClean="0"/>
              <a:t>into account.</a:t>
            </a:r>
          </a:p>
          <a:p>
            <a:pPr lvl="1"/>
            <a:r>
              <a:rPr lang="en-US" dirty="0" smtClean="0"/>
              <a:t>Simultaneous </a:t>
            </a:r>
            <a:r>
              <a:rPr lang="en-US" dirty="0"/>
              <a:t>D2D and cellular </a:t>
            </a:r>
            <a:r>
              <a:rPr lang="en-US" dirty="0" smtClean="0"/>
              <a:t>communication is </a:t>
            </a:r>
            <a:r>
              <a:rPr lang="en-US" dirty="0"/>
              <a:t>feasible</a:t>
            </a:r>
            <a:r>
              <a:rPr lang="en-US" dirty="0" smtClean="0"/>
              <a:t>.</a:t>
            </a:r>
          </a:p>
          <a:p>
            <a:r>
              <a:rPr lang="en-US" dirty="0" smtClean="0"/>
              <a:t>Disadvantages:</a:t>
            </a:r>
          </a:p>
          <a:p>
            <a:pPr lvl="1"/>
            <a:r>
              <a:rPr lang="en-US" dirty="0" smtClean="0"/>
              <a:t>The </a:t>
            </a:r>
            <a:r>
              <a:rPr lang="en-US" dirty="0"/>
              <a:t>interference in unlicensed </a:t>
            </a:r>
            <a:r>
              <a:rPr lang="en-US" dirty="0" smtClean="0"/>
              <a:t>spectrum is </a:t>
            </a:r>
            <a:r>
              <a:rPr lang="en-US" dirty="0"/>
              <a:t>not in the control of the </a:t>
            </a:r>
            <a:r>
              <a:rPr lang="en-US" dirty="0" smtClean="0"/>
              <a:t>BS.</a:t>
            </a:r>
          </a:p>
          <a:p>
            <a:pPr lvl="1"/>
            <a:r>
              <a:rPr lang="en-US" dirty="0" smtClean="0"/>
              <a:t>Only </a:t>
            </a:r>
            <a:r>
              <a:rPr lang="en-US" dirty="0"/>
              <a:t>cellular devices </a:t>
            </a:r>
            <a:r>
              <a:rPr lang="en-US" dirty="0" smtClean="0"/>
              <a:t>with two </a:t>
            </a:r>
            <a:r>
              <a:rPr lang="en-US" dirty="0"/>
              <a:t>radio interfaces </a:t>
            </a:r>
            <a:r>
              <a:rPr lang="en-US" dirty="0" smtClean="0"/>
              <a:t>can </a:t>
            </a:r>
            <a:r>
              <a:rPr lang="en-US" dirty="0"/>
              <a:t>use </a:t>
            </a:r>
            <a:r>
              <a:rPr lang="en-US" dirty="0" smtClean="0"/>
              <a:t>outband D2D communications.</a:t>
            </a:r>
          </a:p>
          <a:p>
            <a:pPr lvl="1"/>
            <a:r>
              <a:rPr lang="en-US" dirty="0"/>
              <a:t>T</a:t>
            </a:r>
            <a:r>
              <a:rPr lang="en-US" dirty="0" smtClean="0"/>
              <a:t>he </a:t>
            </a:r>
            <a:r>
              <a:rPr lang="en-US" dirty="0"/>
              <a:t>efficient power </a:t>
            </a:r>
            <a:r>
              <a:rPr lang="en-US" dirty="0" smtClean="0"/>
              <a:t>management between </a:t>
            </a:r>
            <a:r>
              <a:rPr lang="en-US" dirty="0"/>
              <a:t>two wireless interfaces is </a:t>
            </a:r>
            <a:r>
              <a:rPr lang="en-US" dirty="0" smtClean="0"/>
              <a:t>crucial.</a:t>
            </a:r>
          </a:p>
          <a:p>
            <a:pPr lvl="1"/>
            <a:r>
              <a:rPr lang="en-US" dirty="0" smtClean="0"/>
              <a:t>Packets need </a:t>
            </a:r>
            <a:r>
              <a:rPr lang="en-US" dirty="0"/>
              <a:t>to be decoded and </a:t>
            </a:r>
            <a:r>
              <a:rPr lang="en-US" dirty="0" smtClean="0"/>
              <a:t>encoded.</a:t>
            </a:r>
            <a:endParaRPr lang="en-US" dirty="0"/>
          </a:p>
        </p:txBody>
      </p:sp>
    </p:spTree>
    <p:extLst>
      <p:ext uri="{BB962C8B-B14F-4D97-AF65-F5344CB8AC3E}">
        <p14:creationId xmlns:p14="http://schemas.microsoft.com/office/powerpoint/2010/main" val="396560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300038"/>
            <a:ext cx="10018713" cy="1752599"/>
          </a:xfrm>
        </p:spPr>
        <p:txBody>
          <a:bodyPr/>
          <a:lstStyle/>
          <a:p>
            <a:r>
              <a:rPr lang="en-US" b="1" dirty="0" smtClean="0"/>
              <a:t>D2D in 5G systems</a:t>
            </a:r>
            <a:endParaRPr lang="en-US" b="1" dirty="0"/>
          </a:p>
        </p:txBody>
      </p:sp>
      <p:sp>
        <p:nvSpPr>
          <p:cNvPr id="3" name="Content Placeholder 2"/>
          <p:cNvSpPr>
            <a:spLocks noGrp="1"/>
          </p:cNvSpPr>
          <p:nvPr>
            <p:ph idx="1"/>
          </p:nvPr>
        </p:nvSpPr>
        <p:spPr>
          <a:xfrm>
            <a:off x="1484309" y="2052637"/>
            <a:ext cx="10018713" cy="4286251"/>
          </a:xfrm>
        </p:spPr>
        <p:txBody>
          <a:bodyPr>
            <a:normAutofit/>
          </a:bodyPr>
          <a:lstStyle/>
          <a:p>
            <a:r>
              <a:rPr lang="en-US" dirty="0" smtClean="0"/>
              <a:t>Hybrid of conventional cellular and ad hoc designs</a:t>
            </a:r>
          </a:p>
          <a:p>
            <a:r>
              <a:rPr lang="en-US" dirty="0" smtClean="0"/>
              <a:t>5G systems rely upon a two-tier architecture consisting of </a:t>
            </a:r>
          </a:p>
          <a:p>
            <a:pPr lvl="1"/>
            <a:r>
              <a:rPr lang="en-US" dirty="0" smtClean="0"/>
              <a:t>A macrocell tier for base station to device communication</a:t>
            </a:r>
          </a:p>
          <a:p>
            <a:pPr lvl="1"/>
            <a:r>
              <a:rPr lang="en-US" dirty="0" smtClean="0"/>
              <a:t>A second device tier for device to device (D2D) communications.</a:t>
            </a:r>
          </a:p>
          <a:p>
            <a:r>
              <a:rPr lang="en-US" dirty="0" smtClean="0"/>
              <a:t>D2D architecture taxonomy</a:t>
            </a:r>
          </a:p>
          <a:p>
            <a:pPr lvl="1"/>
            <a:r>
              <a:rPr lang="en-US" sz="2000" dirty="0" smtClean="0"/>
              <a:t>Device relaying with operator controlled link establishment (DR-OC)</a:t>
            </a:r>
          </a:p>
          <a:p>
            <a:pPr lvl="1"/>
            <a:r>
              <a:rPr lang="en-US" sz="2000" dirty="0" smtClean="0"/>
              <a:t>Direct D2D communication with operator controlled link establishment (DC-OC)</a:t>
            </a:r>
          </a:p>
          <a:p>
            <a:pPr lvl="1"/>
            <a:r>
              <a:rPr lang="en-US" sz="2000" dirty="0" smtClean="0"/>
              <a:t>Device relaying with device controlled link establishment (DR-DC)</a:t>
            </a:r>
          </a:p>
          <a:p>
            <a:pPr lvl="1"/>
            <a:r>
              <a:rPr lang="en-US" sz="2000" dirty="0" smtClean="0"/>
              <a:t>Direct D2D communication with device controlled link establishment (DC-DC)</a:t>
            </a:r>
          </a:p>
          <a:p>
            <a:endParaRPr lang="en-US" dirty="0" smtClean="0"/>
          </a:p>
          <a:p>
            <a:endParaRPr lang="en-US" dirty="0"/>
          </a:p>
        </p:txBody>
      </p:sp>
    </p:spTree>
    <p:extLst>
      <p:ext uri="{BB962C8B-B14F-4D97-AF65-F5344CB8AC3E}">
        <p14:creationId xmlns:p14="http://schemas.microsoft.com/office/powerpoint/2010/main" val="29157481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12845"/>
            <a:ext cx="10018713" cy="1752599"/>
          </a:xfrm>
        </p:spPr>
        <p:txBody>
          <a:bodyPr/>
          <a:lstStyle/>
          <a:p>
            <a:r>
              <a:rPr lang="en-US" dirty="0" smtClean="0"/>
              <a:t>D2D </a:t>
            </a:r>
            <a:r>
              <a:rPr lang="en-US" dirty="0" smtClean="0"/>
              <a:t>in 5G</a:t>
            </a:r>
            <a:endParaRPr lang="en-US" dirty="0"/>
          </a:p>
        </p:txBody>
      </p:sp>
      <p:sp>
        <p:nvSpPr>
          <p:cNvPr id="3" name="Content Placeholder 2"/>
          <p:cNvSpPr>
            <a:spLocks noGrp="1"/>
          </p:cNvSpPr>
          <p:nvPr>
            <p:ph idx="1"/>
          </p:nvPr>
        </p:nvSpPr>
        <p:spPr>
          <a:xfrm>
            <a:off x="4845986" y="1292588"/>
            <a:ext cx="4234276" cy="2022110"/>
          </a:xfrm>
        </p:spPr>
        <p:txBody>
          <a:bodyPr/>
          <a:lstStyle/>
          <a:p>
            <a:r>
              <a:rPr lang="en-US" dirty="0" smtClean="0"/>
              <a:t>As predicted by </a:t>
            </a:r>
            <a:r>
              <a:rPr lang="en-US" dirty="0" smtClean="0"/>
              <a:t>Ericsson</a:t>
            </a:r>
            <a:r>
              <a:rPr lang="en-US" dirty="0" smtClean="0"/>
              <a:t>:</a:t>
            </a:r>
          </a:p>
          <a:p>
            <a:endParaRPr lang="en-US" dirty="0" smtClean="0"/>
          </a:p>
        </p:txBody>
      </p:sp>
      <p:pic>
        <p:nvPicPr>
          <p:cNvPr id="1026" name="Picture 2" descr="http://www.ericsson.com/research-blog/wp-content/uploads/2014/07/d2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213" y="1867166"/>
            <a:ext cx="8207531" cy="465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9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7857" y="655093"/>
            <a:ext cx="9715166" cy="5136107"/>
          </a:xfrm>
        </p:spPr>
        <p:txBody>
          <a:bodyPr>
            <a:normAutofit/>
          </a:bodyPr>
          <a:lstStyle/>
          <a:p>
            <a:pPr fontAlgn="base"/>
            <a:r>
              <a:rPr lang="en-US" dirty="0"/>
              <a:t> The potential gains include:</a:t>
            </a:r>
            <a:br>
              <a:rPr lang="en-US" dirty="0"/>
            </a:br>
            <a:r>
              <a:rPr lang="en-US" dirty="0"/>
              <a:t>• </a:t>
            </a:r>
            <a:r>
              <a:rPr lang="en-US" b="1" dirty="0"/>
              <a:t>Capacity gain</a:t>
            </a:r>
            <a:r>
              <a:rPr lang="en-US" dirty="0"/>
              <a:t>: due to the possibility of sharing spectrum resources between cellular and D2D users.</a:t>
            </a:r>
            <a:br>
              <a:rPr lang="en-US" dirty="0"/>
            </a:br>
            <a:r>
              <a:rPr lang="en-US" dirty="0"/>
              <a:t>• </a:t>
            </a:r>
            <a:r>
              <a:rPr lang="en-US" b="1" dirty="0"/>
              <a:t>User data rate gain</a:t>
            </a:r>
            <a:r>
              <a:rPr lang="en-US" dirty="0"/>
              <a:t>: due to the close proximity and potentially favorable propagation conditions high peak rates may be achieved.</a:t>
            </a:r>
            <a:br>
              <a:rPr lang="en-US" dirty="0"/>
            </a:br>
            <a:r>
              <a:rPr lang="en-US" dirty="0"/>
              <a:t>• </a:t>
            </a:r>
            <a:r>
              <a:rPr lang="en-US" b="1" dirty="0"/>
              <a:t>Latency gain</a:t>
            </a:r>
            <a:r>
              <a:rPr lang="en-US" dirty="0"/>
              <a:t>: when devices communicate over a direct link, the end-to-end latency may be reduced.</a:t>
            </a:r>
          </a:p>
          <a:p>
            <a:pPr fontAlgn="base"/>
            <a:r>
              <a:rPr lang="en-US" dirty="0"/>
              <a:t>However, D2D communication implies new </a:t>
            </a:r>
            <a:r>
              <a:rPr lang="en-US" b="1" dirty="0"/>
              <a:t>challenges</a:t>
            </a:r>
            <a:r>
              <a:rPr lang="en-US" dirty="0"/>
              <a:t> for devices design, interference management, security, mobility management and other aspects. In addition, the success of this technology largely depends on the scenarios in which users in the proximity of each other communicate and the applications that will be developed in the coming years.</a:t>
            </a:r>
          </a:p>
          <a:p>
            <a:endParaRPr lang="en-US" dirty="0"/>
          </a:p>
        </p:txBody>
      </p:sp>
    </p:spTree>
    <p:extLst>
      <p:ext uri="{BB962C8B-B14F-4D97-AF65-F5344CB8AC3E}">
        <p14:creationId xmlns:p14="http://schemas.microsoft.com/office/powerpoint/2010/main" val="287287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1125"/>
            <a:ext cx="10515600" cy="1325563"/>
          </a:xfrm>
        </p:spPr>
        <p:txBody>
          <a:bodyPr>
            <a:normAutofit/>
          </a:bodyPr>
          <a:lstStyle/>
          <a:p>
            <a:pPr algn="ctr"/>
            <a:r>
              <a:rPr lang="en-US" sz="6600" b="1" dirty="0" smtClean="0"/>
              <a:t>Adhoc Networks</a:t>
            </a:r>
            <a:endParaRPr lang="en-US" sz="6600" b="1" dirty="0"/>
          </a:p>
        </p:txBody>
      </p:sp>
    </p:spTree>
    <p:extLst>
      <p:ext uri="{BB962C8B-B14F-4D97-AF65-F5344CB8AC3E}">
        <p14:creationId xmlns:p14="http://schemas.microsoft.com/office/powerpoint/2010/main" val="2587116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Adhoc</a:t>
            </a:r>
            <a:r>
              <a:rPr lang="en-US" b="1" dirty="0" smtClean="0"/>
              <a:t> Networks</a:t>
            </a:r>
            <a:br>
              <a:rPr lang="en-US" b="1" dirty="0" smtClean="0"/>
            </a:br>
            <a:endParaRPr lang="en-US" b="1" dirty="0"/>
          </a:p>
        </p:txBody>
      </p:sp>
      <p:sp>
        <p:nvSpPr>
          <p:cNvPr id="3" name="Content Placeholder 2"/>
          <p:cNvSpPr>
            <a:spLocks noGrp="1"/>
          </p:cNvSpPr>
          <p:nvPr>
            <p:ph idx="1"/>
          </p:nvPr>
        </p:nvSpPr>
        <p:spPr>
          <a:xfrm>
            <a:off x="1484311" y="1562099"/>
            <a:ext cx="10515600" cy="4351338"/>
          </a:xfrm>
        </p:spPr>
        <p:txBody>
          <a:bodyPr/>
          <a:lstStyle/>
          <a:p>
            <a:r>
              <a:rPr lang="en-US" dirty="0" err="1" smtClean="0"/>
              <a:t>Adhoc</a:t>
            </a:r>
            <a:r>
              <a:rPr lang="en-US" dirty="0" smtClean="0"/>
              <a:t> networks form the base of D2D communications</a:t>
            </a:r>
          </a:p>
          <a:p>
            <a:r>
              <a:rPr lang="en-US" dirty="0"/>
              <a:t>A</a:t>
            </a:r>
            <a:r>
              <a:rPr lang="en-US" dirty="0" smtClean="0"/>
              <a:t> </a:t>
            </a:r>
            <a:r>
              <a:rPr lang="en-US" dirty="0"/>
              <a:t>network connection established for a single session and does not require a </a:t>
            </a:r>
            <a:r>
              <a:rPr lang="en-US" dirty="0" smtClean="0"/>
              <a:t>router or a base station.</a:t>
            </a:r>
          </a:p>
          <a:p>
            <a:r>
              <a:rPr lang="en-US" dirty="0" smtClean="0"/>
              <a:t>Distributed system -Each node plays the role of </a:t>
            </a:r>
            <a:r>
              <a:rPr lang="en-US" dirty="0" smtClean="0"/>
              <a:t>a router </a:t>
            </a:r>
            <a:r>
              <a:rPr lang="en-US" dirty="0" smtClean="0"/>
              <a:t>and maintains necessary routing information for multi-hop routing.</a:t>
            </a:r>
          </a:p>
          <a:p>
            <a:r>
              <a:rPr lang="en-US" dirty="0" smtClean="0"/>
              <a:t> Self-organizing network without infrastructure network</a:t>
            </a:r>
            <a:endParaRPr lang="en-US" dirty="0"/>
          </a:p>
          <a:p>
            <a:r>
              <a:rPr lang="en-US" dirty="0" smtClean="0"/>
              <a:t>The topology of the network continuously changes</a:t>
            </a:r>
          </a:p>
        </p:txBody>
      </p:sp>
    </p:spTree>
    <p:extLst>
      <p:ext uri="{BB962C8B-B14F-4D97-AF65-F5344CB8AC3E}">
        <p14:creationId xmlns:p14="http://schemas.microsoft.com/office/powerpoint/2010/main" val="42411612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Adhoc</a:t>
            </a:r>
            <a:r>
              <a:rPr lang="en-US" b="1" dirty="0" smtClean="0"/>
              <a:t> Networks in various scenarios:</a:t>
            </a:r>
            <a:br>
              <a:rPr lang="en-US" b="1" dirty="0" smtClean="0"/>
            </a:b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2627961"/>
              </p:ext>
            </p:extLst>
          </p:nvPr>
        </p:nvGraphicFramePr>
        <p:xfrm>
          <a:off x="3413123" y="1400176"/>
          <a:ext cx="6802440" cy="3690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45016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787" y="457200"/>
            <a:ext cx="10072688" cy="4200525"/>
          </a:xfrm>
        </p:spPr>
        <p:txBody>
          <a:bodyPr anchor="ctr"/>
          <a:lstStyle/>
          <a:p>
            <a:r>
              <a:rPr lang="en-US" b="1" dirty="0" smtClean="0"/>
              <a:t>Device to Device (D2D) Communications</a:t>
            </a:r>
            <a:endParaRPr lang="en-US" b="1" dirty="0"/>
          </a:p>
        </p:txBody>
      </p:sp>
    </p:spTree>
    <p:extLst>
      <p:ext uri="{BB962C8B-B14F-4D97-AF65-F5344CB8AC3E}">
        <p14:creationId xmlns:p14="http://schemas.microsoft.com/office/powerpoint/2010/main" val="2458341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398" y="0"/>
            <a:ext cx="10018713" cy="1752599"/>
          </a:xfrm>
        </p:spPr>
        <p:txBody>
          <a:bodyPr>
            <a:normAutofit/>
          </a:bodyPr>
          <a:lstStyle/>
          <a:p>
            <a:r>
              <a:rPr lang="en-US" b="1" dirty="0" smtClean="0"/>
              <a:t>Vehicular </a:t>
            </a:r>
            <a:r>
              <a:rPr lang="en-US" b="1" dirty="0" err="1" smtClean="0"/>
              <a:t>Adhoc</a:t>
            </a:r>
            <a:r>
              <a:rPr lang="en-US" b="1" dirty="0" smtClean="0"/>
              <a:t> Networks (VANET)</a:t>
            </a:r>
            <a:endParaRPr lang="en-US" b="1" dirty="0"/>
          </a:p>
        </p:txBody>
      </p:sp>
      <p:sp>
        <p:nvSpPr>
          <p:cNvPr id="3" name="Content Placeholder 2"/>
          <p:cNvSpPr>
            <a:spLocks noGrp="1"/>
          </p:cNvSpPr>
          <p:nvPr>
            <p:ph idx="1"/>
          </p:nvPr>
        </p:nvSpPr>
        <p:spPr>
          <a:xfrm>
            <a:off x="838199" y="1542197"/>
            <a:ext cx="7405049" cy="4708478"/>
          </a:xfrm>
        </p:spPr>
        <p:txBody>
          <a:bodyPr>
            <a:normAutofit fontScale="85000" lnSpcReduction="20000"/>
          </a:bodyPr>
          <a:lstStyle/>
          <a:p>
            <a:pPr marL="0" indent="0">
              <a:buNone/>
            </a:pPr>
            <a:endParaRPr lang="en-US" dirty="0"/>
          </a:p>
          <a:p>
            <a:pPr lvl="1"/>
            <a:r>
              <a:rPr lang="en-US" dirty="0"/>
              <a:t>uses cars as mobile nodes in a MANET to create a mobile network., allowing cars approximately 100 to 300 meters of each other to connect and, in turn, create a network with a wide range.</a:t>
            </a:r>
          </a:p>
          <a:p>
            <a:pPr lvl="1"/>
            <a:r>
              <a:rPr lang="en-US" dirty="0"/>
              <a:t> As cars fall out of the signal range and drop out of the network, other cars can join in, connecting vehicles to one another so that a mobile Internet is created. </a:t>
            </a:r>
          </a:p>
          <a:p>
            <a:pPr lvl="1"/>
            <a:r>
              <a:rPr lang="en-US" dirty="0" smtClean="0"/>
              <a:t>VANETs  </a:t>
            </a:r>
            <a:r>
              <a:rPr lang="en-US" dirty="0"/>
              <a:t>collect and distribute </a:t>
            </a:r>
            <a:r>
              <a:rPr lang="en-US" dirty="0" smtClean="0"/>
              <a:t>safety information </a:t>
            </a:r>
            <a:r>
              <a:rPr lang="en-US" dirty="0"/>
              <a:t>to massively reduce the number of accidents by warning drivers about the </a:t>
            </a:r>
            <a:r>
              <a:rPr lang="en-US" dirty="0" smtClean="0"/>
              <a:t>danger before </a:t>
            </a:r>
            <a:r>
              <a:rPr lang="en-US" dirty="0"/>
              <a:t>they actually face it. </a:t>
            </a:r>
            <a:endParaRPr lang="en-US" dirty="0" smtClean="0"/>
          </a:p>
          <a:p>
            <a:pPr lvl="1"/>
            <a:endParaRPr lang="en-US" dirty="0" smtClean="0"/>
          </a:p>
          <a:p>
            <a:pPr lvl="1"/>
            <a:r>
              <a:rPr lang="en-US" b="1" dirty="0" smtClean="0"/>
              <a:t>Architecture:</a:t>
            </a:r>
            <a:r>
              <a:rPr lang="en-US" dirty="0" smtClean="0"/>
              <a:t> </a:t>
            </a:r>
          </a:p>
          <a:p>
            <a:pPr lvl="2"/>
            <a:r>
              <a:rPr lang="en-US" dirty="0" smtClean="0"/>
              <a:t>comprise </a:t>
            </a:r>
            <a:r>
              <a:rPr lang="en-US" dirty="0"/>
              <a:t>of sensors and On Board Units (OBU) installed in the car as well as Road Side Units (RSU</a:t>
            </a:r>
            <a:r>
              <a:rPr lang="en-US" dirty="0" smtClean="0"/>
              <a:t>).</a:t>
            </a:r>
          </a:p>
          <a:p>
            <a:pPr lvl="2"/>
            <a:r>
              <a:rPr lang="en-US" dirty="0" smtClean="0"/>
              <a:t>The </a:t>
            </a:r>
            <a:r>
              <a:rPr lang="en-US" dirty="0"/>
              <a:t>data collected from the sensors </a:t>
            </a:r>
            <a:r>
              <a:rPr lang="en-US" dirty="0" smtClean="0"/>
              <a:t>on the </a:t>
            </a:r>
            <a:r>
              <a:rPr lang="en-US" dirty="0"/>
              <a:t>vehicles can be displayed to the driver, </a:t>
            </a:r>
            <a:r>
              <a:rPr lang="en-US" dirty="0" smtClean="0"/>
              <a:t>sent to </a:t>
            </a:r>
            <a:r>
              <a:rPr lang="en-US" dirty="0"/>
              <a:t>the RSU or even broadcasted to other </a:t>
            </a:r>
            <a:r>
              <a:rPr lang="en-US" dirty="0" smtClean="0"/>
              <a:t>vehicles depending </a:t>
            </a:r>
            <a:r>
              <a:rPr lang="en-US" dirty="0"/>
              <a:t>on its nature and importance.</a:t>
            </a:r>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666" y="1208680"/>
            <a:ext cx="4019172" cy="3595332"/>
          </a:xfrm>
          <a:prstGeom prst="rect">
            <a:avLst/>
          </a:prstGeom>
        </p:spPr>
      </p:pic>
      <p:sp>
        <p:nvSpPr>
          <p:cNvPr id="5" name="TextBox 4"/>
          <p:cNvSpPr txBox="1"/>
          <p:nvPr/>
        </p:nvSpPr>
        <p:spPr>
          <a:xfrm>
            <a:off x="11840622" y="4665512"/>
            <a:ext cx="351378" cy="276999"/>
          </a:xfrm>
          <a:prstGeom prst="rect">
            <a:avLst/>
          </a:prstGeom>
          <a:noFill/>
        </p:spPr>
        <p:txBody>
          <a:bodyPr wrap="none" rtlCol="0">
            <a:spAutoFit/>
          </a:bodyPr>
          <a:lstStyle/>
          <a:p>
            <a:r>
              <a:rPr lang="en-US" baseline="30000" dirty="0" smtClean="0"/>
              <a:t>[3]</a:t>
            </a:r>
            <a:endParaRPr lang="en-US" baseline="30000" dirty="0"/>
          </a:p>
        </p:txBody>
      </p:sp>
    </p:spTree>
    <p:extLst>
      <p:ext uri="{BB962C8B-B14F-4D97-AF65-F5344CB8AC3E}">
        <p14:creationId xmlns:p14="http://schemas.microsoft.com/office/powerpoint/2010/main" val="13829156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84" y="699553"/>
            <a:ext cx="10515600" cy="1325563"/>
          </a:xfrm>
        </p:spPr>
        <p:txBody>
          <a:bodyPr/>
          <a:lstStyle/>
          <a:p>
            <a:r>
              <a:rPr lang="en-US" b="1" dirty="0" smtClean="0"/>
              <a:t>Wireless Sensor Networks</a:t>
            </a:r>
            <a:endParaRPr lang="en-US" b="1" dirty="0"/>
          </a:p>
        </p:txBody>
      </p:sp>
      <p:sp>
        <p:nvSpPr>
          <p:cNvPr id="3" name="Content Placeholder 2"/>
          <p:cNvSpPr>
            <a:spLocks noGrp="1"/>
          </p:cNvSpPr>
          <p:nvPr>
            <p:ph idx="1"/>
          </p:nvPr>
        </p:nvSpPr>
        <p:spPr>
          <a:xfrm>
            <a:off x="1371600" y="2740641"/>
            <a:ext cx="10820400" cy="3931622"/>
          </a:xfrm>
        </p:spPr>
        <p:txBody>
          <a:bodyPr>
            <a:normAutofit lnSpcReduction="10000"/>
          </a:bodyPr>
          <a:lstStyle/>
          <a:p>
            <a:r>
              <a:rPr lang="en-US" dirty="0" smtClean="0"/>
              <a:t> </a:t>
            </a:r>
            <a:r>
              <a:rPr lang="en-US" dirty="0"/>
              <a:t>C</a:t>
            </a:r>
            <a:r>
              <a:rPr lang="en-US" dirty="0" smtClean="0"/>
              <a:t>ontains </a:t>
            </a:r>
            <a:r>
              <a:rPr lang="en-US" dirty="0"/>
              <a:t>a large number of tiny </a:t>
            </a:r>
            <a:r>
              <a:rPr lang="en-US" i="1" dirty="0"/>
              <a:t>sensor </a:t>
            </a:r>
            <a:r>
              <a:rPr lang="en-US" i="1" dirty="0" smtClean="0"/>
              <a:t>nodes</a:t>
            </a:r>
            <a:endParaRPr lang="en-US" dirty="0"/>
          </a:p>
          <a:p>
            <a:r>
              <a:rPr lang="en-US" dirty="0" smtClean="0"/>
              <a:t>Sensors are densely </a:t>
            </a:r>
            <a:r>
              <a:rPr lang="en-US" dirty="0"/>
              <a:t>deployed either inside the phenomenon to be sensed or very close to it</a:t>
            </a:r>
          </a:p>
          <a:p>
            <a:r>
              <a:rPr lang="en-US" dirty="0" smtClean="0"/>
              <a:t>Sensor nodes </a:t>
            </a:r>
            <a:r>
              <a:rPr lang="en-US" dirty="0"/>
              <a:t>consist of sensing, data processing, and communicating components.</a:t>
            </a:r>
          </a:p>
          <a:p>
            <a:r>
              <a:rPr lang="en-US" dirty="0"/>
              <a:t>The position of sensor nodes need not be engineered or </a:t>
            </a:r>
            <a:r>
              <a:rPr lang="en-US" dirty="0" smtClean="0"/>
              <a:t>predetermined. They must possess self-organizing capabilities.</a:t>
            </a:r>
          </a:p>
          <a:p>
            <a:r>
              <a:rPr lang="en-US" dirty="0" smtClean="0"/>
              <a:t>Sensor networks require </a:t>
            </a:r>
            <a:r>
              <a:rPr lang="en-US" dirty="0" err="1" smtClean="0"/>
              <a:t>adhoc</a:t>
            </a:r>
            <a:r>
              <a:rPr lang="en-US" dirty="0" smtClean="0"/>
              <a:t> networking since they sensor nodes are very densely deployed</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063" y="537605"/>
            <a:ext cx="4833937" cy="2535836"/>
          </a:xfrm>
          <a:prstGeom prst="rect">
            <a:avLst/>
          </a:prstGeom>
        </p:spPr>
      </p:pic>
    </p:spTree>
    <p:extLst>
      <p:ext uri="{BB962C8B-B14F-4D97-AF65-F5344CB8AC3E}">
        <p14:creationId xmlns:p14="http://schemas.microsoft.com/office/powerpoint/2010/main" val="2497453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179" y="764701"/>
            <a:ext cx="10312021" cy="5726587"/>
          </a:xfrm>
        </p:spPr>
        <p:txBody>
          <a:bodyPr>
            <a:normAutofit lnSpcReduction="10000"/>
          </a:bodyPr>
          <a:lstStyle/>
          <a:p>
            <a:pPr marL="0" indent="0">
              <a:buNone/>
            </a:pPr>
            <a:r>
              <a:rPr lang="en-US" b="1" dirty="0" smtClean="0"/>
              <a:t>How are they different from traditional </a:t>
            </a:r>
            <a:r>
              <a:rPr lang="en-US" b="1" dirty="0" err="1" smtClean="0"/>
              <a:t>adhoc</a:t>
            </a:r>
            <a:r>
              <a:rPr lang="en-US" b="1" dirty="0" smtClean="0"/>
              <a:t> networks?</a:t>
            </a:r>
          </a:p>
          <a:p>
            <a:r>
              <a:rPr lang="en-US" dirty="0"/>
              <a:t>Sensor nodes are prone to failure.</a:t>
            </a:r>
          </a:p>
          <a:p>
            <a:r>
              <a:rPr lang="en-US" dirty="0"/>
              <a:t>The topology of a wireless sensor network changes very frequently</a:t>
            </a:r>
            <a:endParaRPr lang="en-US" dirty="0" smtClean="0"/>
          </a:p>
          <a:p>
            <a:r>
              <a:rPr lang="en-US" dirty="0" smtClean="0"/>
              <a:t>Sensor </a:t>
            </a:r>
            <a:r>
              <a:rPr lang="en-US" dirty="0"/>
              <a:t>nodes may not have global </a:t>
            </a:r>
            <a:r>
              <a:rPr lang="en-US" dirty="0" smtClean="0"/>
              <a:t>identification </a:t>
            </a:r>
            <a:r>
              <a:rPr lang="en-US" dirty="0"/>
              <a:t>because of the large </a:t>
            </a:r>
            <a:r>
              <a:rPr lang="en-US" dirty="0" smtClean="0"/>
              <a:t>amount of </a:t>
            </a:r>
            <a:r>
              <a:rPr lang="en-US" dirty="0"/>
              <a:t>overhead and large number of sensors.</a:t>
            </a:r>
          </a:p>
          <a:p>
            <a:r>
              <a:rPr lang="en-US" dirty="0"/>
              <a:t>the end goal is </a:t>
            </a:r>
            <a:r>
              <a:rPr lang="en-US" dirty="0" smtClean="0"/>
              <a:t>the detection/estimation </a:t>
            </a:r>
            <a:r>
              <a:rPr lang="en-US" dirty="0"/>
              <a:t>of some event(s) of interest, and not just communication</a:t>
            </a:r>
            <a:r>
              <a:rPr lang="en-US" dirty="0" smtClean="0"/>
              <a:t>.</a:t>
            </a:r>
          </a:p>
          <a:p>
            <a:r>
              <a:rPr lang="en-US" dirty="0"/>
              <a:t>The large number of sensing nodes may congest the network with </a:t>
            </a:r>
            <a:r>
              <a:rPr lang="en-US" dirty="0" smtClean="0"/>
              <a:t>information. Therefore, </a:t>
            </a:r>
            <a:r>
              <a:rPr lang="en-US" dirty="0"/>
              <a:t>some sensors, such as cluster </a:t>
            </a:r>
            <a:r>
              <a:rPr lang="en-US" dirty="0" smtClean="0"/>
              <a:t>heads, can </a:t>
            </a:r>
            <a:r>
              <a:rPr lang="en-US" dirty="0"/>
              <a:t>aggregate the data, perform some </a:t>
            </a:r>
            <a:r>
              <a:rPr lang="en-US" dirty="0" smtClean="0"/>
              <a:t>computation </a:t>
            </a:r>
            <a:r>
              <a:rPr lang="en-US" dirty="0"/>
              <a:t>and then broadcast the summarized </a:t>
            </a:r>
            <a:r>
              <a:rPr lang="en-US" dirty="0" smtClean="0"/>
              <a:t>new information.</a:t>
            </a:r>
            <a:endParaRPr lang="en-US" dirty="0"/>
          </a:p>
          <a:p>
            <a:r>
              <a:rPr lang="en-US" dirty="0" err="1" smtClean="0"/>
              <a:t>multihop</a:t>
            </a:r>
            <a:r>
              <a:rPr lang="en-US" dirty="0" smtClean="0"/>
              <a:t> communication </a:t>
            </a:r>
            <a:r>
              <a:rPr lang="en-US" dirty="0"/>
              <a:t>in wireless </a:t>
            </a:r>
            <a:r>
              <a:rPr lang="en-US" dirty="0" smtClean="0"/>
              <a:t>sensor networks </a:t>
            </a:r>
            <a:r>
              <a:rPr lang="en-US" dirty="0"/>
              <a:t>is expected to consume less power than traditional single hop communication</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2376589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516" y="119465"/>
            <a:ext cx="10515600" cy="1325563"/>
          </a:xfrm>
        </p:spPr>
        <p:txBody>
          <a:bodyPr/>
          <a:lstStyle/>
          <a:p>
            <a:r>
              <a:rPr lang="en-US" b="1" dirty="0" smtClean="0"/>
              <a:t>Mobile </a:t>
            </a:r>
            <a:r>
              <a:rPr lang="en-US" b="1" dirty="0" err="1" smtClean="0"/>
              <a:t>Adhoc</a:t>
            </a:r>
            <a:r>
              <a:rPr lang="en-US" b="1" dirty="0" smtClean="0"/>
              <a:t> Networks</a:t>
            </a:r>
            <a:endParaRPr lang="en-US" b="1" dirty="0"/>
          </a:p>
        </p:txBody>
      </p:sp>
      <p:sp>
        <p:nvSpPr>
          <p:cNvPr id="3" name="Content Placeholder 2"/>
          <p:cNvSpPr>
            <a:spLocks noGrp="1"/>
          </p:cNvSpPr>
          <p:nvPr>
            <p:ph idx="1"/>
          </p:nvPr>
        </p:nvSpPr>
        <p:spPr>
          <a:xfrm>
            <a:off x="1530610" y="1673628"/>
            <a:ext cx="4957763" cy="4722126"/>
          </a:xfrm>
        </p:spPr>
        <p:txBody>
          <a:bodyPr>
            <a:normAutofit lnSpcReduction="10000"/>
          </a:bodyPr>
          <a:lstStyle/>
          <a:p>
            <a:r>
              <a:rPr lang="en-US" b="1" dirty="0" smtClean="0"/>
              <a:t>Traditional Wireless </a:t>
            </a:r>
            <a:r>
              <a:rPr lang="en-US" b="1" dirty="0" err="1" smtClean="0"/>
              <a:t>Adhoc</a:t>
            </a:r>
            <a:r>
              <a:rPr lang="en-US" b="1" dirty="0" smtClean="0"/>
              <a:t> network</a:t>
            </a:r>
          </a:p>
          <a:p>
            <a:r>
              <a:rPr lang="en-US" dirty="0"/>
              <a:t>All mobile nodes in MANET are able to send and </a:t>
            </a:r>
            <a:r>
              <a:rPr lang="en-US" dirty="0" smtClean="0"/>
              <a:t>receive </a:t>
            </a:r>
            <a:r>
              <a:rPr lang="en-US" dirty="0"/>
              <a:t>network packets within its limited transmission range. </a:t>
            </a:r>
          </a:p>
          <a:p>
            <a:r>
              <a:rPr lang="en-US" dirty="0"/>
              <a:t>In multi-hop method network nodes required support of their </a:t>
            </a:r>
            <a:r>
              <a:rPr lang="en-US" dirty="0" smtClean="0"/>
              <a:t>neighbors </a:t>
            </a:r>
            <a:r>
              <a:rPr lang="en-US" dirty="0"/>
              <a:t>and other nodes to send packets to destination node </a:t>
            </a:r>
            <a:r>
              <a:rPr lang="en-US" dirty="0" smtClean="0"/>
              <a:t>which </a:t>
            </a:r>
            <a:r>
              <a:rPr lang="en-US" dirty="0"/>
              <a:t>enables the communication with outside world</a:t>
            </a:r>
            <a:r>
              <a:rPr lang="en-US" dirty="0" smtClean="0"/>
              <a:t>.</a:t>
            </a:r>
          </a:p>
          <a:p>
            <a:pPr marL="0" indent="0">
              <a:buNone/>
            </a:pPr>
            <a:endParaRPr lang="en-US" dirty="0" smtClean="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8832" y="1235071"/>
            <a:ext cx="5703627" cy="3692490"/>
          </a:xfrm>
          <a:prstGeom prst="rect">
            <a:avLst/>
          </a:prstGeom>
        </p:spPr>
      </p:pic>
      <p:sp>
        <p:nvSpPr>
          <p:cNvPr id="5" name="TextBox 4"/>
          <p:cNvSpPr txBox="1"/>
          <p:nvPr/>
        </p:nvSpPr>
        <p:spPr>
          <a:xfrm>
            <a:off x="11701463" y="4650562"/>
            <a:ext cx="360996" cy="276999"/>
          </a:xfrm>
          <a:prstGeom prst="rect">
            <a:avLst/>
          </a:prstGeom>
          <a:noFill/>
        </p:spPr>
        <p:txBody>
          <a:bodyPr wrap="none" rtlCol="0">
            <a:spAutoFit/>
          </a:bodyPr>
          <a:lstStyle/>
          <a:p>
            <a:r>
              <a:rPr lang="en-US" baseline="30000" dirty="0" smtClean="0"/>
              <a:t>[6]</a:t>
            </a:r>
            <a:endParaRPr lang="en-US" baseline="30000" dirty="0"/>
          </a:p>
        </p:txBody>
      </p:sp>
    </p:spTree>
    <p:extLst>
      <p:ext uri="{BB962C8B-B14F-4D97-AF65-F5344CB8AC3E}">
        <p14:creationId xmlns:p14="http://schemas.microsoft.com/office/powerpoint/2010/main" val="34465738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4436" y="237698"/>
            <a:ext cx="10018713" cy="3124201"/>
          </a:xfrm>
        </p:spPr>
        <p:txBody>
          <a:bodyPr/>
          <a:lstStyle/>
          <a:p>
            <a:r>
              <a:rPr lang="en-US" dirty="0"/>
              <a:t>Quality of Service (</a:t>
            </a:r>
            <a:r>
              <a:rPr lang="en-US" dirty="0" err="1"/>
              <a:t>QoS</a:t>
            </a:r>
            <a:r>
              <a:rPr lang="en-US" dirty="0"/>
              <a:t>) means that the </a:t>
            </a:r>
            <a:r>
              <a:rPr lang="en-US" dirty="0" smtClean="0"/>
              <a:t>network should </a:t>
            </a:r>
            <a:r>
              <a:rPr lang="en-US" dirty="0"/>
              <a:t>provide some kind of guarantee or </a:t>
            </a:r>
            <a:r>
              <a:rPr lang="en-US" dirty="0" smtClean="0"/>
              <a:t>assurance about </a:t>
            </a:r>
            <a:r>
              <a:rPr lang="en-US" dirty="0"/>
              <a:t>the level or grade of service provided to </a:t>
            </a:r>
            <a:r>
              <a:rPr lang="en-US" dirty="0" smtClean="0"/>
              <a:t>an application</a:t>
            </a:r>
            <a:r>
              <a:rPr lang="en-US" dirty="0"/>
              <a:t>. The actual form of </a:t>
            </a:r>
            <a:r>
              <a:rPr lang="en-US" dirty="0" err="1"/>
              <a:t>QoS</a:t>
            </a:r>
            <a:r>
              <a:rPr lang="en-US" dirty="0"/>
              <a:t> and the </a:t>
            </a:r>
            <a:r>
              <a:rPr lang="en-US" dirty="0" err="1" smtClean="0"/>
              <a:t>QoS</a:t>
            </a:r>
            <a:r>
              <a:rPr lang="en-US" dirty="0" smtClean="0"/>
              <a:t> parameter </a:t>
            </a:r>
            <a:r>
              <a:rPr lang="en-US" dirty="0"/>
              <a:t>to be considered depends upon </a:t>
            </a:r>
            <a:r>
              <a:rPr lang="en-US" dirty="0" smtClean="0"/>
              <a:t>speciﬁc requirements </a:t>
            </a:r>
            <a:r>
              <a:rPr lang="en-US" dirty="0"/>
              <a:t>of an </a:t>
            </a:r>
            <a:r>
              <a:rPr lang="en-US" dirty="0" smtClean="0"/>
              <a:t>application.</a:t>
            </a:r>
          </a:p>
          <a:p>
            <a:endParaRPr lang="en-US" dirty="0" smtClean="0"/>
          </a:p>
          <a:p>
            <a:endParaRPr lang="en-US" dirty="0"/>
          </a:p>
        </p:txBody>
      </p:sp>
      <p:graphicFrame>
        <p:nvGraphicFramePr>
          <p:cNvPr id="5" name="Diagram 4"/>
          <p:cNvGraphicFramePr/>
          <p:nvPr>
            <p:extLst>
              <p:ext uri="{D42A27DB-BD31-4B8C-83A1-F6EECF244321}">
                <p14:modId xmlns:p14="http://schemas.microsoft.com/office/powerpoint/2010/main" val="1876338758"/>
              </p:ext>
            </p:extLst>
          </p:nvPr>
        </p:nvGraphicFramePr>
        <p:xfrm>
          <a:off x="774626" y="-218364"/>
          <a:ext cx="11153517" cy="8352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9348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435" y="0"/>
            <a:ext cx="10018713" cy="1752599"/>
          </a:xfrm>
        </p:spPr>
        <p:txBody>
          <a:bodyPr/>
          <a:lstStyle/>
          <a:p>
            <a:r>
              <a:rPr lang="en-US" b="1" dirty="0" smtClean="0"/>
              <a:t>Issues in </a:t>
            </a:r>
            <a:r>
              <a:rPr lang="en-US" b="1" dirty="0" smtClean="0"/>
              <a:t>Wireless Adhoc Networks</a:t>
            </a:r>
            <a:endParaRPr lang="en-US" b="1" dirty="0"/>
          </a:p>
        </p:txBody>
      </p:sp>
      <p:sp>
        <p:nvSpPr>
          <p:cNvPr id="3" name="Content Placeholder 2"/>
          <p:cNvSpPr>
            <a:spLocks noGrp="1"/>
          </p:cNvSpPr>
          <p:nvPr>
            <p:ph idx="1"/>
          </p:nvPr>
        </p:nvSpPr>
        <p:spPr>
          <a:xfrm>
            <a:off x="1341435" y="1228725"/>
            <a:ext cx="10374315" cy="5329239"/>
          </a:xfrm>
        </p:spPr>
        <p:txBody>
          <a:bodyPr>
            <a:normAutofit fontScale="92500" lnSpcReduction="10000"/>
          </a:bodyPr>
          <a:lstStyle/>
          <a:p>
            <a:r>
              <a:rPr lang="en-US" b="1" dirty="0" smtClean="0"/>
              <a:t>Need for self-organization:</a:t>
            </a:r>
          </a:p>
          <a:p>
            <a:pPr lvl="1"/>
            <a:r>
              <a:rPr lang="en-US" dirty="0" smtClean="0"/>
              <a:t> Neighbor </a:t>
            </a:r>
            <a:r>
              <a:rPr lang="en-US" dirty="0" smtClean="0"/>
              <a:t>discovery + topology </a:t>
            </a:r>
            <a:r>
              <a:rPr lang="en-US" dirty="0" smtClean="0"/>
              <a:t>organization and reorganization</a:t>
            </a:r>
          </a:p>
          <a:p>
            <a:r>
              <a:rPr lang="en-US" b="1" dirty="0" smtClean="0"/>
              <a:t>End to end delays:</a:t>
            </a:r>
          </a:p>
          <a:p>
            <a:pPr lvl="1"/>
            <a:r>
              <a:rPr lang="en-US" dirty="0" smtClean="0"/>
              <a:t>there </a:t>
            </a:r>
            <a:r>
              <a:rPr lang="en-US" dirty="0"/>
              <a:t>maybe multiple hops from a given source to a destination </a:t>
            </a:r>
            <a:r>
              <a:rPr lang="en-US" dirty="0" smtClean="0"/>
              <a:t>in an </a:t>
            </a:r>
            <a:r>
              <a:rPr lang="en-US" dirty="0" err="1" smtClean="0"/>
              <a:t>adhoc</a:t>
            </a:r>
            <a:r>
              <a:rPr lang="en-US" dirty="0" smtClean="0"/>
              <a:t> </a:t>
            </a:r>
            <a:r>
              <a:rPr lang="en-US" dirty="0"/>
              <a:t>network and at each hop nodes may </a:t>
            </a:r>
            <a:r>
              <a:rPr lang="en-US" dirty="0" smtClean="0"/>
              <a:t>contend</a:t>
            </a:r>
            <a:r>
              <a:rPr lang="en-US" dirty="0"/>
              <a:t> </a:t>
            </a:r>
            <a:r>
              <a:rPr lang="en-US" dirty="0" smtClean="0"/>
              <a:t>for </a:t>
            </a:r>
            <a:r>
              <a:rPr lang="en-US" dirty="0"/>
              <a:t>the channel</a:t>
            </a:r>
            <a:r>
              <a:rPr lang="en-US" dirty="0" smtClean="0"/>
              <a:t>.</a:t>
            </a:r>
          </a:p>
          <a:p>
            <a:pPr lvl="1"/>
            <a:r>
              <a:rPr lang="en-US" dirty="0"/>
              <a:t>Due to channel contention, it is </a:t>
            </a:r>
            <a:r>
              <a:rPr lang="en-US" dirty="0" smtClean="0"/>
              <a:t>difﬁcult</a:t>
            </a:r>
            <a:r>
              <a:rPr lang="en-US" dirty="0"/>
              <a:t> </a:t>
            </a:r>
            <a:r>
              <a:rPr lang="en-US" dirty="0" smtClean="0"/>
              <a:t>to </a:t>
            </a:r>
            <a:r>
              <a:rPr lang="en-US" dirty="0"/>
              <a:t>provide any hard guarantees about the </a:t>
            </a:r>
            <a:r>
              <a:rPr lang="en-US" dirty="0" smtClean="0"/>
              <a:t>end-to-end</a:t>
            </a:r>
            <a:r>
              <a:rPr lang="en-US" dirty="0"/>
              <a:t> </a:t>
            </a:r>
            <a:r>
              <a:rPr lang="en-US" dirty="0" smtClean="0"/>
              <a:t>delays</a:t>
            </a:r>
            <a:r>
              <a:rPr lang="en-US" b="1" dirty="0"/>
              <a:t>.</a:t>
            </a:r>
            <a:endParaRPr lang="en-US" dirty="0"/>
          </a:p>
          <a:p>
            <a:r>
              <a:rPr lang="en-US" b="1" dirty="0" smtClean="0"/>
              <a:t>Resource consumption:</a:t>
            </a:r>
          </a:p>
          <a:p>
            <a:pPr lvl="1"/>
            <a:r>
              <a:rPr lang="en-US" b="1" dirty="0"/>
              <a:t>Energy depletion</a:t>
            </a:r>
            <a:r>
              <a:rPr lang="en-US" dirty="0"/>
              <a:t>: deplete the battery power of </a:t>
            </a:r>
            <a:r>
              <a:rPr lang="en-US" dirty="0" smtClean="0"/>
              <a:t>nodes</a:t>
            </a:r>
          </a:p>
          <a:p>
            <a:pPr lvl="2"/>
            <a:r>
              <a:rPr lang="en-US" dirty="0" smtClean="0"/>
              <a:t>so </a:t>
            </a:r>
            <a:r>
              <a:rPr lang="en-US" dirty="0"/>
              <a:t>a mechanism has to be devised to make sure that nodes battery lasts </a:t>
            </a:r>
            <a:r>
              <a:rPr lang="en-US" dirty="0" smtClean="0"/>
              <a:t>longer which </a:t>
            </a:r>
            <a:r>
              <a:rPr lang="en-US" dirty="0"/>
              <a:t>implies the network lasts longer- defined by the </a:t>
            </a:r>
            <a:r>
              <a:rPr lang="en-US" b="1" dirty="0"/>
              <a:t>network lifetime, residual energy, node </a:t>
            </a:r>
            <a:r>
              <a:rPr lang="en-US" b="1" dirty="0" smtClean="0"/>
              <a:t>degree</a:t>
            </a:r>
            <a:endParaRPr lang="en-US" dirty="0"/>
          </a:p>
          <a:p>
            <a:pPr lvl="2"/>
            <a:r>
              <a:rPr lang="en-US" b="1" dirty="0" smtClean="0"/>
              <a:t>Energy </a:t>
            </a:r>
            <a:r>
              <a:rPr lang="en-US" b="1" dirty="0"/>
              <a:t>depletion occurs due to overhearing and packet </a:t>
            </a:r>
            <a:r>
              <a:rPr lang="en-US" b="1" dirty="0" smtClean="0"/>
              <a:t>transmissions</a:t>
            </a:r>
            <a:endParaRPr lang="en-US" dirty="0"/>
          </a:p>
          <a:p>
            <a:pPr lvl="1"/>
            <a:r>
              <a:rPr lang="en-US" b="1" dirty="0" smtClean="0"/>
              <a:t>Buffer </a:t>
            </a:r>
            <a:r>
              <a:rPr lang="en-US" b="1" dirty="0"/>
              <a:t>overflow</a:t>
            </a:r>
            <a:r>
              <a:rPr lang="en-US" dirty="0"/>
              <a:t>: flooding the routing table or consuming the data packet buffer </a:t>
            </a:r>
            <a:r>
              <a:rPr lang="en-US" dirty="0" smtClean="0"/>
              <a:t>space</a:t>
            </a:r>
          </a:p>
          <a:p>
            <a:pPr lvl="2"/>
            <a:r>
              <a:rPr lang="en-US" b="1" dirty="0" smtClean="0"/>
              <a:t>Bandwidth </a:t>
            </a:r>
            <a:r>
              <a:rPr lang="en-US" b="1" dirty="0" smtClean="0"/>
              <a:t>utilized for control data</a:t>
            </a:r>
            <a:endParaRPr lang="en-US" b="1" dirty="0"/>
          </a:p>
        </p:txBody>
      </p:sp>
    </p:spTree>
    <p:extLst>
      <p:ext uri="{BB962C8B-B14F-4D97-AF65-F5344CB8AC3E}">
        <p14:creationId xmlns:p14="http://schemas.microsoft.com/office/powerpoint/2010/main" val="16029915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95438" y="487025"/>
            <a:ext cx="10011771" cy="6370975"/>
          </a:xfrm>
          <a:prstGeom prst="rect">
            <a:avLst/>
          </a:prstGeom>
        </p:spPr>
        <p:txBody>
          <a:bodyPr wrap="square">
            <a:spAutoFit/>
          </a:bodyPr>
          <a:lstStyle/>
          <a:p>
            <a:r>
              <a:rPr lang="en-US" sz="2400" dirty="0"/>
              <a:t>Routing approaches may be table driven(proactive) or demand driven(reactive</a:t>
            </a:r>
            <a:r>
              <a:rPr lang="en-US" sz="2400" dirty="0" smtClean="0"/>
              <a:t>).</a:t>
            </a:r>
          </a:p>
          <a:p>
            <a:r>
              <a:rPr lang="en-US" sz="2400" dirty="0" smtClean="0"/>
              <a:t> </a:t>
            </a:r>
          </a:p>
          <a:p>
            <a:r>
              <a:rPr lang="en-US" sz="2400" b="1" dirty="0" smtClean="0"/>
              <a:t>Link State </a:t>
            </a:r>
            <a:r>
              <a:rPr lang="en-US" sz="2400" b="1" dirty="0"/>
              <a:t>R</a:t>
            </a:r>
            <a:r>
              <a:rPr lang="en-US" sz="2400" b="1" dirty="0" smtClean="0"/>
              <a:t>outing: </a:t>
            </a:r>
            <a:endParaRPr lang="en-US" sz="2400" b="1" dirty="0" smtClean="0"/>
          </a:p>
          <a:p>
            <a:r>
              <a:rPr lang="en-US" sz="2400" b="1" dirty="0" smtClean="0"/>
              <a:t>Two steps:</a:t>
            </a:r>
          </a:p>
          <a:p>
            <a:pPr marL="285750" indent="-285750">
              <a:buFont typeface="Arial" panose="020B0604020202020204" pitchFamily="34" charset="0"/>
              <a:buChar char="•"/>
            </a:pPr>
            <a:r>
              <a:rPr lang="en-US" sz="2400" b="1" dirty="0" smtClean="0"/>
              <a:t>Flooding :</a:t>
            </a:r>
            <a:r>
              <a:rPr lang="en-US" sz="2400" dirty="0" smtClean="0"/>
              <a:t>To tell every node about the topology of the network</a:t>
            </a:r>
          </a:p>
          <a:p>
            <a:pPr marL="285750" indent="-285750">
              <a:buFont typeface="Arial" panose="020B0604020202020204" pitchFamily="34" charset="0"/>
              <a:buChar char="•"/>
            </a:pPr>
            <a:r>
              <a:rPr lang="en-US" sz="2400" b="1" dirty="0" smtClean="0"/>
              <a:t>Shortest path calculated at every node: </a:t>
            </a:r>
            <a:r>
              <a:rPr lang="en-US" sz="2400" dirty="0" smtClean="0"/>
              <a:t>Based on </a:t>
            </a:r>
            <a:r>
              <a:rPr lang="en-US" sz="2400" dirty="0" err="1" smtClean="0"/>
              <a:t>Dijkstra</a:t>
            </a:r>
            <a:r>
              <a:rPr lang="en-US" sz="2400" dirty="0" err="1" smtClean="0"/>
              <a:t>’</a:t>
            </a:r>
            <a:r>
              <a:rPr lang="en-US" sz="2400" dirty="0" err="1" smtClean="0"/>
              <a:t>s</a:t>
            </a:r>
            <a:r>
              <a:rPr lang="en-US" sz="2400" dirty="0" smtClean="0"/>
              <a:t> </a:t>
            </a:r>
            <a:r>
              <a:rPr lang="en-US" sz="2400" dirty="0" smtClean="0"/>
              <a:t>algorithm </a:t>
            </a:r>
          </a:p>
          <a:p>
            <a:endParaRPr lang="en-US" sz="2400" dirty="0" smtClean="0"/>
          </a:p>
          <a:p>
            <a:endParaRPr lang="en-US" sz="2400" dirty="0" smtClean="0"/>
          </a:p>
          <a:p>
            <a:r>
              <a:rPr lang="en-US" sz="2400" b="1" dirty="0" smtClean="0"/>
              <a:t>Optimized Link State Routing(OLSR):</a:t>
            </a:r>
          </a:p>
          <a:p>
            <a:r>
              <a:rPr lang="en-US" sz="2400" dirty="0" smtClean="0"/>
              <a:t>Table </a:t>
            </a:r>
            <a:r>
              <a:rPr lang="en-US" sz="2400" dirty="0"/>
              <a:t>driven and proactive routing protocol developed for mobile ad hoc networks. </a:t>
            </a:r>
          </a:p>
          <a:p>
            <a:r>
              <a:rPr lang="en-US" sz="2400" b="1" dirty="0"/>
              <a:t>Functionality :</a:t>
            </a:r>
          </a:p>
          <a:p>
            <a:pPr marL="342900" indent="-342900">
              <a:buFont typeface="Arial" panose="020B0604020202020204" pitchFamily="34" charset="0"/>
              <a:buChar char="•"/>
            </a:pPr>
            <a:r>
              <a:rPr lang="en-US" sz="2400" dirty="0"/>
              <a:t>communication of HELLO and Topology Control (TC) messages. </a:t>
            </a:r>
          </a:p>
          <a:p>
            <a:pPr marL="342900" indent="-342900">
              <a:buFont typeface="Arial" panose="020B0604020202020204" pitchFamily="34" charset="0"/>
              <a:buChar char="•"/>
            </a:pPr>
            <a:r>
              <a:rPr lang="en-US" sz="2400" dirty="0"/>
              <a:t>Such messages are periodically send in the network by all nodes and allow recipient nodes to update their related tables using related information.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8654981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6012" y="2776538"/>
            <a:ext cx="10515600" cy="1325563"/>
          </a:xfrm>
        </p:spPr>
        <p:txBody>
          <a:bodyPr>
            <a:normAutofit/>
          </a:bodyPr>
          <a:lstStyle/>
          <a:p>
            <a:pPr algn="ctr"/>
            <a:r>
              <a:rPr lang="en-US" sz="6600" b="1" dirty="0" smtClean="0"/>
              <a:t>OLSR and Modified OLSR</a:t>
            </a:r>
            <a:endParaRPr lang="en-US" sz="6600" b="1" dirty="0"/>
          </a:p>
        </p:txBody>
      </p:sp>
    </p:spTree>
    <p:extLst>
      <p:ext uri="{BB962C8B-B14F-4D97-AF65-F5344CB8AC3E}">
        <p14:creationId xmlns:p14="http://schemas.microsoft.com/office/powerpoint/2010/main" val="3753772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Scope of D2D </a:t>
            </a:r>
            <a:r>
              <a:rPr lang="en-US" b="1" dirty="0" smtClean="0"/>
              <a:t>Networks </a:t>
            </a:r>
            <a:r>
              <a:rPr lang="en-US" b="1" dirty="0" smtClean="0"/>
              <a:t>in our paper	</a:t>
            </a:r>
            <a:endParaRPr lang="en-US" b="1" dirty="0"/>
          </a:p>
        </p:txBody>
      </p:sp>
      <p:sp>
        <p:nvSpPr>
          <p:cNvPr id="3" name="Content Placeholder 2"/>
          <p:cNvSpPr>
            <a:spLocks noGrp="1"/>
          </p:cNvSpPr>
          <p:nvPr>
            <p:ph idx="1"/>
          </p:nvPr>
        </p:nvSpPr>
        <p:spPr>
          <a:xfrm>
            <a:off x="1484310" y="2128839"/>
            <a:ext cx="10018713" cy="3662362"/>
          </a:xfrm>
        </p:spPr>
        <p:txBody>
          <a:bodyPr>
            <a:normAutofit/>
          </a:bodyPr>
          <a:lstStyle/>
          <a:p>
            <a:r>
              <a:rPr lang="en-US" dirty="0" smtClean="0"/>
              <a:t>Our paper concerns with the D2D networks use in efficient energy utilization.</a:t>
            </a:r>
          </a:p>
          <a:p>
            <a:r>
              <a:rPr lang="en-US" dirty="0" smtClean="0"/>
              <a:t>Increasing the network lifetime.</a:t>
            </a:r>
          </a:p>
          <a:p>
            <a:r>
              <a:rPr lang="en-US" dirty="0" smtClean="0"/>
              <a:t>D2D network with modified OLSR and MANET increases spectrum utilization, increased throughput and efficient energy.</a:t>
            </a:r>
          </a:p>
          <a:p>
            <a:r>
              <a:rPr lang="en-US" dirty="0" smtClean="0"/>
              <a:t>OLSR is modified on the basis of routing metrics.</a:t>
            </a:r>
          </a:p>
          <a:p>
            <a:r>
              <a:rPr lang="en-US" dirty="0" smtClean="0"/>
              <a:t>Performance of the network is evaluated on the basis of performance metrics parameters.</a:t>
            </a:r>
            <a:endParaRPr lang="en-US" dirty="0"/>
          </a:p>
        </p:txBody>
      </p:sp>
    </p:spTree>
    <p:extLst>
      <p:ext uri="{BB962C8B-B14F-4D97-AF65-F5344CB8AC3E}">
        <p14:creationId xmlns:p14="http://schemas.microsoft.com/office/powerpoint/2010/main" val="3719755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Lifetime</a:t>
            </a:r>
            <a:endParaRPr lang="en-US" b="1" dirty="0"/>
          </a:p>
        </p:txBody>
      </p:sp>
      <p:sp>
        <p:nvSpPr>
          <p:cNvPr id="3" name="Content Placeholder 2"/>
          <p:cNvSpPr>
            <a:spLocks noGrp="1"/>
          </p:cNvSpPr>
          <p:nvPr>
            <p:ph idx="1"/>
          </p:nvPr>
        </p:nvSpPr>
        <p:spPr>
          <a:xfrm>
            <a:off x="1484310" y="2271713"/>
            <a:ext cx="10018713" cy="3519487"/>
          </a:xfrm>
        </p:spPr>
        <p:txBody>
          <a:bodyPr>
            <a:normAutofit fontScale="92500" lnSpcReduction="20000"/>
          </a:bodyPr>
          <a:lstStyle/>
          <a:p>
            <a:r>
              <a:rPr lang="en-US" dirty="0" smtClean="0"/>
              <a:t>Network Lifetime is defined as the time until which the battery of the mobile adhoc node is depleted.</a:t>
            </a:r>
          </a:p>
          <a:p>
            <a:r>
              <a:rPr lang="en-US" dirty="0" smtClean="0"/>
              <a:t>For defining and signifying network lifetime, following parameters are used:</a:t>
            </a:r>
          </a:p>
          <a:p>
            <a:r>
              <a:rPr lang="en-US" b="1" dirty="0" smtClean="0"/>
              <a:t>Network congestion</a:t>
            </a:r>
          </a:p>
          <a:p>
            <a:r>
              <a:rPr lang="en-US" b="1" dirty="0"/>
              <a:t>R</a:t>
            </a:r>
            <a:r>
              <a:rPr lang="en-US" b="1" dirty="0" smtClean="0"/>
              <a:t>esidual </a:t>
            </a:r>
            <a:r>
              <a:rPr lang="en-US" b="1" dirty="0"/>
              <a:t>energy of mobile </a:t>
            </a:r>
            <a:r>
              <a:rPr lang="en-US" b="1" dirty="0" smtClean="0"/>
              <a:t>nodes</a:t>
            </a:r>
          </a:p>
          <a:p>
            <a:r>
              <a:rPr lang="en-US" b="1" dirty="0"/>
              <a:t>N</a:t>
            </a:r>
            <a:r>
              <a:rPr lang="en-US" b="1" dirty="0" smtClean="0"/>
              <a:t>etwork </a:t>
            </a:r>
            <a:r>
              <a:rPr lang="en-US" b="1" dirty="0"/>
              <a:t>topology </a:t>
            </a:r>
            <a:endParaRPr lang="en-US" b="1" dirty="0" smtClean="0"/>
          </a:p>
          <a:p>
            <a:r>
              <a:rPr lang="en-US" dirty="0" smtClean="0"/>
              <a:t>Modify OLSR to make routing decisions </a:t>
            </a:r>
            <a:r>
              <a:rPr lang="en-US" dirty="0"/>
              <a:t>according to these parameters and measure the performance improvement of our approach compared with the standard OLSR, using various performance </a:t>
            </a:r>
            <a:r>
              <a:rPr lang="en-US" dirty="0" smtClean="0"/>
              <a:t>parameters. </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2348269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Need for D2D communication</a:t>
            </a:r>
            <a:endParaRPr lang="en-US" b="1" dirty="0"/>
          </a:p>
        </p:txBody>
      </p:sp>
      <p:sp>
        <p:nvSpPr>
          <p:cNvPr id="3" name="Content Placeholder 2"/>
          <p:cNvSpPr>
            <a:spLocks noGrp="1"/>
          </p:cNvSpPr>
          <p:nvPr>
            <p:ph idx="1"/>
          </p:nvPr>
        </p:nvSpPr>
        <p:spPr>
          <a:xfrm>
            <a:off x="1484310" y="2038349"/>
            <a:ext cx="10018713" cy="3124201"/>
          </a:xfrm>
        </p:spPr>
        <p:txBody>
          <a:bodyPr>
            <a:normAutofit/>
          </a:bodyPr>
          <a:lstStyle/>
          <a:p>
            <a:r>
              <a:rPr lang="en-US" dirty="0" smtClean="0"/>
              <a:t>Tremendous growth of mobile communications, smartphones, tablets etc. resulted in growth </a:t>
            </a:r>
            <a:r>
              <a:rPr lang="en-US" dirty="0"/>
              <a:t>of high-rate multimedia wireless </a:t>
            </a:r>
            <a:r>
              <a:rPr lang="en-US" dirty="0" smtClean="0"/>
              <a:t>services.</a:t>
            </a:r>
          </a:p>
          <a:p>
            <a:r>
              <a:rPr lang="en-US" dirty="0" smtClean="0"/>
              <a:t>D2D communications are highly preferred in 3GPP and LTE to reduce the investment for the infrastructure for this high growth in mobile communications. </a:t>
            </a:r>
          </a:p>
        </p:txBody>
      </p:sp>
    </p:spTree>
    <p:extLst>
      <p:ext uri="{BB962C8B-B14F-4D97-AF65-F5344CB8AC3E}">
        <p14:creationId xmlns:p14="http://schemas.microsoft.com/office/powerpoint/2010/main" val="3238192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4368"/>
          </a:xfrm>
        </p:spPr>
        <p:txBody>
          <a:bodyPr>
            <a:normAutofit/>
          </a:bodyPr>
          <a:lstStyle/>
          <a:p>
            <a:r>
              <a:rPr lang="en-US" b="1" dirty="0" smtClean="0"/>
              <a:t>Optimized Link State Routing (OLSR)</a:t>
            </a:r>
            <a:endParaRPr lang="en-US" b="1" dirty="0"/>
          </a:p>
        </p:txBody>
      </p:sp>
      <p:sp>
        <p:nvSpPr>
          <p:cNvPr id="3" name="Content Placeholder 2"/>
          <p:cNvSpPr>
            <a:spLocks noGrp="1"/>
          </p:cNvSpPr>
          <p:nvPr>
            <p:ph idx="1"/>
          </p:nvPr>
        </p:nvSpPr>
        <p:spPr>
          <a:xfrm>
            <a:off x="1484310" y="1700213"/>
            <a:ext cx="10018713" cy="4090987"/>
          </a:xfrm>
        </p:spPr>
        <p:txBody>
          <a:bodyPr>
            <a:normAutofit lnSpcReduction="10000"/>
          </a:bodyPr>
          <a:lstStyle/>
          <a:p>
            <a:r>
              <a:rPr lang="en-US" dirty="0" smtClean="0"/>
              <a:t>It is </a:t>
            </a:r>
            <a:r>
              <a:rPr lang="en-US" dirty="0"/>
              <a:t>an optimization of link state routing protocol, which inherits the stability of a traditional link state algorithm and </a:t>
            </a:r>
            <a:r>
              <a:rPr lang="en-US" dirty="0" smtClean="0"/>
              <a:t>it enhances </a:t>
            </a:r>
            <a:r>
              <a:rPr lang="en-US" dirty="0"/>
              <a:t>its proactive routing </a:t>
            </a:r>
            <a:r>
              <a:rPr lang="en-US" dirty="0" smtClean="0"/>
              <a:t>nature.</a:t>
            </a:r>
          </a:p>
          <a:p>
            <a:r>
              <a:rPr lang="en-US" dirty="0"/>
              <a:t> In OLSR, like in all proactive routing protocols, the nodes periodically broadcast control packets (HELLO and topology control packets (TC)) to ﬁnd their 1-hop neighbors and advertise a subset of their </a:t>
            </a:r>
            <a:r>
              <a:rPr lang="en-US" dirty="0" smtClean="0"/>
              <a:t>links.</a:t>
            </a:r>
          </a:p>
          <a:p>
            <a:r>
              <a:rPr lang="en-US" dirty="0"/>
              <a:t>Upon receipt of </a:t>
            </a:r>
            <a:r>
              <a:rPr lang="en-US" dirty="0" smtClean="0"/>
              <a:t>these packets, each node calculates and updates routes to each known </a:t>
            </a:r>
            <a:r>
              <a:rPr lang="en-US" dirty="0"/>
              <a:t>destination</a:t>
            </a:r>
            <a:r>
              <a:rPr lang="en-US" dirty="0" smtClean="0"/>
              <a:t>.</a:t>
            </a:r>
          </a:p>
          <a:p>
            <a:r>
              <a:rPr lang="en-US" dirty="0"/>
              <a:t> The key concept of reducing the overhead in OLSR is the multipoint relays (</a:t>
            </a:r>
            <a:r>
              <a:rPr lang="en-US" dirty="0" smtClean="0"/>
              <a:t>MPR).</a:t>
            </a:r>
            <a:endParaRPr lang="en-US" dirty="0"/>
          </a:p>
        </p:txBody>
      </p:sp>
    </p:spTree>
    <p:extLst>
      <p:ext uri="{BB962C8B-B14F-4D97-AF65-F5344CB8AC3E}">
        <p14:creationId xmlns:p14="http://schemas.microsoft.com/office/powerpoint/2010/main" val="11256800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075" y="641231"/>
            <a:ext cx="9725025" cy="5835769"/>
          </a:xfrm>
        </p:spPr>
        <p:txBody>
          <a:bodyPr/>
          <a:lstStyle/>
          <a:p>
            <a:r>
              <a:rPr lang="en-US" dirty="0"/>
              <a:t>The multipoint relays of a mobile node are nodes in its 1-hop </a:t>
            </a:r>
            <a:r>
              <a:rPr lang="en-US" dirty="0" smtClean="0"/>
              <a:t>neighborhood that are selected in order to forward the node’s topology control </a:t>
            </a:r>
            <a:r>
              <a:rPr lang="en-US" dirty="0"/>
              <a:t>(TC) </a:t>
            </a:r>
            <a:r>
              <a:rPr lang="en-US" dirty="0" smtClean="0"/>
              <a:t>packet.</a:t>
            </a:r>
            <a:endParaRPr lang="en-US" dirty="0"/>
          </a:p>
          <a:p>
            <a:r>
              <a:rPr lang="en-US" dirty="0"/>
              <a:t>Every node maintains a set of these nodes which constitutes its MPR Selectors set. MPRs are used as intermediate nodes to form a route from a given node to any destination</a:t>
            </a:r>
            <a:r>
              <a:rPr lang="en-US" dirty="0" smtClean="0"/>
              <a:t>.</a:t>
            </a:r>
          </a:p>
          <a:p>
            <a:pPr marL="0" indent="0">
              <a:buNone/>
            </a:pPr>
            <a:endParaRPr lang="en-US" dirty="0" smtClean="0"/>
          </a:p>
          <a:p>
            <a:pPr marL="0" indent="0">
              <a:buNone/>
            </a:pPr>
            <a:r>
              <a:rPr lang="en-US" b="1" dirty="0" smtClean="0"/>
              <a:t>Selection Criteria of </a:t>
            </a:r>
            <a:r>
              <a:rPr lang="en-US" b="1" dirty="0" smtClean="0"/>
              <a:t>MPR:</a:t>
            </a:r>
          </a:p>
          <a:p>
            <a:r>
              <a:rPr lang="en-US" dirty="0" smtClean="0"/>
              <a:t>It should </a:t>
            </a:r>
            <a:r>
              <a:rPr lang="en-US" dirty="0"/>
              <a:t>have a bi-directional link with the node. </a:t>
            </a:r>
            <a:endParaRPr lang="en-US" dirty="0" smtClean="0"/>
          </a:p>
          <a:p>
            <a:r>
              <a:rPr lang="en-US" dirty="0" smtClean="0"/>
              <a:t>Second</a:t>
            </a:r>
            <a:r>
              <a:rPr lang="en-US" dirty="0"/>
              <a:t>, the MPR set should cover all nodes that are in the </a:t>
            </a:r>
            <a:r>
              <a:rPr lang="en-US" dirty="0" smtClean="0"/>
              <a:t>2-hop </a:t>
            </a:r>
            <a:r>
              <a:rPr lang="en-US" dirty="0"/>
              <a:t>neighborhood of the given </a:t>
            </a:r>
            <a:r>
              <a:rPr lang="en-US" dirty="0" smtClean="0"/>
              <a:t>node</a:t>
            </a:r>
            <a:r>
              <a:rPr lang="en-US" b="1" u="sng" dirty="0" smtClean="0"/>
              <a:t>.</a:t>
            </a:r>
          </a:p>
          <a:p>
            <a:pPr marL="0" indent="0">
              <a:buNone/>
            </a:pPr>
            <a:endParaRPr lang="en-US" b="1" u="sng" dirty="0"/>
          </a:p>
          <a:p>
            <a:endParaRPr lang="en-US" dirty="0"/>
          </a:p>
        </p:txBody>
      </p:sp>
    </p:spTree>
    <p:extLst>
      <p:ext uri="{BB962C8B-B14F-4D97-AF65-F5344CB8AC3E}">
        <p14:creationId xmlns:p14="http://schemas.microsoft.com/office/powerpoint/2010/main" val="18593288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285750"/>
            <a:ext cx="10018713" cy="1752599"/>
          </a:xfrm>
        </p:spPr>
        <p:txBody>
          <a:bodyPr>
            <a:normAutofit/>
          </a:bodyPr>
          <a:lstStyle/>
          <a:p>
            <a:r>
              <a:rPr lang="en-US" b="1" dirty="0" smtClean="0"/>
              <a:t>MODIFIED Optimized Link State Routing(OLSR)</a:t>
            </a:r>
            <a:endParaRPr lang="en-US" b="1" dirty="0"/>
          </a:p>
        </p:txBody>
      </p:sp>
      <p:sp>
        <p:nvSpPr>
          <p:cNvPr id="3" name="Content Placeholder 2"/>
          <p:cNvSpPr>
            <a:spLocks noGrp="1"/>
          </p:cNvSpPr>
          <p:nvPr>
            <p:ph idx="1"/>
          </p:nvPr>
        </p:nvSpPr>
        <p:spPr/>
        <p:txBody>
          <a:bodyPr>
            <a:normAutofit fontScale="85000" lnSpcReduction="10000"/>
          </a:bodyPr>
          <a:lstStyle/>
          <a:p>
            <a:pPr marL="0" indent="0">
              <a:buNone/>
            </a:pPr>
            <a:r>
              <a:rPr lang="en-US" sz="2600" dirty="0" smtClean="0"/>
              <a:t>OLSR is modified in the paper using the following parameters:</a:t>
            </a:r>
          </a:p>
          <a:p>
            <a:pPr marL="0" indent="0">
              <a:buNone/>
            </a:pPr>
            <a:r>
              <a:rPr lang="en-US" sz="2600" dirty="0" smtClean="0"/>
              <a:t>1) </a:t>
            </a:r>
            <a:r>
              <a:rPr lang="en-US" sz="2600" b="1" dirty="0" smtClean="0"/>
              <a:t>TC Packet Format</a:t>
            </a:r>
            <a:r>
              <a:rPr lang="en-US" sz="2600" dirty="0"/>
              <a:t>- </a:t>
            </a:r>
            <a:r>
              <a:rPr lang="en-US" sz="2600" dirty="0" smtClean="0"/>
              <a:t>It </a:t>
            </a:r>
            <a:r>
              <a:rPr lang="en-US" sz="2600" dirty="0"/>
              <a:t>is crucial to ﬁnd a way to propagate nodes weights to the network without increasing network overhead. An effective way is to embed this information to the TC packets that are periodically generated by each node. </a:t>
            </a:r>
          </a:p>
          <a:p>
            <a:pPr marL="0" indent="0">
              <a:buNone/>
            </a:pPr>
            <a:r>
              <a:rPr lang="en-US" sz="2600" dirty="0" smtClean="0"/>
              <a:t>2) </a:t>
            </a:r>
            <a:r>
              <a:rPr lang="en-US" sz="2600" b="1" dirty="0" smtClean="0"/>
              <a:t>MPR </a:t>
            </a:r>
            <a:r>
              <a:rPr lang="en-US" sz="2600" b="1" dirty="0"/>
              <a:t>Selection-  </a:t>
            </a:r>
            <a:r>
              <a:rPr lang="en-US" sz="2600" dirty="0"/>
              <a:t>MPR set should cover all the nodes that are two hops away (two-hop neighborhood). </a:t>
            </a:r>
            <a:endParaRPr lang="en-US" sz="2600" dirty="0" smtClean="0"/>
          </a:p>
          <a:p>
            <a:pPr marL="0" indent="0">
              <a:buNone/>
            </a:pPr>
            <a:r>
              <a:rPr lang="en-US" sz="2600" dirty="0" smtClean="0"/>
              <a:t>3) </a:t>
            </a:r>
            <a:r>
              <a:rPr lang="en-US" sz="2600" b="1" dirty="0" smtClean="0"/>
              <a:t>Routing Table </a:t>
            </a:r>
            <a:r>
              <a:rPr lang="en-US" sz="2600" b="1" dirty="0"/>
              <a:t>Compilation- </a:t>
            </a:r>
            <a:r>
              <a:rPr lang="en-US" sz="2600" dirty="0"/>
              <a:t>The update of routing tables should be based on the path costs computed from the nodes weights and not on the number of hops</a:t>
            </a:r>
            <a:endParaRPr lang="en-US" sz="2600" dirty="0" smtClean="0"/>
          </a:p>
          <a:p>
            <a:pPr marL="0" indent="0">
              <a:buNone/>
            </a:pP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661343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Routing Metrics</a:t>
            </a:r>
            <a:endParaRPr lang="en-US" b="1" dirty="0"/>
          </a:p>
        </p:txBody>
      </p:sp>
      <p:sp>
        <p:nvSpPr>
          <p:cNvPr id="3" name="Content Placeholder 2"/>
          <p:cNvSpPr>
            <a:spLocks noGrp="1"/>
          </p:cNvSpPr>
          <p:nvPr>
            <p:ph idx="1"/>
          </p:nvPr>
        </p:nvSpPr>
        <p:spPr>
          <a:xfrm>
            <a:off x="1484310" y="1928813"/>
            <a:ext cx="10018713" cy="3862387"/>
          </a:xfrm>
        </p:spPr>
        <p:txBody>
          <a:bodyPr>
            <a:normAutofit fontScale="92500" lnSpcReduction="10000"/>
          </a:bodyPr>
          <a:lstStyle/>
          <a:p>
            <a:r>
              <a:rPr lang="en-US" dirty="0" smtClean="0"/>
              <a:t>Our paper</a:t>
            </a:r>
            <a:r>
              <a:rPr lang="en-US" dirty="0" smtClean="0"/>
              <a:t> proposes </a:t>
            </a:r>
            <a:r>
              <a:rPr lang="en-US" dirty="0" smtClean="0"/>
              <a:t>three routing parameters as a  set of routing metrics and to estimate the cost of the link and decide about routing path.</a:t>
            </a:r>
          </a:p>
          <a:p>
            <a:r>
              <a:rPr lang="en-US" b="1" dirty="0" smtClean="0"/>
              <a:t>Parameters for the </a:t>
            </a:r>
            <a:r>
              <a:rPr lang="en-US" b="1" dirty="0"/>
              <a:t>R</a:t>
            </a:r>
            <a:r>
              <a:rPr lang="en-US" b="1" dirty="0" smtClean="0"/>
              <a:t>outing Scheme: </a:t>
            </a:r>
          </a:p>
          <a:p>
            <a:r>
              <a:rPr lang="en-US" b="1" dirty="0" smtClean="0"/>
              <a:t>MAC queue utilization</a:t>
            </a:r>
            <a:r>
              <a:rPr lang="en-US" dirty="0" smtClean="0"/>
              <a:t>-Signified congestion in the network. Priority should be given to networks with high MAC queue utilization.</a:t>
            </a:r>
          </a:p>
          <a:p>
            <a:r>
              <a:rPr lang="en-US" b="1" dirty="0" smtClean="0"/>
              <a:t>Residual energy</a:t>
            </a:r>
            <a:r>
              <a:rPr lang="en-US" dirty="0" smtClean="0"/>
              <a:t>-Determines the next hop. Traffic should be prioritized as to nodes which have enough residual energy to transmit.   </a:t>
            </a:r>
          </a:p>
          <a:p>
            <a:r>
              <a:rPr lang="en-US" b="1" dirty="0" smtClean="0"/>
              <a:t>Node Degree</a:t>
            </a:r>
            <a:r>
              <a:rPr lang="en-US" dirty="0" smtClean="0"/>
              <a:t>-No. of nodes that belong to one-hop neighborhood. </a:t>
            </a:r>
            <a:r>
              <a:rPr lang="en-US" dirty="0"/>
              <a:t>S</a:t>
            </a:r>
            <a:r>
              <a:rPr lang="en-US" dirty="0" smtClean="0"/>
              <a:t>ignifies the overall energy depletion.</a:t>
            </a:r>
          </a:p>
          <a:p>
            <a:pPr marL="0" indent="0">
              <a:buNone/>
            </a:pPr>
            <a:r>
              <a:rPr lang="en-US" dirty="0" smtClean="0"/>
              <a:t> </a:t>
            </a:r>
            <a:endParaRPr lang="en-US" dirty="0"/>
          </a:p>
        </p:txBody>
      </p:sp>
    </p:spTree>
    <p:extLst>
      <p:ext uri="{BB962C8B-B14F-4D97-AF65-F5344CB8AC3E}">
        <p14:creationId xmlns:p14="http://schemas.microsoft.com/office/powerpoint/2010/main" val="3622895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Metrics	</a:t>
            </a:r>
            <a:endParaRPr lang="en-US" b="1" dirty="0"/>
          </a:p>
        </p:txBody>
      </p:sp>
      <p:sp>
        <p:nvSpPr>
          <p:cNvPr id="3" name="Content Placeholder 2"/>
          <p:cNvSpPr>
            <a:spLocks noGrp="1"/>
          </p:cNvSpPr>
          <p:nvPr>
            <p:ph idx="1"/>
          </p:nvPr>
        </p:nvSpPr>
        <p:spPr>
          <a:xfrm>
            <a:off x="1484311" y="2152649"/>
            <a:ext cx="10018713" cy="3819526"/>
          </a:xfrm>
        </p:spPr>
        <p:txBody>
          <a:bodyPr>
            <a:normAutofit fontScale="92500" lnSpcReduction="10000"/>
          </a:bodyPr>
          <a:lstStyle/>
          <a:p>
            <a:r>
              <a:rPr lang="en-US" dirty="0" smtClean="0"/>
              <a:t>To evaluate the performance of the above mentioned protocols and the routing scheme, the following parameters are considered:</a:t>
            </a:r>
          </a:p>
          <a:p>
            <a:r>
              <a:rPr lang="en-US" b="1" dirty="0" smtClean="0"/>
              <a:t>Packet Delivery Ratio</a:t>
            </a:r>
            <a:r>
              <a:rPr lang="en-US" dirty="0" smtClean="0"/>
              <a:t>-Ratio of no. of packets received by the destination node to no. of packets transmitted by the source node.</a:t>
            </a:r>
          </a:p>
          <a:p>
            <a:r>
              <a:rPr lang="en-US" b="1" dirty="0" smtClean="0"/>
              <a:t>Network Lifetime</a:t>
            </a:r>
            <a:r>
              <a:rPr lang="en-US" dirty="0" smtClean="0"/>
              <a:t>-Time until the battery of one of the mobile ad-hoc nodes depletes.</a:t>
            </a:r>
          </a:p>
          <a:p>
            <a:r>
              <a:rPr lang="en-US" b="1" dirty="0" smtClean="0"/>
              <a:t>Average Node Residual Energy v/s Time</a:t>
            </a:r>
            <a:r>
              <a:rPr lang="en-US" dirty="0" smtClean="0"/>
              <a:t>-Details how the average energy consumption varies with time.</a:t>
            </a:r>
          </a:p>
          <a:p>
            <a:r>
              <a:rPr lang="en-US" b="1" dirty="0" smtClean="0"/>
              <a:t>Distribution of node residual </a:t>
            </a:r>
            <a:r>
              <a:rPr lang="en-US" b="1" dirty="0" smtClean="0"/>
              <a:t>energy</a:t>
            </a:r>
            <a:r>
              <a:rPr lang="en-US" dirty="0" smtClean="0"/>
              <a:t>-Describes </a:t>
            </a:r>
            <a:r>
              <a:rPr lang="en-US" dirty="0" smtClean="0"/>
              <a:t>how the energy is consumed in the adhoc network.</a:t>
            </a:r>
            <a:endParaRPr lang="en-US" dirty="0"/>
          </a:p>
        </p:txBody>
      </p:sp>
    </p:spTree>
    <p:extLst>
      <p:ext uri="{BB962C8B-B14F-4D97-AF65-F5344CB8AC3E}">
        <p14:creationId xmlns:p14="http://schemas.microsoft.com/office/powerpoint/2010/main" val="32276066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Simulation Setup</a:t>
            </a:r>
            <a:r>
              <a:rPr lang="en-US" b="1" dirty="0" smtClean="0"/>
              <a:t>	</a:t>
            </a:r>
            <a:endParaRPr lang="en-US" b="1" dirty="0"/>
          </a:p>
        </p:txBody>
      </p:sp>
      <p:sp>
        <p:nvSpPr>
          <p:cNvPr id="3" name="Content Placeholder 2"/>
          <p:cNvSpPr>
            <a:spLocks noGrp="1"/>
          </p:cNvSpPr>
          <p:nvPr>
            <p:ph idx="1"/>
          </p:nvPr>
        </p:nvSpPr>
        <p:spPr>
          <a:xfrm>
            <a:off x="1484310" y="2124074"/>
            <a:ext cx="10018713" cy="3124201"/>
          </a:xfrm>
        </p:spPr>
        <p:txBody>
          <a:bodyPr/>
          <a:lstStyle/>
          <a:p>
            <a:r>
              <a:rPr lang="en-US" dirty="0" smtClean="0"/>
              <a:t>We will simulate our project in various static and dynamic scenarios to bring out the performance of Modified OLSR and compare it with Standard OLSR.</a:t>
            </a:r>
          </a:p>
          <a:p>
            <a:r>
              <a:rPr lang="en-US" dirty="0" smtClean="0"/>
              <a:t>Simulation parameters are summarized as follows:</a:t>
            </a:r>
          </a:p>
          <a:p>
            <a:pPr marL="0" indent="0">
              <a:buNone/>
            </a:pPr>
            <a:r>
              <a:rPr lang="en-US" dirty="0"/>
              <a:t> </a:t>
            </a:r>
            <a:r>
              <a:rPr lang="en-US" dirty="0" smtClean="0"/>
              <a:t>   No. of nodes-30</a:t>
            </a:r>
          </a:p>
          <a:p>
            <a:pPr marL="0" indent="0">
              <a:buNone/>
            </a:pPr>
            <a:r>
              <a:rPr lang="en-US" dirty="0"/>
              <a:t> </a:t>
            </a:r>
            <a:r>
              <a:rPr lang="en-US" dirty="0" smtClean="0"/>
              <a:t>   Transmission Rate- 2Mbps</a:t>
            </a:r>
          </a:p>
          <a:p>
            <a:pPr marL="0" indent="0">
              <a:buNone/>
            </a:pPr>
            <a:r>
              <a:rPr lang="en-US" dirty="0"/>
              <a:t> </a:t>
            </a:r>
            <a:r>
              <a:rPr lang="en-US" dirty="0" smtClean="0"/>
              <a:t>   Packet Size-512 bytes. </a:t>
            </a:r>
          </a:p>
        </p:txBody>
      </p:sp>
    </p:spTree>
    <p:extLst>
      <p:ext uri="{BB962C8B-B14F-4D97-AF65-F5344CB8AC3E}">
        <p14:creationId xmlns:p14="http://schemas.microsoft.com/office/powerpoint/2010/main" val="35303282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3075" y="1530893"/>
            <a:ext cx="10058400" cy="6264323"/>
          </a:xfrm>
        </p:spPr>
        <p:txBody>
          <a:bodyPr>
            <a:normAutofit fontScale="92500"/>
          </a:bodyPr>
          <a:lstStyle/>
          <a:p>
            <a:pPr marL="0" indent="0">
              <a:buNone/>
            </a:pPr>
            <a:r>
              <a:rPr lang="en-US" sz="3600" b="1" dirty="0" smtClean="0"/>
              <a:t>Setup- </a:t>
            </a:r>
            <a:r>
              <a:rPr lang="en-US" sz="3600" b="1" dirty="0" smtClean="0"/>
              <a:t>1</a:t>
            </a:r>
          </a:p>
          <a:p>
            <a:r>
              <a:rPr lang="en-US" sz="2400" dirty="0" smtClean="0"/>
              <a:t>The scope of this setup is to gauge the performance of Modified OLSR using the performance metrics as described in the earlier slides.</a:t>
            </a:r>
          </a:p>
          <a:p>
            <a:r>
              <a:rPr lang="en-US" sz="2400" dirty="0" smtClean="0"/>
              <a:t>In this setup, we will consider the Average Residual Energy v/s Time and Distribution of Node Residual Energy parameters of the performance metrics.</a:t>
            </a:r>
          </a:p>
          <a:p>
            <a:r>
              <a:rPr lang="en-US" sz="2400" dirty="0" smtClean="0"/>
              <a:t>This performance is used to give us the clear picture of the energy consumption and network lifetime.</a:t>
            </a:r>
          </a:p>
          <a:p>
            <a:pPr marL="0" indent="0">
              <a:buNone/>
            </a:pPr>
            <a:r>
              <a:rPr lang="en-US" sz="3600" b="1" dirty="0" smtClean="0"/>
              <a:t>Setup- </a:t>
            </a:r>
            <a:r>
              <a:rPr lang="en-US" sz="3600" b="1" dirty="0" smtClean="0"/>
              <a:t>2</a:t>
            </a:r>
          </a:p>
          <a:p>
            <a:r>
              <a:rPr lang="en-US" sz="2400" dirty="0"/>
              <a:t>T</a:t>
            </a:r>
            <a:r>
              <a:rPr lang="en-US" sz="2400" dirty="0" smtClean="0"/>
              <a:t>he scope of the setup is to evaluate the performance of Modified OLSR and compare it with Standard OLSR in static as well as mobile scenarios.</a:t>
            </a:r>
          </a:p>
          <a:p>
            <a:r>
              <a:rPr lang="en-US" sz="2400" dirty="0" smtClean="0"/>
              <a:t>In this setup, we will consider the Network Lifetime and Packet </a:t>
            </a:r>
            <a:r>
              <a:rPr lang="en-US" sz="2400" dirty="0"/>
              <a:t>D</a:t>
            </a:r>
            <a:r>
              <a:rPr lang="en-US" sz="2400" dirty="0" smtClean="0"/>
              <a:t>elivery Ratio as the parameters of performance metrics.</a:t>
            </a:r>
          </a:p>
          <a:p>
            <a:r>
              <a:rPr lang="en-US" sz="2400" dirty="0" smtClean="0"/>
              <a:t>This performance is used to give us the mobility model and clears the picture about network lifetime and packet delivery rate.</a:t>
            </a:r>
          </a:p>
          <a:p>
            <a:endParaRPr lang="en-US" sz="2400" dirty="0" smtClean="0"/>
          </a:p>
          <a:p>
            <a:endParaRPr lang="en-US" sz="2400" dirty="0" smtClean="0"/>
          </a:p>
          <a:p>
            <a:pPr marL="0" indent="0">
              <a:buNone/>
            </a:pPr>
            <a:endParaRPr lang="en-US" sz="2400" b="1" u="sng" dirty="0"/>
          </a:p>
          <a:p>
            <a:pPr marL="0" indent="0">
              <a:buNone/>
            </a:pPr>
            <a:endParaRPr lang="en-US" sz="2400" dirty="0" smtClean="0"/>
          </a:p>
          <a:p>
            <a:endParaRPr lang="en-US" sz="2400" dirty="0" smtClean="0"/>
          </a:p>
          <a:p>
            <a:pPr marL="0" indent="0">
              <a:buNone/>
            </a:pPr>
            <a:endParaRPr lang="en-US" sz="2400" dirty="0"/>
          </a:p>
        </p:txBody>
      </p:sp>
    </p:spTree>
    <p:extLst>
      <p:ext uri="{BB962C8B-B14F-4D97-AF65-F5344CB8AC3E}">
        <p14:creationId xmlns:p14="http://schemas.microsoft.com/office/powerpoint/2010/main" val="22502324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612" y="185784"/>
            <a:ext cx="10515600" cy="663575"/>
          </a:xfrm>
        </p:spPr>
        <p:txBody>
          <a:bodyPr>
            <a:normAutofit fontScale="90000"/>
          </a:bodyPr>
          <a:lstStyle/>
          <a:p>
            <a:pPr algn="l"/>
            <a:r>
              <a:rPr lang="en-US" dirty="0" smtClean="0"/>
              <a:t>References</a:t>
            </a:r>
            <a:endParaRPr lang="en-US" dirty="0"/>
          </a:p>
        </p:txBody>
      </p:sp>
      <p:sp>
        <p:nvSpPr>
          <p:cNvPr id="3" name="Content Placeholder 2"/>
          <p:cNvSpPr>
            <a:spLocks noGrp="1"/>
          </p:cNvSpPr>
          <p:nvPr>
            <p:ph idx="1"/>
          </p:nvPr>
        </p:nvSpPr>
        <p:spPr>
          <a:xfrm>
            <a:off x="1471612" y="365126"/>
            <a:ext cx="9882187" cy="6321424"/>
          </a:xfrm>
        </p:spPr>
        <p:txBody>
          <a:bodyPr>
            <a:normAutofit/>
          </a:bodyPr>
          <a:lstStyle/>
          <a:p>
            <a:pPr marL="0" indent="0">
              <a:buNone/>
            </a:pPr>
            <a:r>
              <a:rPr lang="en-US" sz="1800" dirty="0" smtClean="0"/>
              <a:t>[1] </a:t>
            </a:r>
            <a:r>
              <a:rPr lang="en-US" sz="1800" dirty="0" err="1"/>
              <a:t>Arash</a:t>
            </a:r>
            <a:r>
              <a:rPr lang="en-US" sz="1800" dirty="0"/>
              <a:t> </a:t>
            </a:r>
            <a:r>
              <a:rPr lang="en-US" sz="1800" dirty="0" err="1" smtClean="0"/>
              <a:t>Asadi</a:t>
            </a:r>
            <a:r>
              <a:rPr lang="en-US" sz="1800" dirty="0" smtClean="0"/>
              <a:t>, </a:t>
            </a:r>
            <a:r>
              <a:rPr lang="en-US" sz="1800" dirty="0"/>
              <a:t>Qing </a:t>
            </a:r>
            <a:r>
              <a:rPr lang="en-US" sz="1800" dirty="0" smtClean="0"/>
              <a:t>Wang and </a:t>
            </a:r>
            <a:r>
              <a:rPr lang="en-US" sz="1800" dirty="0" err="1"/>
              <a:t>and</a:t>
            </a:r>
            <a:r>
              <a:rPr lang="en-US" sz="1800" dirty="0"/>
              <a:t> Vincenzo </a:t>
            </a:r>
            <a:r>
              <a:rPr lang="en-US" sz="1800" dirty="0" smtClean="0"/>
              <a:t>Mancuso, </a:t>
            </a:r>
            <a:r>
              <a:rPr lang="en-US" sz="1800" dirty="0"/>
              <a:t>A Survey on Device-to-Device </a:t>
            </a:r>
            <a:r>
              <a:rPr lang="en-US" sz="1800" dirty="0" smtClean="0"/>
              <a:t>Communication in </a:t>
            </a:r>
            <a:r>
              <a:rPr lang="en-US" sz="1800" dirty="0"/>
              <a:t>Cellular </a:t>
            </a:r>
            <a:r>
              <a:rPr lang="en-US" sz="1800" dirty="0" smtClean="0"/>
              <a:t>Networks, April 2014, Pages: 1801 – 1819.</a:t>
            </a:r>
          </a:p>
          <a:p>
            <a:pPr marL="0" indent="0">
              <a:buNone/>
            </a:pPr>
            <a:r>
              <a:rPr lang="en-US" sz="1800" dirty="0" smtClean="0"/>
              <a:t>[2] </a:t>
            </a:r>
            <a:r>
              <a:rPr lang="en-US" sz="1800" dirty="0"/>
              <a:t>Daquan Feng, Lu </a:t>
            </a:r>
            <a:r>
              <a:rPr lang="en-US" sz="1800" dirty="0" err="1"/>
              <a:t>Lu</a:t>
            </a:r>
            <a:r>
              <a:rPr lang="en-US" sz="1800" dirty="0"/>
              <a:t>, Yi Yuan-Wu, Geoffrey Ye Li, </a:t>
            </a:r>
            <a:r>
              <a:rPr lang="en-US" sz="1800" dirty="0" err="1"/>
              <a:t>Shaoqian</a:t>
            </a:r>
            <a:r>
              <a:rPr lang="en-US" sz="1800" dirty="0"/>
              <a:t> Li, and Gang Feng, Device-to-Device Communications in Cellular Networks, April 2014, Pages: 49 </a:t>
            </a:r>
            <a:r>
              <a:rPr lang="en-US" sz="1800" dirty="0" smtClean="0"/>
              <a:t>– 55</a:t>
            </a:r>
          </a:p>
          <a:p>
            <a:pPr marL="0" indent="0">
              <a:buNone/>
            </a:pPr>
            <a:r>
              <a:rPr lang="en-US" sz="1800" dirty="0" smtClean="0"/>
              <a:t>[</a:t>
            </a:r>
            <a:r>
              <a:rPr lang="en-US" sz="1800" dirty="0"/>
              <a:t>3] http://www.cs.sjtu.edu.cn/~fwu/res/fig-NSFC11.png</a:t>
            </a:r>
            <a:endParaRPr lang="en-US" sz="1800" dirty="0" smtClean="0"/>
          </a:p>
          <a:p>
            <a:pPr marL="0" indent="0">
              <a:buNone/>
            </a:pPr>
            <a:r>
              <a:rPr lang="en-US" sz="1800" dirty="0" smtClean="0"/>
              <a:t>[</a:t>
            </a:r>
            <a:r>
              <a:rPr lang="en-US" sz="1800" dirty="0"/>
              <a:t>4] </a:t>
            </a:r>
            <a:r>
              <a:rPr lang="en-US" sz="1800" dirty="0" err="1"/>
              <a:t>Abdalla,G.M.T</a:t>
            </a:r>
            <a:r>
              <a:rPr lang="en-US" sz="1800" dirty="0" smtClean="0"/>
              <a:t>., Abu-</a:t>
            </a:r>
            <a:r>
              <a:rPr lang="en-US" sz="1800" dirty="0" err="1" smtClean="0"/>
              <a:t>Rgheff,M.A.and</a:t>
            </a:r>
            <a:r>
              <a:rPr lang="en-US" sz="1800" dirty="0" smtClean="0"/>
              <a:t> </a:t>
            </a:r>
            <a:r>
              <a:rPr lang="en-US" sz="1800" dirty="0" err="1"/>
              <a:t>Senouci,S.M.Current</a:t>
            </a:r>
            <a:r>
              <a:rPr lang="en-US" sz="1800" dirty="0"/>
              <a:t> trends in vehicular ad-hoc networks, IEEE Global Information Infrastructure Symposium, 2007, Pages: 1−7</a:t>
            </a:r>
            <a:endParaRPr lang="en-US" sz="1800" dirty="0" smtClean="0"/>
          </a:p>
          <a:p>
            <a:pPr marL="0" indent="0">
              <a:buNone/>
            </a:pPr>
            <a:r>
              <a:rPr lang="en-US" sz="1800" dirty="0" smtClean="0"/>
              <a:t>[</a:t>
            </a:r>
            <a:r>
              <a:rPr lang="en-US" sz="1800" dirty="0"/>
              <a:t>5] Sensor Networks</a:t>
            </a:r>
            <a:r>
              <a:rPr lang="en-US" sz="1800" dirty="0" smtClean="0"/>
              <a:t>: Wireless </a:t>
            </a:r>
            <a:r>
              <a:rPr lang="en-US" sz="1800" dirty="0"/>
              <a:t>Communications and </a:t>
            </a:r>
            <a:r>
              <a:rPr lang="en-US" sz="1800" dirty="0" err="1"/>
              <a:t>Networking,Vijay</a:t>
            </a:r>
            <a:r>
              <a:rPr lang="en-US" sz="1800" dirty="0"/>
              <a:t> </a:t>
            </a:r>
            <a:r>
              <a:rPr lang="en-US" sz="1800" dirty="0" err="1"/>
              <a:t>K.Garg</a:t>
            </a:r>
            <a:endParaRPr lang="en-US" sz="1800" dirty="0" smtClean="0"/>
          </a:p>
          <a:p>
            <a:pPr marL="0" indent="0">
              <a:buNone/>
            </a:pPr>
            <a:r>
              <a:rPr lang="en-US" sz="1800" dirty="0" smtClean="0"/>
              <a:t>[</a:t>
            </a:r>
            <a:r>
              <a:rPr lang="en-US" sz="1800" dirty="0"/>
              <a:t>6] http://www.ics.uci.edu/~keldefra/manet.htm</a:t>
            </a:r>
            <a:endParaRPr lang="en-US" sz="1800" dirty="0" smtClean="0"/>
          </a:p>
          <a:p>
            <a:pPr marL="0" indent="0">
              <a:buNone/>
            </a:pPr>
            <a:r>
              <a:rPr lang="en-US" sz="1800" dirty="0" smtClean="0"/>
              <a:t>[7] Evripidis </a:t>
            </a:r>
            <a:r>
              <a:rPr lang="en-US" sz="1800" dirty="0"/>
              <a:t>Paraskevas, Kyriakos Manousakis, Subir Das and John S. Baras, “Multi-Metric Energy Efficient Routing in Mobile Ad-Hoc Networks”, </a:t>
            </a:r>
            <a:r>
              <a:rPr lang="en-US" sz="1800" i="1" dirty="0"/>
              <a:t>2014 IEEE Military Communication Conference”, </a:t>
            </a:r>
            <a:r>
              <a:rPr lang="en-US" sz="1800" dirty="0"/>
              <a:t>2014, Pages-1146-1151. </a:t>
            </a:r>
          </a:p>
          <a:p>
            <a:pPr marL="0" indent="0">
              <a:buNone/>
            </a:pPr>
            <a:r>
              <a:rPr lang="en-US" sz="1800" dirty="0"/>
              <a:t>[8] http://www.ericsson.com/research-blog/5g/device-device-communications</a:t>
            </a:r>
            <a:r>
              <a:rPr lang="en-US" sz="1800" dirty="0" smtClean="0"/>
              <a:t>/</a:t>
            </a:r>
          </a:p>
          <a:p>
            <a:pPr marL="0" indent="0">
              <a:buNone/>
            </a:pPr>
            <a:r>
              <a:rPr lang="en-US" sz="1800" dirty="0" smtClean="0"/>
              <a:t>[9]Ash Mohammed </a:t>
            </a:r>
            <a:r>
              <a:rPr lang="en-US" sz="1800" dirty="0" err="1" smtClean="0"/>
              <a:t>Abbas,oivind</a:t>
            </a:r>
            <a:r>
              <a:rPr lang="en-US" sz="1800" dirty="0" smtClean="0"/>
              <a:t> </a:t>
            </a:r>
            <a:r>
              <a:rPr lang="en-US" sz="1800" dirty="0" err="1" smtClean="0"/>
              <a:t>Kure,”Quality</a:t>
            </a:r>
            <a:r>
              <a:rPr lang="en-US" sz="1800" dirty="0" smtClean="0"/>
              <a:t> of service in mobile </a:t>
            </a:r>
            <a:r>
              <a:rPr lang="en-US" sz="1800" dirty="0" err="1" smtClean="0"/>
              <a:t>Adhoc</a:t>
            </a:r>
            <a:r>
              <a:rPr lang="en-US" sz="1800" dirty="0" smtClean="0"/>
              <a:t> </a:t>
            </a:r>
            <a:r>
              <a:rPr lang="en-US" sz="1800" dirty="0" err="1" smtClean="0"/>
              <a:t>Networks:A</a:t>
            </a:r>
            <a:r>
              <a:rPr lang="en-US" sz="1800" dirty="0" smtClean="0"/>
              <a:t> </a:t>
            </a:r>
            <a:r>
              <a:rPr lang="en-US" sz="1800" dirty="0" err="1" smtClean="0"/>
              <a:t>survey”,International</a:t>
            </a:r>
            <a:r>
              <a:rPr lang="en-US" sz="1800" dirty="0" smtClean="0"/>
              <a:t> Journal </a:t>
            </a:r>
            <a:r>
              <a:rPr lang="en-US" sz="1800" dirty="0" err="1" smtClean="0"/>
              <a:t>Adhoc</a:t>
            </a:r>
            <a:r>
              <a:rPr lang="en-US" sz="1800" dirty="0" smtClean="0"/>
              <a:t> and Ubiquitous computing.</a:t>
            </a:r>
          </a:p>
          <a:p>
            <a:pPr marL="0" indent="0">
              <a:buNone/>
            </a:pPr>
            <a:endParaRPr lang="en-US" sz="1800" dirty="0"/>
          </a:p>
        </p:txBody>
      </p:sp>
    </p:spTree>
    <p:extLst>
      <p:ext uri="{BB962C8B-B14F-4D97-AF65-F5344CB8AC3E}">
        <p14:creationId xmlns:p14="http://schemas.microsoft.com/office/powerpoint/2010/main" val="3902581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3150" y="1660527"/>
            <a:ext cx="7512050" cy="1825624"/>
          </a:xfrm>
        </p:spPr>
        <p:txBody>
          <a:bodyPr anchor="t">
            <a:normAutofit/>
          </a:bodyPr>
          <a:lstStyle/>
          <a:p>
            <a:r>
              <a:rPr lang="en-US" sz="9600" b="1" dirty="0" smtClean="0"/>
              <a:t>THANK YOU</a:t>
            </a:r>
            <a:endParaRPr lang="en-US" sz="9600" b="1" dirty="0"/>
          </a:p>
        </p:txBody>
      </p:sp>
    </p:spTree>
    <p:extLst>
      <p:ext uri="{BB962C8B-B14F-4D97-AF65-F5344CB8AC3E}">
        <p14:creationId xmlns:p14="http://schemas.microsoft.com/office/powerpoint/2010/main" val="2761916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D2D communication?</a:t>
            </a:r>
            <a:endParaRPr lang="en-US" b="1" dirty="0"/>
          </a:p>
        </p:txBody>
      </p:sp>
      <p:sp>
        <p:nvSpPr>
          <p:cNvPr id="3" name="Content Placeholder 2"/>
          <p:cNvSpPr>
            <a:spLocks noGrp="1"/>
          </p:cNvSpPr>
          <p:nvPr>
            <p:ph idx="1"/>
          </p:nvPr>
        </p:nvSpPr>
        <p:spPr>
          <a:xfrm>
            <a:off x="1484310" y="2024061"/>
            <a:ext cx="10018713" cy="4133852"/>
          </a:xfrm>
        </p:spPr>
        <p:txBody>
          <a:bodyPr>
            <a:normAutofit/>
          </a:bodyPr>
          <a:lstStyle/>
          <a:p>
            <a:r>
              <a:rPr lang="en-US" dirty="0" smtClean="0"/>
              <a:t>Traditional cellular network: </a:t>
            </a:r>
          </a:p>
          <a:p>
            <a:pPr lvl="1"/>
            <a:r>
              <a:rPr lang="en-US" dirty="0" smtClean="0"/>
              <a:t>All communications go through the BS irrespective of each other’s range.</a:t>
            </a:r>
          </a:p>
          <a:p>
            <a:pPr lvl="1"/>
            <a:r>
              <a:rPr lang="en-US" dirty="0" smtClean="0"/>
              <a:t>May be suitable for MSs that are not usually in range within each other.</a:t>
            </a:r>
          </a:p>
          <a:p>
            <a:pPr lvl="1"/>
            <a:r>
              <a:rPr lang="en-US" dirty="0" smtClean="0"/>
              <a:t>But due to the increase in data rate, MS involved in communications are mostly in range with each other.</a:t>
            </a:r>
          </a:p>
          <a:p>
            <a:r>
              <a:rPr lang="en-US" dirty="0" smtClean="0"/>
              <a:t>Device to Device Communication: </a:t>
            </a:r>
          </a:p>
          <a:p>
            <a:pPr lvl="1"/>
            <a:r>
              <a:rPr lang="en-US" dirty="0" smtClean="0"/>
              <a:t>Direct link and communication between two mobile stations (MS) without involving the Base Station (BS).</a:t>
            </a:r>
          </a:p>
          <a:p>
            <a:pPr lvl="1"/>
            <a:r>
              <a:rPr lang="en-US" dirty="0" smtClean="0"/>
              <a:t>Can occur on cellular spectrum or unlicensed spectrum.</a:t>
            </a:r>
          </a:p>
        </p:txBody>
      </p:sp>
    </p:spTree>
    <p:extLst>
      <p:ext uri="{BB962C8B-B14F-4D97-AF65-F5344CB8AC3E}">
        <p14:creationId xmlns:p14="http://schemas.microsoft.com/office/powerpoint/2010/main" val="2451113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Improvements from D2D communication</a:t>
            </a:r>
            <a:endParaRPr lang="en-US" b="1" dirty="0"/>
          </a:p>
        </p:txBody>
      </p:sp>
      <p:sp>
        <p:nvSpPr>
          <p:cNvPr id="3" name="Content Placeholder 2"/>
          <p:cNvSpPr>
            <a:spLocks noGrp="1"/>
          </p:cNvSpPr>
          <p:nvPr>
            <p:ph idx="1"/>
          </p:nvPr>
        </p:nvSpPr>
        <p:spPr>
          <a:xfrm>
            <a:off x="1484310" y="2009774"/>
            <a:ext cx="10018713" cy="3124201"/>
          </a:xfrm>
        </p:spPr>
        <p:txBody>
          <a:bodyPr/>
          <a:lstStyle/>
          <a:p>
            <a:r>
              <a:rPr lang="en-US" dirty="0" smtClean="0"/>
              <a:t>D2D communication can bring about an improvement in the following aspects:</a:t>
            </a:r>
          </a:p>
          <a:p>
            <a:pPr lvl="1"/>
            <a:r>
              <a:rPr lang="en-US" dirty="0" smtClean="0"/>
              <a:t>Spectral efficiency</a:t>
            </a:r>
          </a:p>
          <a:p>
            <a:pPr lvl="1"/>
            <a:r>
              <a:rPr lang="en-US" dirty="0"/>
              <a:t>E</a:t>
            </a:r>
            <a:r>
              <a:rPr lang="en-US" dirty="0" smtClean="0"/>
              <a:t>nergy efficiency</a:t>
            </a:r>
          </a:p>
          <a:p>
            <a:pPr lvl="1"/>
            <a:r>
              <a:rPr lang="en-US" dirty="0"/>
              <a:t>R</a:t>
            </a:r>
            <a:r>
              <a:rPr lang="en-US" dirty="0" smtClean="0"/>
              <a:t>educed </a:t>
            </a:r>
            <a:r>
              <a:rPr lang="en-US" dirty="0"/>
              <a:t>transmission </a:t>
            </a:r>
            <a:r>
              <a:rPr lang="en-US" dirty="0" smtClean="0"/>
              <a:t>delay</a:t>
            </a:r>
          </a:p>
          <a:p>
            <a:pPr lvl="1"/>
            <a:r>
              <a:rPr lang="en-US" dirty="0"/>
              <a:t>O</a:t>
            </a:r>
            <a:r>
              <a:rPr lang="en-US" dirty="0" smtClean="0"/>
              <a:t>ffload </a:t>
            </a:r>
            <a:r>
              <a:rPr lang="en-US" dirty="0"/>
              <a:t>traffic for </a:t>
            </a:r>
            <a:r>
              <a:rPr lang="en-US" dirty="0" smtClean="0"/>
              <a:t>the BS</a:t>
            </a:r>
          </a:p>
          <a:p>
            <a:pPr lvl="1"/>
            <a:r>
              <a:rPr lang="en-US" dirty="0" smtClean="0"/>
              <a:t>Alleviation of congestion </a:t>
            </a:r>
            <a:r>
              <a:rPr lang="en-US" dirty="0"/>
              <a:t>in the cellular </a:t>
            </a:r>
            <a:r>
              <a:rPr lang="en-US" dirty="0" smtClean="0"/>
              <a:t>core networks</a:t>
            </a:r>
            <a:endParaRPr lang="en-US" dirty="0"/>
          </a:p>
        </p:txBody>
      </p:sp>
    </p:spTree>
    <p:extLst>
      <p:ext uri="{BB962C8B-B14F-4D97-AF65-F5344CB8AC3E}">
        <p14:creationId xmlns:p14="http://schemas.microsoft.com/office/powerpoint/2010/main" val="1744482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D2D</a:t>
            </a:r>
            <a:endParaRPr lang="en-US" b="1" dirty="0"/>
          </a:p>
        </p:txBody>
      </p:sp>
      <p:sp>
        <p:nvSpPr>
          <p:cNvPr id="3" name="Content Placeholder 2"/>
          <p:cNvSpPr>
            <a:spLocks noGrp="1"/>
          </p:cNvSpPr>
          <p:nvPr>
            <p:ph idx="1"/>
          </p:nvPr>
        </p:nvSpPr>
        <p:spPr>
          <a:xfrm>
            <a:off x="1484310" y="2038349"/>
            <a:ext cx="10018713" cy="3705226"/>
          </a:xfrm>
        </p:spPr>
        <p:txBody>
          <a:bodyPr>
            <a:normAutofit fontScale="85000" lnSpcReduction="10000"/>
          </a:bodyPr>
          <a:lstStyle/>
          <a:p>
            <a:r>
              <a:rPr lang="en-US" dirty="0"/>
              <a:t>D2D communication was first </a:t>
            </a:r>
            <a:r>
              <a:rPr lang="en-US" dirty="0" smtClean="0"/>
              <a:t>proposed </a:t>
            </a:r>
            <a:r>
              <a:rPr lang="en-US" dirty="0"/>
              <a:t>to enable </a:t>
            </a:r>
            <a:r>
              <a:rPr lang="en-US" dirty="0" smtClean="0"/>
              <a:t>multi-hop </a:t>
            </a:r>
            <a:r>
              <a:rPr lang="en-US" dirty="0"/>
              <a:t>relays in cellular </a:t>
            </a:r>
            <a:r>
              <a:rPr lang="en-US" dirty="0" smtClean="0"/>
              <a:t>networks.</a:t>
            </a:r>
          </a:p>
          <a:p>
            <a:r>
              <a:rPr lang="en-US" dirty="0" smtClean="0"/>
              <a:t>Further investigation was the </a:t>
            </a:r>
            <a:r>
              <a:rPr lang="en-US" dirty="0"/>
              <a:t>potential of D2D communications </a:t>
            </a:r>
            <a:r>
              <a:rPr lang="en-US" dirty="0" smtClean="0"/>
              <a:t>for improving </a:t>
            </a:r>
            <a:r>
              <a:rPr lang="en-US" dirty="0"/>
              <a:t>spectral efficiency of cellular </a:t>
            </a:r>
            <a:r>
              <a:rPr lang="en-US" dirty="0" smtClean="0"/>
              <a:t>networks.</a:t>
            </a:r>
          </a:p>
          <a:p>
            <a:r>
              <a:rPr lang="en-US" dirty="0" smtClean="0"/>
              <a:t>Later, potential </a:t>
            </a:r>
            <a:r>
              <a:rPr lang="en-US" dirty="0"/>
              <a:t>D2D use-cases were </a:t>
            </a:r>
            <a:r>
              <a:rPr lang="en-US" dirty="0" smtClean="0"/>
              <a:t>investigated in the following fields:</a:t>
            </a:r>
          </a:p>
          <a:p>
            <a:pPr marL="685800" indent="-177800">
              <a:buFont typeface="Wingdings" panose="05000000000000000000" pitchFamily="2" charset="2"/>
              <a:buChar char="§"/>
            </a:pPr>
            <a:r>
              <a:rPr lang="en-US" dirty="0" smtClean="0"/>
              <a:t>Multicasting</a:t>
            </a:r>
          </a:p>
          <a:p>
            <a:pPr marL="685800" indent="-177800">
              <a:buFont typeface="Wingdings" panose="05000000000000000000" pitchFamily="2" charset="2"/>
              <a:buChar char="§"/>
            </a:pPr>
            <a:r>
              <a:rPr lang="en-US" dirty="0" smtClean="0"/>
              <a:t>peer-to-peer communication</a:t>
            </a:r>
          </a:p>
          <a:p>
            <a:pPr marL="685800" indent="-177800">
              <a:buFont typeface="Wingdings" panose="05000000000000000000" pitchFamily="2" charset="2"/>
              <a:buChar char="§"/>
            </a:pPr>
            <a:r>
              <a:rPr lang="en-US" dirty="0" smtClean="0"/>
              <a:t>video dissemination</a:t>
            </a:r>
          </a:p>
          <a:p>
            <a:pPr marL="685800" indent="-177800">
              <a:buFont typeface="Wingdings" panose="05000000000000000000" pitchFamily="2" charset="2"/>
              <a:buChar char="§"/>
            </a:pPr>
            <a:r>
              <a:rPr lang="en-US" dirty="0" smtClean="0"/>
              <a:t>machine-to-machine (</a:t>
            </a:r>
            <a:r>
              <a:rPr lang="en-US" dirty="0"/>
              <a:t>M2M) </a:t>
            </a:r>
            <a:r>
              <a:rPr lang="en-US" dirty="0" smtClean="0"/>
              <a:t>communication</a:t>
            </a:r>
          </a:p>
          <a:p>
            <a:pPr marL="685800" indent="-177800">
              <a:buFont typeface="Wingdings" panose="05000000000000000000" pitchFamily="2" charset="2"/>
              <a:buChar char="§"/>
            </a:pPr>
            <a:r>
              <a:rPr lang="en-US" dirty="0" smtClean="0"/>
              <a:t>cellular </a:t>
            </a:r>
            <a:r>
              <a:rPr lang="en-US" dirty="0"/>
              <a:t>offloading</a:t>
            </a:r>
          </a:p>
        </p:txBody>
      </p:sp>
    </p:spTree>
    <p:extLst>
      <p:ext uri="{BB962C8B-B14F-4D97-AF65-F5344CB8AC3E}">
        <p14:creationId xmlns:p14="http://schemas.microsoft.com/office/powerpoint/2010/main" val="918288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323181" y="309225"/>
            <a:ext cx="9952038" cy="5934750"/>
          </a:xfrm>
          <a:prstGeom prst="rect">
            <a:avLst/>
          </a:prstGeom>
        </p:spPr>
      </p:pic>
      <p:sp>
        <p:nvSpPr>
          <p:cNvPr id="5" name="TextBox 4"/>
          <p:cNvSpPr txBox="1"/>
          <p:nvPr/>
        </p:nvSpPr>
        <p:spPr>
          <a:xfrm>
            <a:off x="406400" y="6243975"/>
            <a:ext cx="11785600" cy="523220"/>
          </a:xfrm>
          <a:prstGeom prst="rect">
            <a:avLst/>
          </a:prstGeom>
          <a:noFill/>
        </p:spPr>
        <p:txBody>
          <a:bodyPr wrap="square" rtlCol="0">
            <a:spAutoFit/>
          </a:bodyPr>
          <a:lstStyle/>
          <a:p>
            <a:pPr algn="ctr"/>
            <a:r>
              <a:rPr lang="en-US" sz="2800" dirty="0"/>
              <a:t>Representative use-cases of D2D communications in </a:t>
            </a:r>
            <a:r>
              <a:rPr lang="en-US" sz="2800" dirty="0" smtClean="0"/>
              <a:t>cellular networks</a:t>
            </a:r>
            <a:r>
              <a:rPr lang="en-US" sz="2800" baseline="30000" dirty="0" smtClean="0"/>
              <a:t>[1]</a:t>
            </a:r>
            <a:r>
              <a:rPr lang="en-US" sz="2800" dirty="0" smtClean="0"/>
              <a:t>.</a:t>
            </a:r>
            <a:endParaRPr lang="en-US" sz="2800" dirty="0"/>
          </a:p>
        </p:txBody>
      </p:sp>
    </p:spTree>
    <p:extLst>
      <p:ext uri="{BB962C8B-B14F-4D97-AF65-F5344CB8AC3E}">
        <p14:creationId xmlns:p14="http://schemas.microsoft.com/office/powerpoint/2010/main" val="3265736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3912" y="6157912"/>
            <a:ext cx="10515600" cy="461963"/>
          </a:xfrm>
        </p:spPr>
        <p:txBody>
          <a:bodyPr>
            <a:normAutofit/>
          </a:bodyPr>
          <a:lstStyle/>
          <a:p>
            <a:pPr marL="0" indent="0" algn="ctr">
              <a:buNone/>
            </a:pPr>
            <a:r>
              <a:rPr lang="en-US" dirty="0"/>
              <a:t>D2D communications in </a:t>
            </a:r>
            <a:r>
              <a:rPr lang="en-US" dirty="0" err="1"/>
              <a:t>HetNets</a:t>
            </a:r>
            <a:r>
              <a:rPr lang="en-US" dirty="0"/>
              <a:t> and its </a:t>
            </a:r>
            <a:r>
              <a:rPr lang="en-US" dirty="0" smtClean="0"/>
              <a:t>applications</a:t>
            </a:r>
            <a:r>
              <a:rPr lang="en-US" baseline="30000" dirty="0" smtClean="0"/>
              <a:t>[2]</a:t>
            </a:r>
            <a:endParaRPr lang="en-US" baseline="30000" dirty="0"/>
          </a:p>
        </p:txBody>
      </p:sp>
      <p:pic>
        <p:nvPicPr>
          <p:cNvPr id="4" name="Picture 3"/>
          <p:cNvPicPr>
            <a:picLocks noChangeAspect="1"/>
          </p:cNvPicPr>
          <p:nvPr/>
        </p:nvPicPr>
        <p:blipFill>
          <a:blip r:embed="rId3"/>
          <a:stretch>
            <a:fillRect/>
          </a:stretch>
        </p:blipFill>
        <p:spPr>
          <a:xfrm>
            <a:off x="1800225" y="168643"/>
            <a:ext cx="7891329" cy="5989269"/>
          </a:xfrm>
          <a:prstGeom prst="rect">
            <a:avLst/>
          </a:prstGeom>
        </p:spPr>
      </p:pic>
    </p:spTree>
    <p:extLst>
      <p:ext uri="{BB962C8B-B14F-4D97-AF65-F5344CB8AC3E}">
        <p14:creationId xmlns:p14="http://schemas.microsoft.com/office/powerpoint/2010/main" val="3201841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Taxonomy of D2D communications</a:t>
            </a: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272431148"/>
              </p:ext>
            </p:extLst>
          </p:nvPr>
        </p:nvGraphicFramePr>
        <p:xfrm>
          <a:off x="1484310" y="1885951"/>
          <a:ext cx="10018713" cy="3905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19269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436</TotalTime>
  <Words>2401</Words>
  <Application>Microsoft Office PowerPoint</Application>
  <PresentationFormat>Widescreen</PresentationFormat>
  <Paragraphs>271</Paragraphs>
  <Slides>38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Corbel</vt:lpstr>
      <vt:lpstr>Wingdings</vt:lpstr>
      <vt:lpstr>Parallax</vt:lpstr>
      <vt:lpstr>Device to Device Communications and Adhoc Networks</vt:lpstr>
      <vt:lpstr>Device to Device (D2D) Communications</vt:lpstr>
      <vt:lpstr>Need for D2D communication</vt:lpstr>
      <vt:lpstr>What is D2D communication?</vt:lpstr>
      <vt:lpstr>Improvements from D2D communication</vt:lpstr>
      <vt:lpstr>History of D2D</vt:lpstr>
      <vt:lpstr>PowerPoint Presentation</vt:lpstr>
      <vt:lpstr>PowerPoint Presentation</vt:lpstr>
      <vt:lpstr>Taxonomy of D2D communications</vt:lpstr>
      <vt:lpstr>PowerPoint Presentation</vt:lpstr>
      <vt:lpstr>Setup requirement for D2D</vt:lpstr>
      <vt:lpstr>Advantages and Disadvantages</vt:lpstr>
      <vt:lpstr>Advantages and Disadvantages</vt:lpstr>
      <vt:lpstr>D2D in 5G systems</vt:lpstr>
      <vt:lpstr>D2D in 5G</vt:lpstr>
      <vt:lpstr>PowerPoint Presentation</vt:lpstr>
      <vt:lpstr>Adhoc Networks</vt:lpstr>
      <vt:lpstr>Adhoc Networks </vt:lpstr>
      <vt:lpstr>Adhoc Networks in various scenarios: </vt:lpstr>
      <vt:lpstr>Vehicular Adhoc Networks (VANET)</vt:lpstr>
      <vt:lpstr>Wireless Sensor Networks</vt:lpstr>
      <vt:lpstr>PowerPoint Presentation</vt:lpstr>
      <vt:lpstr>Mobile Adhoc Networks</vt:lpstr>
      <vt:lpstr>PowerPoint Presentation</vt:lpstr>
      <vt:lpstr>Issues in Wireless Adhoc Networks</vt:lpstr>
      <vt:lpstr>PowerPoint Presentation</vt:lpstr>
      <vt:lpstr>OLSR and Modified OLSR</vt:lpstr>
      <vt:lpstr>Scope of D2D Networks in our paper </vt:lpstr>
      <vt:lpstr>Network Lifetime</vt:lpstr>
      <vt:lpstr>Optimized Link State Routing (OLSR)</vt:lpstr>
      <vt:lpstr>PowerPoint Presentation</vt:lpstr>
      <vt:lpstr>MODIFIED Optimized Link State Routing(OLSR)</vt:lpstr>
      <vt:lpstr>Routing Metrics</vt:lpstr>
      <vt:lpstr>Performance Metrics </vt:lpstr>
      <vt:lpstr>Simulation Setup </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to Device (D2D) Communications</dc:title>
  <dc:creator>Shwetha Parthiban</dc:creator>
  <cp:lastModifiedBy>Shwetha Parthiban</cp:lastModifiedBy>
  <cp:revision>44</cp:revision>
  <dcterms:created xsi:type="dcterms:W3CDTF">2015-03-08T13:42:00Z</dcterms:created>
  <dcterms:modified xsi:type="dcterms:W3CDTF">2015-03-10T03:35:39Z</dcterms:modified>
</cp:coreProperties>
</file>