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67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363B-D584-46A3-8847-4D5875EC954B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AABC-9272-4F3F-9AA9-F604B1C91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5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AAABC-9272-4F3F-9AA9-F604B1C9171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12D8-119C-49A2-9694-C4451DB64EF9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598-89C7-4845-88DD-48F037BA8ED5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3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E57-46BE-479A-9741-D84241DA4E91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2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7342-DDB7-4CC5-8E3B-4B25C3432360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A425-7F9C-4E79-B303-C8C488E54AC8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2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8838-62D2-4537-B17C-780B2434434D}" type="datetime1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1BE-1F67-4987-AFC7-CE784C037C7E}" type="datetime1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7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47E5-F463-4E20-8358-471B66C66CA4}" type="datetime1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2851-27F6-4354-8B77-B87725746373}" type="datetime1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C678C-8B34-4581-9DC0-93EF3851AA2A}" type="datetime1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841C-8A37-43D3-B485-FFC5A1FBCDDB}" type="datetime1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3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617C4-DA1A-472A-A527-2C5648521372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Indrani Sen, MCA, MPhil Computer Science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38E880-AD6E-4551-B406-D19ADE5B5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happens if we try to access elements outside the array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JVM </a:t>
            </a:r>
            <a:r>
              <a:rPr lang="en-US" sz="3200" dirty="0"/>
              <a:t>throws </a:t>
            </a:r>
            <a:r>
              <a:rPr lang="en-US" sz="3200" dirty="0" err="1"/>
              <a:t>ArrayIndexOutOfBoundsException</a:t>
            </a:r>
            <a:r>
              <a:rPr lang="en-US" sz="3200" dirty="0"/>
              <a:t> to indicate that the array has been accessed with an illegal index.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 </a:t>
            </a:r>
            <a:r>
              <a:rPr lang="en-US" sz="3200" dirty="0"/>
              <a:t>index is either negative or greater than or equal to the size of an array.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5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with classes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array of objects is also created like an array of primitive type data items. </a:t>
            </a:r>
            <a:endParaRPr lang="en-US" sz="2400" dirty="0" smtClean="0"/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class </a:t>
            </a:r>
            <a:r>
              <a:rPr lang="en-IN" dirty="0" err="1"/>
              <a:t>emp_arr</a:t>
            </a:r>
            <a:r>
              <a:rPr lang="en-IN" dirty="0"/>
              <a:t>{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empid</a:t>
            </a:r>
            <a:r>
              <a:rPr lang="en-IN" dirty="0"/>
              <a:t>;</a:t>
            </a:r>
          </a:p>
          <a:p>
            <a:r>
              <a:rPr lang="en-IN" dirty="0"/>
              <a:t>String </a:t>
            </a:r>
            <a:r>
              <a:rPr lang="en-IN" dirty="0" err="1"/>
              <a:t>empname</a:t>
            </a:r>
            <a:r>
              <a:rPr lang="en-IN" dirty="0"/>
              <a:t>;</a:t>
            </a:r>
          </a:p>
          <a:p>
            <a:r>
              <a:rPr lang="en-IN" dirty="0"/>
              <a:t>String designation;</a:t>
            </a:r>
          </a:p>
          <a:p>
            <a:r>
              <a:rPr lang="en-IN" dirty="0" err="1" smtClean="0"/>
              <a:t>emp_arr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eid,String</a:t>
            </a:r>
            <a:r>
              <a:rPr lang="en-IN" dirty="0"/>
              <a:t> </a:t>
            </a:r>
            <a:r>
              <a:rPr lang="en-IN" dirty="0" err="1"/>
              <a:t>ename</a:t>
            </a:r>
            <a:r>
              <a:rPr lang="en-IN" dirty="0"/>
              <a:t>, String d){</a:t>
            </a:r>
          </a:p>
          <a:p>
            <a:r>
              <a:rPr lang="en-IN" dirty="0" err="1"/>
              <a:t>this.empid</a:t>
            </a:r>
            <a:r>
              <a:rPr lang="en-IN" dirty="0"/>
              <a:t>=</a:t>
            </a:r>
            <a:r>
              <a:rPr lang="en-IN" dirty="0" err="1"/>
              <a:t>eid</a:t>
            </a:r>
            <a:r>
              <a:rPr lang="en-IN" dirty="0"/>
              <a:t>;</a:t>
            </a:r>
          </a:p>
          <a:p>
            <a:r>
              <a:rPr lang="en-IN" dirty="0" err="1"/>
              <a:t>this.empname</a:t>
            </a:r>
            <a:r>
              <a:rPr lang="en-IN" dirty="0"/>
              <a:t>=</a:t>
            </a:r>
            <a:r>
              <a:rPr lang="en-IN" dirty="0" err="1"/>
              <a:t>ename</a:t>
            </a:r>
            <a:r>
              <a:rPr lang="en-IN" dirty="0"/>
              <a:t>;</a:t>
            </a:r>
          </a:p>
          <a:p>
            <a:r>
              <a:rPr lang="en-IN" dirty="0" err="1"/>
              <a:t>this.designation</a:t>
            </a:r>
            <a:r>
              <a:rPr lang="en-IN" dirty="0"/>
              <a:t>=d;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3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void </a:t>
            </a:r>
            <a:r>
              <a:rPr lang="en-IN" dirty="0" err="1"/>
              <a:t>disp</a:t>
            </a:r>
            <a:r>
              <a:rPr lang="en-IN" dirty="0"/>
              <a:t>(){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Empid</a:t>
            </a:r>
            <a:r>
              <a:rPr lang="en-IN" dirty="0"/>
              <a:t>:"+</a:t>
            </a:r>
            <a:r>
              <a:rPr lang="en-IN" dirty="0" err="1"/>
              <a:t>this.empid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Empname</a:t>
            </a:r>
            <a:r>
              <a:rPr lang="en-IN" dirty="0"/>
              <a:t>:"+</a:t>
            </a:r>
            <a:r>
              <a:rPr lang="en-IN" dirty="0" err="1"/>
              <a:t>this.empname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("designation:"+</a:t>
            </a:r>
            <a:r>
              <a:rPr lang="en-IN" dirty="0" err="1"/>
              <a:t>this.designation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4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err="1" smtClean="0"/>
              <a:t>emp_arr</a:t>
            </a:r>
            <a:r>
              <a:rPr lang="en-IN" dirty="0" smtClean="0"/>
              <a:t> </a:t>
            </a:r>
            <a:r>
              <a:rPr lang="en-IN" dirty="0"/>
              <a:t>[] e= new </a:t>
            </a:r>
            <a:r>
              <a:rPr lang="en-IN" dirty="0" err="1"/>
              <a:t>emp_arr</a:t>
            </a:r>
            <a:r>
              <a:rPr lang="en-IN" dirty="0"/>
              <a:t>[3];</a:t>
            </a:r>
          </a:p>
          <a:p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=0;i&lt;=e.length-1;i++){</a:t>
            </a:r>
          </a:p>
          <a:p>
            <a:r>
              <a:rPr lang="en-IN" dirty="0" err="1" smtClean="0"/>
              <a:t>DataInputStream</a:t>
            </a:r>
            <a:r>
              <a:rPr lang="en-IN" dirty="0" smtClean="0"/>
              <a:t> </a:t>
            </a:r>
            <a:r>
              <a:rPr lang="en-IN" dirty="0"/>
              <a:t>in=new </a:t>
            </a:r>
            <a:r>
              <a:rPr lang="en-IN" dirty="0" err="1"/>
              <a:t>DataInputStream</a:t>
            </a:r>
            <a:r>
              <a:rPr lang="en-IN" dirty="0"/>
              <a:t>(System.in);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eid</a:t>
            </a:r>
            <a:r>
              <a:rPr lang="en-IN" dirty="0"/>
              <a:t>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r>
              <a:rPr lang="en-IN" dirty="0"/>
              <a:t>String name=</a:t>
            </a:r>
            <a:r>
              <a:rPr lang="en-IN" dirty="0" err="1"/>
              <a:t>in.readLine</a:t>
            </a:r>
            <a:r>
              <a:rPr lang="en-IN" dirty="0"/>
              <a:t>();</a:t>
            </a:r>
          </a:p>
          <a:p>
            <a:r>
              <a:rPr lang="en-IN" dirty="0"/>
              <a:t>String designation=</a:t>
            </a:r>
            <a:r>
              <a:rPr lang="en-IN" dirty="0" err="1"/>
              <a:t>in.readLine</a:t>
            </a:r>
            <a:r>
              <a:rPr lang="en-IN" dirty="0"/>
              <a:t>();</a:t>
            </a:r>
          </a:p>
          <a:p>
            <a:r>
              <a:rPr lang="en-IN" dirty="0" smtClean="0"/>
              <a:t>e[</a:t>
            </a:r>
            <a:r>
              <a:rPr lang="en-IN" dirty="0" err="1" smtClean="0"/>
              <a:t>i</a:t>
            </a:r>
            <a:r>
              <a:rPr lang="en-IN" dirty="0"/>
              <a:t>]=new </a:t>
            </a:r>
            <a:r>
              <a:rPr lang="en-IN" dirty="0" err="1"/>
              <a:t>emp_arr</a:t>
            </a:r>
            <a:r>
              <a:rPr lang="en-IN" dirty="0"/>
              <a:t>(</a:t>
            </a:r>
            <a:r>
              <a:rPr lang="en-IN" dirty="0" err="1"/>
              <a:t>eid,name,designation</a:t>
            </a:r>
            <a:r>
              <a:rPr lang="en-IN" dirty="0"/>
              <a:t>);</a:t>
            </a:r>
          </a:p>
          <a:p>
            <a:r>
              <a:rPr lang="en-IN" dirty="0" smtClean="0"/>
              <a:t>}//for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002" y="1926454"/>
            <a:ext cx="3826275" cy="352443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for(</a:t>
            </a:r>
            <a:r>
              <a:rPr lang="en-IN" dirty="0" err="1"/>
              <a:t>emp_arr</a:t>
            </a:r>
            <a:r>
              <a:rPr lang="en-IN" dirty="0"/>
              <a:t> i:e){</a:t>
            </a:r>
          </a:p>
          <a:p>
            <a:r>
              <a:rPr lang="en-IN" dirty="0" err="1"/>
              <a:t>i.disp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56" y="1011981"/>
            <a:ext cx="7480324" cy="509578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Multidimensional arrays are arrays of arrays with each element of the array holding the reference of other arrays.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These are also known as Jagged Arrays.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 multidimensional array is created by appending one set of square brackets ([]) per dimension. 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4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array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53" y="2471367"/>
            <a:ext cx="4981853" cy="363731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2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array(jagged array)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4" y="2179983"/>
            <a:ext cx="7530252" cy="312174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2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double 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712"/>
            <a:ext cx="10058400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data_type</a:t>
            </a:r>
            <a:r>
              <a:rPr lang="en-US" dirty="0"/>
              <a:t>[][] </a:t>
            </a:r>
            <a:r>
              <a:rPr lang="en-US" dirty="0" err="1"/>
              <a:t>array_Name</a:t>
            </a:r>
            <a:r>
              <a:rPr lang="en-US" dirty="0"/>
              <a:t> = new </a:t>
            </a:r>
            <a:r>
              <a:rPr lang="en-US" dirty="0" err="1"/>
              <a:t>data_type</a:t>
            </a:r>
            <a:r>
              <a:rPr lang="en-US" dirty="0"/>
              <a:t>[</a:t>
            </a:r>
            <a:r>
              <a:rPr lang="en-US" dirty="0" err="1"/>
              <a:t>no_of_rows</a:t>
            </a:r>
            <a:r>
              <a:rPr lang="en-US" dirty="0"/>
              <a:t>][</a:t>
            </a:r>
            <a:r>
              <a:rPr lang="en-US" dirty="0" err="1"/>
              <a:t>no_of_columns</a:t>
            </a:r>
            <a:r>
              <a:rPr lang="en-US" dirty="0"/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total elements in any 2D array will be equal to (</a:t>
            </a:r>
            <a:r>
              <a:rPr lang="en-US" dirty="0" err="1"/>
              <a:t>no_of_rows</a:t>
            </a:r>
            <a:r>
              <a:rPr lang="en-US" dirty="0"/>
              <a:t>) * (</a:t>
            </a:r>
            <a:r>
              <a:rPr lang="en-US" dirty="0" err="1"/>
              <a:t>no_of_columns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no_of_rows</a:t>
            </a:r>
            <a:r>
              <a:rPr lang="en-US" dirty="0"/>
              <a:t>: The number of rows an array can store. e.g. </a:t>
            </a:r>
            <a:r>
              <a:rPr lang="en-US" dirty="0" err="1"/>
              <a:t>no_of_rows</a:t>
            </a:r>
            <a:r>
              <a:rPr lang="en-US" dirty="0"/>
              <a:t> = 3, then the array will have three rows.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no_of_columns</a:t>
            </a:r>
            <a:r>
              <a:rPr lang="en-US" dirty="0"/>
              <a:t>: The number of rows an array can store. e.g. </a:t>
            </a:r>
            <a:r>
              <a:rPr lang="en-US" dirty="0" err="1"/>
              <a:t>no_of_columns</a:t>
            </a:r>
            <a:r>
              <a:rPr lang="en-US" dirty="0"/>
              <a:t> = 4, then the array will have four columns.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 smtClean="0"/>
              <a:t>int</a:t>
            </a:r>
            <a:r>
              <a:rPr lang="en-US" sz="2800" dirty="0"/>
              <a:t>[][] </a:t>
            </a:r>
            <a:r>
              <a:rPr lang="en-US" sz="2800" dirty="0" err="1"/>
              <a:t>intArray</a:t>
            </a:r>
            <a:r>
              <a:rPr lang="en-US" sz="2800" dirty="0"/>
              <a:t> = new </a:t>
            </a:r>
            <a:r>
              <a:rPr lang="en-US" sz="2800" dirty="0" err="1"/>
              <a:t>int</a:t>
            </a:r>
            <a:r>
              <a:rPr lang="en-US" sz="2800" dirty="0"/>
              <a:t>[10][20]; //a 2D array or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int</a:t>
            </a:r>
            <a:r>
              <a:rPr lang="en-US" sz="2800" dirty="0"/>
              <a:t>[][][] </a:t>
            </a:r>
            <a:r>
              <a:rPr lang="en-US" sz="2800" dirty="0" err="1"/>
              <a:t>intArray</a:t>
            </a:r>
            <a:r>
              <a:rPr lang="en-US" sz="2800" dirty="0"/>
              <a:t> = new </a:t>
            </a:r>
            <a:r>
              <a:rPr lang="en-US" sz="2800" dirty="0" err="1"/>
              <a:t>int</a:t>
            </a:r>
            <a:r>
              <a:rPr lang="en-US" sz="2800" dirty="0"/>
              <a:t>[10][20][10]; </a:t>
            </a:r>
            <a:r>
              <a:rPr lang="en-US" dirty="0"/>
              <a:t>//a 3D array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Array – 1D and Multidimensional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Enhanced for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Array with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Var-Arg</a:t>
            </a:r>
            <a:endParaRPr lang="en-US" sz="32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/*squaring of </a:t>
            </a:r>
            <a:r>
              <a:rPr lang="en-US" sz="4000" dirty="0" smtClean="0"/>
              <a:t>matrix using getter setter methods*/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/>
              <a:t>mat{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[][] x=new </a:t>
            </a:r>
            <a:r>
              <a:rPr lang="en-US" sz="2800" dirty="0" err="1"/>
              <a:t>int</a:t>
            </a:r>
            <a:r>
              <a:rPr lang="en-US" sz="2800" dirty="0"/>
              <a:t> [2][2];</a:t>
            </a:r>
          </a:p>
          <a:p>
            <a:r>
              <a:rPr lang="en-US" sz="2800" dirty="0" smtClean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[][] </a:t>
            </a:r>
            <a:r>
              <a:rPr lang="en-US" sz="2800" dirty="0" err="1"/>
              <a:t>getX</a:t>
            </a:r>
            <a:r>
              <a:rPr lang="en-US" sz="2800" dirty="0"/>
              <a:t>(){</a:t>
            </a:r>
          </a:p>
          <a:p>
            <a:r>
              <a:rPr lang="en-US" sz="2800" dirty="0" smtClean="0"/>
              <a:t>return </a:t>
            </a:r>
            <a:r>
              <a:rPr lang="en-US" sz="2800" dirty="0"/>
              <a:t>x;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 to the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public void </a:t>
            </a:r>
            <a:r>
              <a:rPr lang="en-IN" dirty="0" err="1"/>
              <a:t>setX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[][] </a:t>
            </a:r>
            <a:r>
              <a:rPr lang="en-IN" dirty="0" err="1"/>
              <a:t>new_x</a:t>
            </a:r>
            <a:r>
              <a:rPr lang="en-IN" dirty="0"/>
              <a:t>){</a:t>
            </a:r>
          </a:p>
          <a:p>
            <a:r>
              <a:rPr lang="en-IN" dirty="0"/>
              <a:t> 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=0;i&lt;=x.length-1;i++)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for (</a:t>
            </a:r>
            <a:r>
              <a:rPr lang="en-IN" dirty="0" err="1"/>
              <a:t>int</a:t>
            </a:r>
            <a:r>
              <a:rPr lang="en-IN" dirty="0"/>
              <a:t> j=0;j&lt;=x[</a:t>
            </a:r>
            <a:r>
              <a:rPr lang="en-IN" dirty="0" err="1"/>
              <a:t>i</a:t>
            </a:r>
            <a:r>
              <a:rPr lang="en-IN" dirty="0"/>
              <a:t>].length-1;j++){</a:t>
            </a:r>
          </a:p>
          <a:p>
            <a:r>
              <a:rPr lang="en-IN" dirty="0" smtClean="0"/>
              <a:t>x[</a:t>
            </a:r>
            <a:r>
              <a:rPr lang="en-IN" dirty="0" err="1" smtClean="0"/>
              <a:t>i</a:t>
            </a:r>
            <a:r>
              <a:rPr lang="en-IN" dirty="0"/>
              <a:t>][j]=</a:t>
            </a:r>
            <a:r>
              <a:rPr lang="en-IN" dirty="0" err="1"/>
              <a:t>new_x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][j]*</a:t>
            </a:r>
            <a:r>
              <a:rPr lang="en-IN" dirty="0" err="1"/>
              <a:t>new_x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r>
              <a:rPr lang="en-IN" dirty="0" smtClean="0"/>
              <a:t>}//</a:t>
            </a:r>
            <a:r>
              <a:rPr lang="en-IN" dirty="0"/>
              <a:t>for</a:t>
            </a:r>
          </a:p>
          <a:p>
            <a:r>
              <a:rPr lang="en-IN" dirty="0"/>
              <a:t>}//for</a:t>
            </a:r>
          </a:p>
          <a:p>
            <a:r>
              <a:rPr lang="en-IN" dirty="0" smtClean="0"/>
              <a:t>}//</a:t>
            </a:r>
            <a:r>
              <a:rPr lang="en-IN" dirty="0" err="1"/>
              <a:t>setx</a:t>
            </a:r>
            <a:endParaRPr lang="en-IN" dirty="0"/>
          </a:p>
          <a:p>
            <a:r>
              <a:rPr lang="en-IN" dirty="0" smtClean="0"/>
              <a:t>}//</a:t>
            </a:r>
            <a:r>
              <a:rPr lang="en-IN" dirty="0"/>
              <a:t>class 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Initialising</a:t>
            </a:r>
            <a:r>
              <a:rPr lang="en-US" dirty="0" smtClean="0"/>
              <a:t> a matrix in the main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 </a:t>
            </a:r>
            <a:r>
              <a:rPr lang="en-IN" dirty="0" err="1"/>
              <a:t>mat_main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mat m=new mat();</a:t>
            </a:r>
          </a:p>
          <a:p>
            <a:r>
              <a:rPr lang="en-IN" dirty="0" err="1"/>
              <a:t>int</a:t>
            </a:r>
            <a:r>
              <a:rPr lang="en-IN" dirty="0"/>
              <a:t> [][] m1={{2,4},{3,6}};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m.setX</a:t>
            </a:r>
            <a:r>
              <a:rPr lang="en-IN" dirty="0"/>
              <a:t>(m1);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("printing original matrix");</a:t>
            </a:r>
          </a:p>
          <a:p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=0;i&lt;=m1.length-1;i++)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for (</a:t>
            </a:r>
            <a:r>
              <a:rPr lang="en-IN" dirty="0" err="1"/>
              <a:t>int</a:t>
            </a:r>
            <a:r>
              <a:rPr lang="en-IN" dirty="0"/>
              <a:t> j=0;j&lt;=m1[</a:t>
            </a:r>
            <a:r>
              <a:rPr lang="en-IN" dirty="0" err="1"/>
              <a:t>i</a:t>
            </a:r>
            <a:r>
              <a:rPr lang="en-IN" dirty="0"/>
              <a:t>].length-1;j++){</a:t>
            </a:r>
          </a:p>
          <a:p>
            <a:r>
              <a:rPr lang="en-IN" dirty="0" err="1"/>
              <a:t>System.out.println</a:t>
            </a:r>
            <a:r>
              <a:rPr lang="en-IN" dirty="0"/>
              <a:t>(m1[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}//for</a:t>
            </a:r>
          </a:p>
          <a:p>
            <a:r>
              <a:rPr lang="en-IN" dirty="0"/>
              <a:t>}//for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Retireving</a:t>
            </a:r>
            <a:r>
              <a:rPr lang="en-US" dirty="0" smtClean="0"/>
              <a:t> the value of the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int</a:t>
            </a:r>
            <a:r>
              <a:rPr lang="en-IN" dirty="0"/>
              <a:t> [][] m2=</a:t>
            </a:r>
            <a:r>
              <a:rPr lang="en-IN" dirty="0" err="1"/>
              <a:t>m.getX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("printing square matrix");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[] row:m2){</a:t>
            </a:r>
          </a:p>
          <a:p>
            <a:r>
              <a:rPr lang="en-IN" dirty="0" smtClean="0"/>
              <a:t>   </a:t>
            </a: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col: row){</a:t>
            </a:r>
          </a:p>
          <a:p>
            <a:r>
              <a:rPr lang="en-IN" dirty="0" smtClean="0"/>
              <a:t>        </a:t>
            </a:r>
            <a:r>
              <a:rPr lang="en-IN" dirty="0" err="1"/>
              <a:t>System.out.println</a:t>
            </a:r>
            <a:r>
              <a:rPr lang="en-IN" dirty="0"/>
              <a:t>(col);</a:t>
            </a:r>
          </a:p>
          <a:p>
            <a:r>
              <a:rPr lang="en-IN" dirty="0" smtClean="0"/>
              <a:t>      </a:t>
            </a:r>
            <a:r>
              <a:rPr lang="en-IN" dirty="0"/>
              <a:t>}//for row</a:t>
            </a:r>
          </a:p>
          <a:p>
            <a:r>
              <a:rPr lang="en-IN" dirty="0"/>
              <a:t>                }//for col</a:t>
            </a:r>
          </a:p>
          <a:p>
            <a:r>
              <a:rPr lang="en-IN" dirty="0"/>
              <a:t>}//main</a:t>
            </a:r>
          </a:p>
          <a:p>
            <a:r>
              <a:rPr lang="en-IN" dirty="0"/>
              <a:t>}//class </a:t>
            </a:r>
            <a:r>
              <a:rPr lang="en-IN" dirty="0" err="1"/>
              <a:t>mat_main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49" y="1968926"/>
            <a:ext cx="5623116" cy="42273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Var-arg</a:t>
            </a:r>
            <a:r>
              <a:rPr lang="en-US" dirty="0" smtClean="0"/>
              <a:t>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Arguments (</a:t>
            </a:r>
            <a:r>
              <a:rPr lang="en-US" sz="3200" dirty="0" err="1"/>
              <a:t>Varargs</a:t>
            </a:r>
            <a:r>
              <a:rPr lang="en-US" sz="3200" dirty="0"/>
              <a:t>) in Java is a method that takes a variable number of arguments. Variable Arguments in Java simplifies the creation of </a:t>
            </a:r>
            <a:r>
              <a:rPr lang="en-US" sz="3200" dirty="0" smtClean="0"/>
              <a:t>multiple methods </a:t>
            </a:r>
            <a:r>
              <a:rPr lang="en-US" sz="3200" dirty="0"/>
              <a:t>that need to take a variable number of arguments.</a:t>
            </a:r>
            <a:endParaRPr lang="en-IN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public static void fun(</a:t>
            </a:r>
            <a:r>
              <a:rPr lang="en-US" sz="3600" dirty="0" err="1"/>
              <a:t>int</a:t>
            </a:r>
            <a:r>
              <a:rPr lang="en-US" sz="3600" dirty="0"/>
              <a:t> ... a) 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   // method body</a:t>
            </a:r>
          </a:p>
          <a:p>
            <a:r>
              <a:rPr lang="en-US" sz="3600" dirty="0"/>
              <a:t>} 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8847"/>
            <a:ext cx="10058400" cy="1450757"/>
          </a:xfrm>
        </p:spPr>
        <p:txBody>
          <a:bodyPr/>
          <a:lstStyle/>
          <a:p>
            <a:r>
              <a:rPr lang="en-US" dirty="0" smtClean="0"/>
              <a:t>Printing the sum of a variable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sum_list</a:t>
            </a:r>
            <a:r>
              <a:rPr lang="en-US" dirty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sum(</a:t>
            </a:r>
            <a:r>
              <a:rPr lang="en-US" dirty="0" err="1"/>
              <a:t>int</a:t>
            </a:r>
            <a:r>
              <a:rPr lang="en-US" dirty="0"/>
              <a:t> ... x){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s=0;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i: x){</a:t>
            </a:r>
          </a:p>
          <a:p>
            <a:r>
              <a:rPr lang="en-US" dirty="0"/>
              <a:t>  s=</a:t>
            </a:r>
            <a:r>
              <a:rPr lang="en-US" dirty="0" err="1"/>
              <a:t>s+i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s;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sum of a variable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 </a:t>
            </a:r>
            <a:r>
              <a:rPr lang="en-IN" dirty="0" err="1"/>
              <a:t>sum_list_main</a:t>
            </a:r>
            <a:r>
              <a:rPr lang="en-IN" dirty="0"/>
              <a:t>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 err="1" smtClean="0"/>
              <a:t>sum_list</a:t>
            </a:r>
            <a:r>
              <a:rPr lang="en-IN" dirty="0" smtClean="0"/>
              <a:t> </a:t>
            </a:r>
            <a:r>
              <a:rPr lang="en-IN" dirty="0" err="1"/>
              <a:t>sl</a:t>
            </a:r>
            <a:r>
              <a:rPr lang="en-IN" dirty="0"/>
              <a:t>=new </a:t>
            </a:r>
            <a:r>
              <a:rPr lang="en-IN" dirty="0" err="1"/>
              <a:t>sum_list</a:t>
            </a:r>
            <a:r>
              <a:rPr lang="en-IN" dirty="0"/>
              <a:t>();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sl.sum</a:t>
            </a:r>
            <a:r>
              <a:rPr lang="en-IN" dirty="0"/>
              <a:t>(10,20));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sl.sum</a:t>
            </a:r>
            <a:r>
              <a:rPr lang="en-IN" dirty="0"/>
              <a:t>(1,2,3));</a:t>
            </a:r>
          </a:p>
          <a:p>
            <a:r>
              <a:rPr lang="en-IN" dirty="0" err="1"/>
              <a:t>int</a:t>
            </a:r>
            <a:r>
              <a:rPr lang="en-IN" dirty="0"/>
              <a:t> [] x={100,203,45,67};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sl.sum</a:t>
            </a:r>
            <a:r>
              <a:rPr lang="en-IN" dirty="0"/>
              <a:t>(x));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list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97" y="2141091"/>
            <a:ext cx="7458075" cy="3676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8385"/>
          </a:xfrm>
        </p:spPr>
        <p:txBody>
          <a:bodyPr/>
          <a:lstStyle/>
          <a:p>
            <a:r>
              <a:rPr lang="en-IN" dirty="0"/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445"/>
            <a:ext cx="10515600" cy="427351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Java, all arrays are dynamically allocated.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Arrays are stored in contagious memory [consecutive memory locations].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Since arrays are objects in Java, we can find their length using the object property length.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Java array variable can also be declared like other variables with [] after the data 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variables in the array are ordered, and each has an index beginning from 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 array can also be used as a static field, a local variable, or a method parameter.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size of an array must be specified by </a:t>
            </a:r>
            <a:r>
              <a:rPr lang="en-US" dirty="0" err="1"/>
              <a:t>int</a:t>
            </a:r>
            <a:r>
              <a:rPr lang="en-US" dirty="0"/>
              <a:t> or short value and not long.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storage of arrays helps us in randomly accessing the elements of an array [Support Random Access].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size of the array cannot be altered(once initialized). 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However</a:t>
            </a:r>
            <a:r>
              <a:rPr lang="en-US" dirty="0"/>
              <a:t>, an array reference can be made to point to another array.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3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86004" y="1905000"/>
            <a:ext cx="4313864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Code Optimization: It makes the code optimized, we can retrieve or sort the data efficiently.</a:t>
            </a:r>
          </a:p>
          <a:p>
            <a:pPr lvl="1"/>
            <a:r>
              <a:rPr lang="en-US" dirty="0" smtClean="0"/>
              <a:t>Random access: We can get any data located at an index position.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Size Limit: We can store only the fixed size of elements in the array. </a:t>
            </a:r>
          </a:p>
          <a:p>
            <a:pPr lvl="1"/>
            <a:r>
              <a:rPr lang="en-US" dirty="0" smtClean="0"/>
              <a:t>It doesn't grow its size at runtime. </a:t>
            </a:r>
          </a:p>
          <a:p>
            <a:pPr lvl="1"/>
            <a:r>
              <a:rPr lang="en-US" dirty="0" smtClean="0"/>
              <a:t>To solve this problem, collection framework is used in Java which grows automatically.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5" y="2478273"/>
            <a:ext cx="6002286" cy="249322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types of array.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 Dimensional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Multidimensional Array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Syntax to Declare an Array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arr</a:t>
            </a:r>
            <a:r>
              <a:rPr lang="en-US" dirty="0" smtClean="0"/>
              <a:t>; (or)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dataType</a:t>
            </a:r>
            <a:r>
              <a:rPr lang="en-US" dirty="0" smtClean="0"/>
              <a:t> []</a:t>
            </a:r>
            <a:r>
              <a:rPr lang="en-US" dirty="0" err="1" smtClean="0"/>
              <a:t>arr</a:t>
            </a:r>
            <a:r>
              <a:rPr lang="en-US" dirty="0" smtClean="0"/>
              <a:t>; (or)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[];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Instantiation of an Array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arrayRefVar</a:t>
            </a:r>
            <a:r>
              <a:rPr lang="en-US" dirty="0" smtClean="0"/>
              <a:t>=new </a:t>
            </a:r>
            <a:r>
              <a:rPr lang="en-US" dirty="0" err="1" smtClean="0"/>
              <a:t>datatype</a:t>
            </a:r>
            <a:r>
              <a:rPr lang="en-US" dirty="0" smtClean="0"/>
              <a:t>[size];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with enhanced for loop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2922"/>
          </a:xfrm>
        </p:spPr>
        <p:txBody>
          <a:bodyPr>
            <a:normAutofit/>
          </a:bodyPr>
          <a:lstStyle/>
          <a:p>
            <a:r>
              <a:rPr lang="en-IN" dirty="0"/>
              <a:t>/*To initialise an array with 10 elements and print only even elements*/</a:t>
            </a:r>
          </a:p>
          <a:p>
            <a:r>
              <a:rPr lang="en-IN" dirty="0"/>
              <a:t>class </a:t>
            </a:r>
            <a:r>
              <a:rPr lang="en-IN" dirty="0" err="1"/>
              <a:t>even_array</a:t>
            </a:r>
            <a:r>
              <a:rPr lang="en-IN" dirty="0"/>
              <a:t>{</a:t>
            </a:r>
          </a:p>
          <a:p>
            <a:r>
              <a:rPr lang="en-IN" dirty="0" smtClean="0"/>
              <a:t>static </a:t>
            </a:r>
            <a:r>
              <a:rPr lang="en-IN" dirty="0" err="1"/>
              <a:t>int</a:t>
            </a:r>
            <a:r>
              <a:rPr lang="en-IN" dirty="0"/>
              <a:t> [] </a:t>
            </a:r>
            <a:r>
              <a:rPr lang="en-IN" dirty="0" err="1"/>
              <a:t>num</a:t>
            </a:r>
            <a:r>
              <a:rPr lang="en-IN" dirty="0"/>
              <a:t>={10,2,3,5,7,11,12,56,80,45};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i:num){</a:t>
            </a:r>
          </a:p>
          <a:p>
            <a:r>
              <a:rPr lang="en-IN" dirty="0"/>
              <a:t>if (i%2==0)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9737"/>
            <a:ext cx="7334250" cy="3581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with ordinary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/*To initialise an array with 10 elements and print only even elements*/</a:t>
            </a:r>
          </a:p>
          <a:p>
            <a:r>
              <a:rPr lang="en-IN" dirty="0"/>
              <a:t>class </a:t>
            </a:r>
            <a:r>
              <a:rPr lang="en-IN" dirty="0" err="1"/>
              <a:t>even_array_loop</a:t>
            </a:r>
            <a:r>
              <a:rPr lang="en-IN" dirty="0"/>
              <a:t>{</a:t>
            </a:r>
          </a:p>
          <a:p>
            <a:r>
              <a:rPr lang="en-IN" dirty="0" smtClean="0"/>
              <a:t>static </a:t>
            </a:r>
            <a:r>
              <a:rPr lang="en-IN" dirty="0" err="1"/>
              <a:t>int</a:t>
            </a:r>
            <a:r>
              <a:rPr lang="en-IN" dirty="0"/>
              <a:t> [] </a:t>
            </a:r>
            <a:r>
              <a:rPr lang="en-IN" dirty="0" err="1"/>
              <a:t>num</a:t>
            </a:r>
            <a:r>
              <a:rPr lang="en-IN" dirty="0"/>
              <a:t>={10,2,3,5,7,11,12,56,80,45};</a:t>
            </a:r>
          </a:p>
          <a:p>
            <a:r>
              <a:rPr lang="en-IN" dirty="0"/>
              <a:t>public static void main(String 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=0;i&lt;=num.length-1;i++){</a:t>
            </a:r>
          </a:p>
          <a:p>
            <a:r>
              <a:rPr lang="en-IN" dirty="0"/>
              <a:t>if (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]%2==0)</a:t>
            </a:r>
          </a:p>
          <a:p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9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73" y="1981893"/>
            <a:ext cx="7943850" cy="32670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Indrani Sen, MCA, MPhil Computer Science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68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1233</TotalTime>
  <Words>1294</Words>
  <Application>Microsoft Office PowerPoint</Application>
  <PresentationFormat>Widescreen</PresentationFormat>
  <Paragraphs>209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Arrays in Java</vt:lpstr>
      <vt:lpstr>PowerPoint Presentation</vt:lpstr>
      <vt:lpstr>Arrays in Java</vt:lpstr>
      <vt:lpstr>Arrays in Java</vt:lpstr>
      <vt:lpstr>Types of arrays</vt:lpstr>
      <vt:lpstr>Accessing array with enhanced for loop</vt:lpstr>
      <vt:lpstr>output</vt:lpstr>
      <vt:lpstr>Accessing array with ordinary for loop</vt:lpstr>
      <vt:lpstr>output</vt:lpstr>
      <vt:lpstr>What happens if we try to access elements outside the array size?</vt:lpstr>
      <vt:lpstr>Arrays with classes</vt:lpstr>
      <vt:lpstr>Creating parameterized constructor</vt:lpstr>
      <vt:lpstr>Display method</vt:lpstr>
      <vt:lpstr>Main method</vt:lpstr>
      <vt:lpstr>output</vt:lpstr>
      <vt:lpstr>Multidimensional Arrays:</vt:lpstr>
      <vt:lpstr>2-D array</vt:lpstr>
      <vt:lpstr>Multi-dimensional array(jagged array)</vt:lpstr>
      <vt:lpstr>Creating a double dimensional array</vt:lpstr>
      <vt:lpstr>/*squaring of matrix using getter setter methods*/</vt:lpstr>
      <vt:lpstr>Assigning value to the matrix</vt:lpstr>
      <vt:lpstr>Initialising a matrix in the main class</vt:lpstr>
      <vt:lpstr>Retireving the value of the matrix</vt:lpstr>
      <vt:lpstr>output</vt:lpstr>
      <vt:lpstr>Var-arg in java</vt:lpstr>
      <vt:lpstr>Syntax</vt:lpstr>
      <vt:lpstr>Printing the sum of a variable list</vt:lpstr>
      <vt:lpstr>Printing the sum of a variable list</vt:lpstr>
      <vt:lpstr>Sum of list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Administrator</dc:creator>
  <cp:lastModifiedBy>Administrator</cp:lastModifiedBy>
  <cp:revision>39</cp:revision>
  <dcterms:created xsi:type="dcterms:W3CDTF">2022-07-10T02:15:24Z</dcterms:created>
  <dcterms:modified xsi:type="dcterms:W3CDTF">2022-07-13T14:19:58Z</dcterms:modified>
</cp:coreProperties>
</file>