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4" r:id="rId10"/>
    <p:sldId id="285" r:id="rId11"/>
    <p:sldId id="264" r:id="rId12"/>
    <p:sldId id="265" r:id="rId13"/>
    <p:sldId id="266" r:id="rId14"/>
    <p:sldId id="286" r:id="rId15"/>
    <p:sldId id="267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75" r:id="rId24"/>
    <p:sldId id="276" r:id="rId25"/>
    <p:sldId id="294" r:id="rId26"/>
    <p:sldId id="295" r:id="rId27"/>
    <p:sldId id="296" r:id="rId28"/>
    <p:sldId id="297" r:id="rId29"/>
    <p:sldId id="277" r:id="rId30"/>
    <p:sldId id="298" r:id="rId31"/>
    <p:sldId id="299" r:id="rId32"/>
    <p:sldId id="281" r:id="rId33"/>
    <p:sldId id="282" r:id="rId34"/>
    <p:sldId id="30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8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9E8F-E104-4FFD-9796-6E123A29E638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561B-DEAE-4F1B-95ED-CC6D465A9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161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9E8F-E104-4FFD-9796-6E123A29E638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561B-DEAE-4F1B-95ED-CC6D465A9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843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9E8F-E104-4FFD-9796-6E123A29E638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561B-DEAE-4F1B-95ED-CC6D465A96BF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6276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9E8F-E104-4FFD-9796-6E123A29E638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561B-DEAE-4F1B-95ED-CC6D465A9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4562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9E8F-E104-4FFD-9796-6E123A29E638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561B-DEAE-4F1B-95ED-CC6D465A96BF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23745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9E8F-E104-4FFD-9796-6E123A29E638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561B-DEAE-4F1B-95ED-CC6D465A9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780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9E8F-E104-4FFD-9796-6E123A29E638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561B-DEAE-4F1B-95ED-CC6D465A9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1344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9E8F-E104-4FFD-9796-6E123A29E638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561B-DEAE-4F1B-95ED-CC6D465A9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101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406400" y="116632"/>
            <a:ext cx="9688560" cy="966454"/>
          </a:xfrm>
        </p:spPr>
        <p:txBody>
          <a:bodyPr/>
          <a:lstStyle>
            <a:lvl1pPr algn="l">
              <a:defRPr>
                <a:solidFill>
                  <a:srgbClr val="05722E"/>
                </a:solidFill>
              </a:defRPr>
            </a:lvl1pPr>
          </a:lstStyle>
          <a:p>
            <a:r>
              <a:rPr kumimoji="0" lang="en-US" dirty="0"/>
              <a:t>Click to edit title style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406399" y="1600201"/>
            <a:ext cx="11411284" cy="352192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 dirty="0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F532F-E014-4C94-AC53-62C9930ED32B}" type="datetimeFigureOut">
              <a:rPr lang="en-US" smtClean="0"/>
              <a:pPr/>
              <a:t>7/7/2022</a:t>
            </a:fld>
            <a:endParaRPr lang="en-ZA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BDC39-D08D-402E-AC30-88889BA3CDAE}" type="slidenum">
              <a:rPr lang="en-ZA" smtClean="0"/>
              <a:pPr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719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9E8F-E104-4FFD-9796-6E123A29E638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561B-DEAE-4F1B-95ED-CC6D465A9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139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9E8F-E104-4FFD-9796-6E123A29E638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561B-DEAE-4F1B-95ED-CC6D465A9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058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9E8F-E104-4FFD-9796-6E123A29E638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561B-DEAE-4F1B-95ED-CC6D465A9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71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9E8F-E104-4FFD-9796-6E123A29E638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561B-DEAE-4F1B-95ED-CC6D465A9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717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9E8F-E104-4FFD-9796-6E123A29E638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561B-DEAE-4F1B-95ED-CC6D465A9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376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9E8F-E104-4FFD-9796-6E123A29E638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561B-DEAE-4F1B-95ED-CC6D465A9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19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9E8F-E104-4FFD-9796-6E123A29E638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561B-DEAE-4F1B-95ED-CC6D465A9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79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09E8F-E104-4FFD-9796-6E123A29E638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B561B-DEAE-4F1B-95ED-CC6D465A9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136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09E8F-E104-4FFD-9796-6E123A29E638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81B561B-DEAE-4F1B-95ED-CC6D465A96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Iteration in Java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683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028177"/>
            <a:ext cx="10300726" cy="407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802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0927" y="230502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Iteration or repetition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2C2D334-52B6-DC4D-9773-C86225B7E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052491"/>
            <a:ext cx="8558463" cy="5050855"/>
          </a:xfrm>
        </p:spPr>
        <p:txBody>
          <a:bodyPr>
            <a:normAutofit/>
          </a:bodyPr>
          <a:lstStyle/>
          <a:p>
            <a:r>
              <a:rPr lang="en-US" sz="2400" b="1" dirty="0"/>
              <a:t>Condition Controlled Loop</a:t>
            </a:r>
            <a:endParaRPr lang="en-US" sz="2400" dirty="0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07"/>
          <a:stretch/>
        </p:blipFill>
        <p:spPr>
          <a:xfrm>
            <a:off x="4195024" y="1551302"/>
            <a:ext cx="3801952" cy="468152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08264" y="6270505"/>
            <a:ext cx="217547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www.rff.com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n.d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0883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62348384-6A9E-4307-9AA8-047A704AA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806" y="1512071"/>
            <a:ext cx="7033847" cy="504306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366CCA08-123D-49D6-906B-022E8C73B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the factorial of a number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1178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DA6725F3-08F8-4368-B5EB-0204D7EE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 find the factorial of a number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7D1AA8A-0026-42A4-AE12-CA25D402F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8373" y="1358284"/>
            <a:ext cx="5178745" cy="4802820"/>
          </a:xfrm>
        </p:spPr>
        <p:txBody>
          <a:bodyPr>
            <a:noAutofit/>
          </a:bodyPr>
          <a:lstStyle/>
          <a:p>
            <a:r>
              <a:rPr lang="en-US" dirty="0"/>
              <a:t>/*to find the factorial of a number */</a:t>
            </a:r>
          </a:p>
          <a:p>
            <a:r>
              <a:rPr lang="en-US" dirty="0"/>
              <a:t>import java.io.*;</a:t>
            </a:r>
          </a:p>
          <a:p>
            <a:r>
              <a:rPr lang="en-US" dirty="0"/>
              <a:t>class fact{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f(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=1;</a:t>
            </a:r>
          </a:p>
          <a:p>
            <a:r>
              <a:rPr lang="en-US" dirty="0" err="1"/>
              <a:t>int</a:t>
            </a:r>
            <a:r>
              <a:rPr lang="en-US" dirty="0"/>
              <a:t> prod=1;</a:t>
            </a:r>
          </a:p>
          <a:p>
            <a:r>
              <a:rPr lang="en-US" dirty="0"/>
              <a:t>while(</a:t>
            </a:r>
            <a:r>
              <a:rPr lang="en-US" dirty="0" err="1"/>
              <a:t>i</a:t>
            </a:r>
            <a:r>
              <a:rPr lang="en-US" dirty="0"/>
              <a:t>&lt;=n){</a:t>
            </a:r>
          </a:p>
          <a:p>
            <a:r>
              <a:rPr lang="en-US" dirty="0"/>
              <a:t>prod=prod*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r>
              <a:rPr lang="en-US" dirty="0"/>
              <a:t>}</a:t>
            </a:r>
          </a:p>
          <a:p>
            <a:r>
              <a:rPr lang="en-US" dirty="0" smtClean="0"/>
              <a:t>return </a:t>
            </a:r>
            <a:r>
              <a:rPr lang="en-US" dirty="0"/>
              <a:t>prod;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}</a:t>
            </a:r>
          </a:p>
          <a:p>
            <a:r>
              <a:rPr lang="en-US" sz="1000" dirty="0" smtClean="0"/>
              <a:t> </a:t>
            </a:r>
            <a:endParaRPr lang="en-IN" sz="10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5587119" y="1417963"/>
            <a:ext cx="6166916" cy="5255579"/>
          </a:xfrm>
        </p:spPr>
        <p:txBody>
          <a:bodyPr>
            <a:normAutofit/>
          </a:bodyPr>
          <a:lstStyle/>
          <a:p>
            <a:r>
              <a:rPr lang="en-IN" dirty="0"/>
              <a:t>class </a:t>
            </a:r>
            <a:r>
              <a:rPr lang="en-IN" dirty="0" err="1"/>
              <a:t>fact_main</a:t>
            </a:r>
            <a:r>
              <a:rPr lang="en-IN" dirty="0"/>
              <a:t> {</a:t>
            </a:r>
          </a:p>
          <a:p>
            <a:r>
              <a:rPr lang="en-IN" dirty="0" smtClean="0"/>
              <a:t>public </a:t>
            </a:r>
            <a:r>
              <a:rPr lang="en-IN" dirty="0"/>
              <a:t>static void main(String [] </a:t>
            </a:r>
            <a:r>
              <a:rPr lang="en-IN" dirty="0" err="1"/>
              <a:t>args</a:t>
            </a:r>
            <a:r>
              <a:rPr lang="en-IN" dirty="0"/>
              <a:t>) throws Exception{</a:t>
            </a:r>
          </a:p>
          <a:p>
            <a:r>
              <a:rPr lang="en-IN" dirty="0" smtClean="0"/>
              <a:t>fact </a:t>
            </a:r>
            <a:r>
              <a:rPr lang="en-IN" dirty="0" err="1"/>
              <a:t>fobj</a:t>
            </a:r>
            <a:r>
              <a:rPr lang="en-IN" dirty="0"/>
              <a:t>=new fact();</a:t>
            </a:r>
          </a:p>
          <a:p>
            <a:r>
              <a:rPr lang="en-IN" dirty="0" err="1"/>
              <a:t>DataInputStream</a:t>
            </a:r>
            <a:r>
              <a:rPr lang="en-IN" dirty="0"/>
              <a:t> in=new </a:t>
            </a:r>
            <a:r>
              <a:rPr lang="en-IN" dirty="0" err="1"/>
              <a:t>DataInputStream</a:t>
            </a:r>
            <a:r>
              <a:rPr lang="en-IN" dirty="0"/>
              <a:t>(System.in);</a:t>
            </a:r>
          </a:p>
          <a:p>
            <a:r>
              <a:rPr lang="en-IN" dirty="0" err="1"/>
              <a:t>int</a:t>
            </a:r>
            <a:r>
              <a:rPr lang="en-IN" dirty="0"/>
              <a:t> n=</a:t>
            </a:r>
            <a:r>
              <a:rPr lang="en-IN" dirty="0" err="1"/>
              <a:t>Integer.parseInt</a:t>
            </a:r>
            <a:r>
              <a:rPr lang="en-IN" dirty="0"/>
              <a:t>(</a:t>
            </a:r>
            <a:r>
              <a:rPr lang="en-IN" dirty="0" err="1"/>
              <a:t>in.readLine</a:t>
            </a:r>
            <a:r>
              <a:rPr lang="en-IN" dirty="0"/>
              <a:t>());</a:t>
            </a:r>
          </a:p>
          <a:p>
            <a:r>
              <a:rPr lang="en-IN" dirty="0" err="1"/>
              <a:t>System.out.println</a:t>
            </a:r>
            <a:r>
              <a:rPr lang="en-IN" dirty="0"/>
              <a:t>("The factorial is:"+</a:t>
            </a:r>
            <a:r>
              <a:rPr lang="en-IN" dirty="0" err="1"/>
              <a:t>fobj.f</a:t>
            </a:r>
            <a:r>
              <a:rPr lang="en-IN" dirty="0"/>
              <a:t>(n));</a:t>
            </a:r>
          </a:p>
          <a:p>
            <a:r>
              <a:rPr lang="en-IN" dirty="0" smtClean="0"/>
              <a:t>}</a:t>
            </a:r>
            <a:endParaRPr lang="en-IN" dirty="0"/>
          </a:p>
          <a:p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9764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207" y="1324623"/>
            <a:ext cx="89535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019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‘For’ Loop </a:t>
            </a:r>
            <a:r>
              <a:rPr lang="en-US" sz="3200" b="1" dirty="0" smtClean="0"/>
              <a:t>in Java</a:t>
            </a:r>
            <a:endParaRPr lang="en-US" sz="32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2C2D334-52B6-DC4D-9773-C86225B7E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6745" y="1347588"/>
            <a:ext cx="8558463" cy="4888923"/>
          </a:xfrm>
        </p:spPr>
        <p:txBody>
          <a:bodyPr>
            <a:normAutofit fontScale="62500" lnSpcReduction="20000"/>
          </a:bodyPr>
          <a:lstStyle/>
          <a:p>
            <a:endParaRPr lang="en-US" sz="2400" dirty="0"/>
          </a:p>
          <a:p>
            <a:r>
              <a:rPr lang="en-IN" sz="2400" dirty="0"/>
              <a:t>For Loop iterate to a definite set of repetitions. </a:t>
            </a:r>
            <a:endParaRPr lang="en-US" sz="2400" dirty="0"/>
          </a:p>
          <a:p>
            <a:r>
              <a:rPr lang="en-US" sz="2400" dirty="0" smtClean="0"/>
              <a:t>A </a:t>
            </a:r>
            <a:r>
              <a:rPr lang="en-US" sz="2400" dirty="0"/>
              <a:t>simple for loop is the same as C/C++. </a:t>
            </a:r>
            <a:r>
              <a:rPr lang="en-US" sz="2400" dirty="0" smtClean="0"/>
              <a:t>It </a:t>
            </a:r>
            <a:r>
              <a:rPr lang="en-US" sz="2400" dirty="0"/>
              <a:t>consists of four parts:</a:t>
            </a:r>
          </a:p>
          <a:p>
            <a:r>
              <a:rPr lang="en-US" sz="2400" dirty="0" smtClean="0"/>
              <a:t>Initialization</a:t>
            </a:r>
            <a:r>
              <a:rPr lang="en-US" sz="2400" dirty="0"/>
              <a:t>: </a:t>
            </a:r>
            <a:endParaRPr lang="en-US" sz="2400" dirty="0" smtClean="0"/>
          </a:p>
          <a:p>
            <a:pPr lvl="1"/>
            <a:r>
              <a:rPr lang="en-US" sz="2200" dirty="0" smtClean="0"/>
              <a:t>It </a:t>
            </a:r>
            <a:r>
              <a:rPr lang="en-US" sz="2200" dirty="0"/>
              <a:t>is the initial condition which is executed once when the loop starts. </a:t>
            </a:r>
            <a:endParaRPr lang="en-US" sz="2200" dirty="0" smtClean="0"/>
          </a:p>
          <a:p>
            <a:pPr lvl="1"/>
            <a:r>
              <a:rPr lang="en-US" sz="2200" dirty="0" smtClean="0"/>
              <a:t>Here</a:t>
            </a:r>
            <a:r>
              <a:rPr lang="en-US" sz="2200" dirty="0"/>
              <a:t>, we can initialize the variable, or we can use an already initialized variable. It is an optional condition.</a:t>
            </a:r>
          </a:p>
          <a:p>
            <a:r>
              <a:rPr lang="en-US" sz="2400" dirty="0"/>
              <a:t>Condition: </a:t>
            </a:r>
            <a:endParaRPr lang="en-US" sz="2400" dirty="0" smtClean="0"/>
          </a:p>
          <a:p>
            <a:pPr lvl="1"/>
            <a:r>
              <a:rPr lang="en-US" sz="2200" dirty="0" smtClean="0"/>
              <a:t>It </a:t>
            </a:r>
            <a:r>
              <a:rPr lang="en-US" sz="2200" dirty="0"/>
              <a:t>is the second condition which is executed each time to test the condition of the loop. </a:t>
            </a:r>
            <a:endParaRPr lang="en-US" sz="2200" dirty="0" smtClean="0"/>
          </a:p>
          <a:p>
            <a:pPr lvl="1"/>
            <a:r>
              <a:rPr lang="en-US" sz="2200" dirty="0" smtClean="0"/>
              <a:t>It </a:t>
            </a:r>
            <a:r>
              <a:rPr lang="en-US" sz="2200" dirty="0"/>
              <a:t>continues execution until the condition is false. </a:t>
            </a:r>
            <a:endParaRPr lang="en-US" sz="2200" dirty="0" smtClean="0"/>
          </a:p>
          <a:p>
            <a:pPr lvl="1"/>
            <a:r>
              <a:rPr lang="en-US" sz="2200" dirty="0" smtClean="0"/>
              <a:t>It </a:t>
            </a:r>
            <a:r>
              <a:rPr lang="en-US" sz="2200" dirty="0"/>
              <a:t>must return </a:t>
            </a:r>
            <a:r>
              <a:rPr lang="en-US" sz="2200" dirty="0" err="1"/>
              <a:t>boolean</a:t>
            </a:r>
            <a:r>
              <a:rPr lang="en-US" sz="2200" dirty="0"/>
              <a:t> value either true or false. </a:t>
            </a:r>
            <a:endParaRPr lang="en-US" sz="2200" dirty="0" smtClean="0"/>
          </a:p>
          <a:p>
            <a:pPr lvl="1"/>
            <a:r>
              <a:rPr lang="en-US" sz="2200" dirty="0" smtClean="0"/>
              <a:t>It </a:t>
            </a:r>
            <a:r>
              <a:rPr lang="en-US" sz="2200" dirty="0"/>
              <a:t>is an optional condition.</a:t>
            </a:r>
          </a:p>
          <a:p>
            <a:r>
              <a:rPr lang="en-US" sz="2400" dirty="0"/>
              <a:t>Increment/Decrement: </a:t>
            </a:r>
            <a:endParaRPr lang="en-US" sz="2400" dirty="0" smtClean="0"/>
          </a:p>
          <a:p>
            <a:pPr lvl="1"/>
            <a:r>
              <a:rPr lang="en-US" sz="2200" dirty="0" smtClean="0"/>
              <a:t>It </a:t>
            </a:r>
            <a:r>
              <a:rPr lang="en-US" sz="2200" dirty="0"/>
              <a:t>increments or decrements the variable value. It is an optional condition.</a:t>
            </a:r>
          </a:p>
          <a:p>
            <a:r>
              <a:rPr lang="en-US" sz="2400" dirty="0"/>
              <a:t>Statement: </a:t>
            </a:r>
            <a:endParaRPr lang="en-US" sz="2400" dirty="0" smtClean="0"/>
          </a:p>
          <a:p>
            <a:pPr lvl="1"/>
            <a:r>
              <a:rPr lang="en-US" sz="2200" dirty="0" smtClean="0"/>
              <a:t>The </a:t>
            </a:r>
            <a:r>
              <a:rPr lang="en-US" sz="2200" dirty="0"/>
              <a:t>statement of the loop is executed each time until the second condition is false.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050448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81126"/>
            <a:ext cx="8596668" cy="1320800"/>
          </a:xfrm>
        </p:spPr>
        <p:txBody>
          <a:bodyPr>
            <a:normAutofit/>
          </a:bodyPr>
          <a:lstStyle/>
          <a:p>
            <a:r>
              <a:rPr lang="en-IN" sz="2800" dirty="0"/>
              <a:t>/*print multiplication table using for loop*/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54096"/>
            <a:ext cx="10135668" cy="5459767"/>
          </a:xfrm>
        </p:spPr>
        <p:txBody>
          <a:bodyPr>
            <a:noAutofit/>
          </a:bodyPr>
          <a:lstStyle/>
          <a:p>
            <a:r>
              <a:rPr lang="en-IN" sz="2000" dirty="0" smtClean="0"/>
              <a:t>import </a:t>
            </a:r>
            <a:r>
              <a:rPr lang="en-IN" sz="2000" dirty="0"/>
              <a:t>java.io.*;</a:t>
            </a:r>
          </a:p>
          <a:p>
            <a:r>
              <a:rPr lang="en-IN" sz="2000" dirty="0"/>
              <a:t>class </a:t>
            </a:r>
            <a:r>
              <a:rPr lang="en-IN" sz="2000" dirty="0" err="1"/>
              <a:t>mult_tab</a:t>
            </a:r>
            <a:r>
              <a:rPr lang="en-IN" sz="2000" dirty="0"/>
              <a:t>{</a:t>
            </a:r>
          </a:p>
          <a:p>
            <a:r>
              <a:rPr lang="en-IN" sz="2000" dirty="0" smtClean="0"/>
              <a:t>public </a:t>
            </a:r>
            <a:r>
              <a:rPr lang="en-IN" sz="2000" dirty="0"/>
              <a:t>static void main(String [] </a:t>
            </a:r>
            <a:r>
              <a:rPr lang="en-IN" sz="2000" dirty="0" err="1"/>
              <a:t>args</a:t>
            </a:r>
            <a:r>
              <a:rPr lang="en-IN" sz="2000" dirty="0"/>
              <a:t>) throws Exception{</a:t>
            </a:r>
          </a:p>
          <a:p>
            <a:r>
              <a:rPr lang="en-IN" sz="2000" dirty="0" err="1"/>
              <a:t>int</a:t>
            </a:r>
            <a:r>
              <a:rPr lang="en-IN" sz="2000" dirty="0"/>
              <a:t> x;</a:t>
            </a:r>
          </a:p>
          <a:p>
            <a:r>
              <a:rPr lang="en-IN" sz="2000" dirty="0" err="1"/>
              <a:t>DataInputStream</a:t>
            </a:r>
            <a:r>
              <a:rPr lang="en-IN" sz="2000" dirty="0"/>
              <a:t> in=new </a:t>
            </a:r>
            <a:r>
              <a:rPr lang="en-IN" sz="2000" dirty="0" err="1"/>
              <a:t>DataInputStream</a:t>
            </a:r>
            <a:r>
              <a:rPr lang="en-IN" sz="2000" dirty="0"/>
              <a:t>(System.in);</a:t>
            </a:r>
          </a:p>
          <a:p>
            <a:r>
              <a:rPr lang="en-IN" sz="2000" dirty="0" err="1"/>
              <a:t>System.out.println</a:t>
            </a:r>
            <a:r>
              <a:rPr lang="en-IN" sz="2000" dirty="0"/>
              <a:t>("Enter the number:");</a:t>
            </a:r>
          </a:p>
          <a:p>
            <a:r>
              <a:rPr lang="en-IN" sz="2000" dirty="0"/>
              <a:t>x=</a:t>
            </a:r>
            <a:r>
              <a:rPr lang="en-IN" sz="2000" dirty="0" err="1"/>
              <a:t>Integer.parseInt</a:t>
            </a:r>
            <a:r>
              <a:rPr lang="en-IN" sz="2000" dirty="0"/>
              <a:t>(</a:t>
            </a:r>
            <a:r>
              <a:rPr lang="en-IN" sz="2000" dirty="0" err="1"/>
              <a:t>in.readLine</a:t>
            </a:r>
            <a:r>
              <a:rPr lang="en-IN" sz="2000" dirty="0"/>
              <a:t>());</a:t>
            </a:r>
          </a:p>
          <a:p>
            <a:r>
              <a:rPr lang="en-IN" sz="2000" dirty="0"/>
              <a:t>for (</a:t>
            </a:r>
            <a:r>
              <a:rPr lang="en-IN" sz="2000" dirty="0" err="1"/>
              <a:t>int</a:t>
            </a:r>
            <a:r>
              <a:rPr lang="en-IN" sz="2000" dirty="0"/>
              <a:t> </a:t>
            </a:r>
            <a:r>
              <a:rPr lang="en-IN" sz="2000" dirty="0" err="1"/>
              <a:t>i</a:t>
            </a:r>
            <a:r>
              <a:rPr lang="en-IN" sz="2000" dirty="0"/>
              <a:t>=1;i&lt;=10;i++){</a:t>
            </a:r>
          </a:p>
          <a:p>
            <a:r>
              <a:rPr lang="en-IN" sz="2000" dirty="0"/>
              <a:t> </a:t>
            </a:r>
            <a:r>
              <a:rPr lang="en-IN" sz="2000" dirty="0" err="1"/>
              <a:t>System.out.println</a:t>
            </a:r>
            <a:r>
              <a:rPr lang="en-IN" sz="2000" dirty="0"/>
              <a:t>(x +"x "+ </a:t>
            </a:r>
            <a:r>
              <a:rPr lang="en-IN" sz="2000" dirty="0" err="1"/>
              <a:t>i</a:t>
            </a:r>
            <a:r>
              <a:rPr lang="en-IN" sz="2000" dirty="0"/>
              <a:t>+ " = "+ x*</a:t>
            </a:r>
            <a:r>
              <a:rPr lang="en-IN" sz="2000" dirty="0" err="1"/>
              <a:t>i</a:t>
            </a:r>
            <a:r>
              <a:rPr lang="en-IN" sz="2000" dirty="0"/>
              <a:t>);</a:t>
            </a:r>
          </a:p>
          <a:p>
            <a:r>
              <a:rPr lang="en-IN" sz="2000" dirty="0" smtClean="0"/>
              <a:t>}</a:t>
            </a:r>
            <a:endParaRPr lang="en-IN" sz="2000" dirty="0"/>
          </a:p>
          <a:p>
            <a:r>
              <a:rPr lang="en-IN" sz="2000" dirty="0"/>
              <a:t>}</a:t>
            </a:r>
          </a:p>
          <a:p>
            <a:r>
              <a:rPr lang="en-IN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68523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211" y="1621145"/>
            <a:ext cx="72961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098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Nested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2419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If </a:t>
            </a:r>
            <a:r>
              <a:rPr lang="en-US" sz="2800" dirty="0"/>
              <a:t>we have a for loop inside the another loop, it is known as nested for loop. The inner loop executes completely whenever outer loop executes</a:t>
            </a:r>
            <a:r>
              <a:rPr lang="en-US" sz="2800" dirty="0" smtClean="0"/>
              <a:t>.</a:t>
            </a:r>
          </a:p>
          <a:p>
            <a:endParaRPr lang="en-IN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066" y="3170438"/>
            <a:ext cx="4572000" cy="3429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5054" y="3170438"/>
            <a:ext cx="3870080" cy="342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673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/*print </a:t>
            </a:r>
            <a:r>
              <a:rPr lang="en-IN" dirty="0" err="1" smtClean="0"/>
              <a:t>floyds</a:t>
            </a:r>
            <a:r>
              <a:rPr lang="en-IN" dirty="0" smtClean="0"/>
              <a:t> </a:t>
            </a:r>
            <a:r>
              <a:rPr lang="en-IN" dirty="0"/>
              <a:t>triangle*/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44715"/>
            <a:ext cx="8596668" cy="5095782"/>
          </a:xfrm>
        </p:spPr>
        <p:txBody>
          <a:bodyPr>
            <a:normAutofit fontScale="77500" lnSpcReduction="20000"/>
          </a:bodyPr>
          <a:lstStyle/>
          <a:p>
            <a:r>
              <a:rPr lang="en-IN" sz="2500" dirty="0" smtClean="0"/>
              <a:t>class </a:t>
            </a:r>
            <a:r>
              <a:rPr lang="en-IN" sz="2500" dirty="0" err="1"/>
              <a:t>floyds_tri</a:t>
            </a:r>
            <a:r>
              <a:rPr lang="en-IN" sz="2500" dirty="0"/>
              <a:t>{</a:t>
            </a:r>
          </a:p>
          <a:p>
            <a:r>
              <a:rPr lang="en-IN" sz="2500" dirty="0"/>
              <a:t>public static void main(String [] </a:t>
            </a:r>
            <a:r>
              <a:rPr lang="en-IN" sz="2500" dirty="0" err="1"/>
              <a:t>args</a:t>
            </a:r>
            <a:r>
              <a:rPr lang="en-IN" sz="2500" dirty="0"/>
              <a:t>){</a:t>
            </a:r>
          </a:p>
          <a:p>
            <a:r>
              <a:rPr lang="en-IN" sz="2500" dirty="0" err="1"/>
              <a:t>int</a:t>
            </a:r>
            <a:r>
              <a:rPr lang="en-IN" sz="2500" dirty="0"/>
              <a:t> x=1;</a:t>
            </a:r>
          </a:p>
          <a:p>
            <a:r>
              <a:rPr lang="en-IN" sz="2500" dirty="0"/>
              <a:t>for(</a:t>
            </a:r>
            <a:r>
              <a:rPr lang="en-IN" sz="2500" dirty="0" err="1"/>
              <a:t>int</a:t>
            </a:r>
            <a:r>
              <a:rPr lang="en-IN" sz="2500" dirty="0"/>
              <a:t> </a:t>
            </a:r>
            <a:r>
              <a:rPr lang="en-IN" sz="2500" dirty="0" err="1"/>
              <a:t>i</a:t>
            </a:r>
            <a:r>
              <a:rPr lang="en-IN" sz="2500" dirty="0"/>
              <a:t>=1;i&lt;=</a:t>
            </a:r>
            <a:r>
              <a:rPr lang="en-IN" sz="2500" dirty="0" err="1"/>
              <a:t>Integer.parseInt</a:t>
            </a:r>
            <a:r>
              <a:rPr lang="en-IN" sz="2500" dirty="0"/>
              <a:t>(</a:t>
            </a:r>
            <a:r>
              <a:rPr lang="en-IN" sz="2500" dirty="0" err="1"/>
              <a:t>args</a:t>
            </a:r>
            <a:r>
              <a:rPr lang="en-IN" sz="2500" dirty="0"/>
              <a:t>[0]);</a:t>
            </a:r>
            <a:r>
              <a:rPr lang="en-IN" sz="2500" dirty="0" err="1"/>
              <a:t>i</a:t>
            </a:r>
            <a:r>
              <a:rPr lang="en-IN" sz="2500" dirty="0"/>
              <a:t>++)</a:t>
            </a:r>
          </a:p>
          <a:p>
            <a:r>
              <a:rPr lang="en-IN" sz="2500" dirty="0"/>
              <a:t>{</a:t>
            </a:r>
          </a:p>
          <a:p>
            <a:r>
              <a:rPr lang="en-IN" sz="2500" dirty="0"/>
              <a:t>for(</a:t>
            </a:r>
            <a:r>
              <a:rPr lang="en-IN" sz="2500" dirty="0" err="1"/>
              <a:t>int</a:t>
            </a:r>
            <a:r>
              <a:rPr lang="en-IN" sz="2500" dirty="0"/>
              <a:t> j=1;j&lt;=</a:t>
            </a:r>
            <a:r>
              <a:rPr lang="en-IN" sz="2500" dirty="0" err="1"/>
              <a:t>i;j</a:t>
            </a:r>
            <a:r>
              <a:rPr lang="en-IN" sz="2500" dirty="0"/>
              <a:t>++)</a:t>
            </a:r>
          </a:p>
          <a:p>
            <a:r>
              <a:rPr lang="en-IN" sz="2500" dirty="0"/>
              <a:t>{</a:t>
            </a:r>
          </a:p>
          <a:p>
            <a:r>
              <a:rPr lang="en-IN" sz="2500" dirty="0" err="1"/>
              <a:t>System.out.print</a:t>
            </a:r>
            <a:r>
              <a:rPr lang="en-IN" sz="2500" dirty="0"/>
              <a:t>(x+" ");</a:t>
            </a:r>
          </a:p>
          <a:p>
            <a:r>
              <a:rPr lang="en-IN" sz="2500" dirty="0"/>
              <a:t>x++;</a:t>
            </a:r>
          </a:p>
          <a:p>
            <a:r>
              <a:rPr lang="en-IN" sz="2500" dirty="0"/>
              <a:t>}</a:t>
            </a:r>
          </a:p>
          <a:p>
            <a:r>
              <a:rPr lang="en-IN" sz="2500" dirty="0" err="1"/>
              <a:t>System.out.println</a:t>
            </a:r>
            <a:r>
              <a:rPr lang="en-IN" sz="2500" dirty="0"/>
              <a:t>();</a:t>
            </a:r>
          </a:p>
          <a:p>
            <a:r>
              <a:rPr lang="en-IN" sz="2500" dirty="0" smtClean="0"/>
              <a:t>}</a:t>
            </a:r>
            <a:endParaRPr lang="en-IN" sz="2500" dirty="0"/>
          </a:p>
          <a:p>
            <a:r>
              <a:rPr lang="en-IN" sz="2500" dirty="0" smtClean="0"/>
              <a:t>}</a:t>
            </a:r>
            <a:endParaRPr lang="en-IN" sz="2500" dirty="0"/>
          </a:p>
          <a:p>
            <a:r>
              <a:rPr lang="en-IN" sz="2500" dirty="0"/>
              <a:t>}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060" y="1930400"/>
            <a:ext cx="5676761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298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Statements</a:t>
            </a:r>
            <a:br>
              <a:rPr lang="en-US" dirty="0"/>
            </a:br>
            <a:endParaRPr lang="en-IN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Java’s </a:t>
            </a:r>
            <a:r>
              <a:rPr lang="en-US" dirty="0"/>
              <a:t>iteration statements are for, while, and do-while.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statements create what </a:t>
            </a:r>
            <a:r>
              <a:rPr lang="en-US" dirty="0" smtClean="0"/>
              <a:t>we commonly </a:t>
            </a:r>
            <a:r>
              <a:rPr lang="en-US" dirty="0"/>
              <a:t>call loops.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you probably know, a loop repeatedly executes the same set of</a:t>
            </a:r>
          </a:p>
          <a:p>
            <a:r>
              <a:rPr lang="en-US" dirty="0"/>
              <a:t>instructions until a termination condition is met.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you will see, Java has a loop to fit any</a:t>
            </a:r>
          </a:p>
          <a:p>
            <a:r>
              <a:rPr lang="en-US" dirty="0"/>
              <a:t>programming need.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8088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for-each Loop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96604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 </a:t>
            </a:r>
            <a:r>
              <a:rPr lang="en-US" sz="2800" dirty="0"/>
              <a:t>for-each loop is used to traverse array or collection in Java. </a:t>
            </a:r>
            <a:endParaRPr lang="en-US" sz="2800" dirty="0" smtClean="0"/>
          </a:p>
          <a:p>
            <a:r>
              <a:rPr lang="en-US" sz="2800" dirty="0" smtClean="0"/>
              <a:t>It </a:t>
            </a:r>
            <a:r>
              <a:rPr lang="en-US" sz="2800" dirty="0"/>
              <a:t>is easier to use than simple for loop because we don't need to increment value and use subscript notation.</a:t>
            </a:r>
          </a:p>
          <a:p>
            <a:r>
              <a:rPr lang="en-US" sz="2800" dirty="0" smtClean="0"/>
              <a:t>It </a:t>
            </a:r>
            <a:r>
              <a:rPr lang="en-US" sz="2800" dirty="0"/>
              <a:t>works on the basis of elements and not the index. It returns element one by one in the defined variable.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061352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3600" dirty="0"/>
              <a:t>for(</a:t>
            </a:r>
            <a:r>
              <a:rPr lang="en-US" sz="3600" dirty="0" err="1"/>
              <a:t>data_type</a:t>
            </a:r>
            <a:r>
              <a:rPr lang="en-US" sz="3600" dirty="0"/>
              <a:t> variable : </a:t>
            </a:r>
            <a:r>
              <a:rPr lang="en-US" sz="3600" dirty="0" err="1"/>
              <a:t>array_name</a:t>
            </a:r>
            <a:r>
              <a:rPr lang="en-US" sz="3600" dirty="0" smtClean="0"/>
              <a:t>)</a:t>
            </a:r>
          </a:p>
          <a:p>
            <a:r>
              <a:rPr lang="en-US" sz="3600" dirty="0" smtClean="0"/>
              <a:t>{    </a:t>
            </a:r>
            <a:endParaRPr lang="en-US" sz="3600" dirty="0"/>
          </a:p>
          <a:p>
            <a:r>
              <a:rPr lang="en-US" sz="3600" dirty="0"/>
              <a:t>//code to be executed    </a:t>
            </a:r>
          </a:p>
          <a:p>
            <a:r>
              <a:rPr lang="en-US" sz="3600" dirty="0"/>
              <a:t>} 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8457305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//Java For-each loop example which </a:t>
            </a:r>
            <a:r>
              <a:rPr lang="en-IN" dirty="0" smtClean="0"/>
              <a:t>prints the elements </a:t>
            </a:r>
            <a:r>
              <a:rPr lang="en-IN" dirty="0"/>
              <a:t>of the array  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public </a:t>
            </a:r>
            <a:r>
              <a:rPr lang="en-IN" sz="2400" dirty="0"/>
              <a:t>class </a:t>
            </a:r>
            <a:r>
              <a:rPr lang="en-IN" sz="2400" dirty="0" err="1"/>
              <a:t>foreachexmp</a:t>
            </a:r>
            <a:r>
              <a:rPr lang="en-IN" sz="2400" dirty="0"/>
              <a:t> {  </a:t>
            </a:r>
          </a:p>
          <a:p>
            <a:r>
              <a:rPr lang="en-IN" sz="2400" dirty="0"/>
              <a:t>public static void main(String[] </a:t>
            </a:r>
            <a:r>
              <a:rPr lang="en-IN" sz="2400" dirty="0" err="1"/>
              <a:t>args</a:t>
            </a:r>
            <a:r>
              <a:rPr lang="en-IN" sz="2400" dirty="0"/>
              <a:t>) {  </a:t>
            </a:r>
          </a:p>
          <a:p>
            <a:r>
              <a:rPr lang="en-IN" sz="2400" dirty="0"/>
              <a:t>   </a:t>
            </a:r>
            <a:r>
              <a:rPr lang="en-IN" sz="2400" dirty="0" err="1"/>
              <a:t>int</a:t>
            </a:r>
            <a:r>
              <a:rPr lang="en-IN" sz="2400" dirty="0"/>
              <a:t> </a:t>
            </a:r>
            <a:r>
              <a:rPr lang="en-IN" sz="2400" dirty="0" err="1"/>
              <a:t>arr</a:t>
            </a:r>
            <a:r>
              <a:rPr lang="en-IN" sz="2400" dirty="0"/>
              <a:t>[]={10,20,30, 40,50};</a:t>
            </a:r>
          </a:p>
          <a:p>
            <a:r>
              <a:rPr lang="en-IN" sz="2400" dirty="0"/>
              <a:t>   for(</a:t>
            </a:r>
            <a:r>
              <a:rPr lang="en-IN" sz="2400" dirty="0" err="1"/>
              <a:t>int</a:t>
            </a:r>
            <a:r>
              <a:rPr lang="en-IN" sz="2400" dirty="0"/>
              <a:t> i:arr){</a:t>
            </a:r>
          </a:p>
          <a:p>
            <a:r>
              <a:rPr lang="en-IN" sz="2400" dirty="0" err="1"/>
              <a:t>System.out.println</a:t>
            </a:r>
            <a:r>
              <a:rPr lang="en-IN" sz="2400" dirty="0"/>
              <a:t>(</a:t>
            </a:r>
            <a:r>
              <a:rPr lang="en-IN" sz="2400" dirty="0" err="1"/>
              <a:t>i</a:t>
            </a:r>
            <a:r>
              <a:rPr lang="en-IN" sz="2400" dirty="0"/>
              <a:t>);</a:t>
            </a:r>
          </a:p>
          <a:p>
            <a:r>
              <a:rPr lang="en-IN" sz="2400" dirty="0" smtClean="0"/>
              <a:t>}</a:t>
            </a:r>
            <a:endParaRPr lang="en-IN" sz="2400" dirty="0"/>
          </a:p>
          <a:p>
            <a:r>
              <a:rPr lang="en-IN" sz="2400" dirty="0"/>
              <a:t>}  </a:t>
            </a:r>
          </a:p>
          <a:p>
            <a:r>
              <a:rPr lang="en-IN" sz="2400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575175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A47993-5133-4222-9283-5BC491D86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</a:t>
            </a:r>
            <a:r>
              <a:rPr lang="en-US" dirty="0" smtClean="0"/>
              <a:t>practice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D23A49A-4C8C-4F69-8B22-68ED8E297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64816"/>
            <a:ext cx="10029136" cy="477618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Print multiplication TABLE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Print odd natural number series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Print Floyd triangle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101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1010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36599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main </a:t>
            </a:r>
            <a:r>
              <a:rPr lang="en-US" dirty="0"/>
              <a:t>keywords used in </a:t>
            </a:r>
            <a:r>
              <a:rPr lang="en-US" dirty="0" smtClean="0"/>
              <a:t> </a:t>
            </a:r>
            <a:r>
              <a:rPr lang="en-US" dirty="0"/>
              <a:t>loop are.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2C2D334-52B6-DC4D-9773-C86225B7E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293" y="1451006"/>
            <a:ext cx="8558463" cy="4888923"/>
          </a:xfrm>
        </p:spPr>
        <p:txBody>
          <a:bodyPr>
            <a:normAutofit fontScale="77500" lnSpcReduction="20000"/>
          </a:bodyPr>
          <a:lstStyle/>
          <a:p>
            <a:pPr lvl="0"/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Break: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break statement in java is used to terminate from the loop immediately. 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When </a:t>
            </a:r>
            <a:r>
              <a:rPr lang="en-US" sz="2400" dirty="0"/>
              <a:t>a break statement is encountered inside a loop, the loop iteration stops there, and control returns from the loop immediately to the first statement after the loop.</a:t>
            </a: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Continue: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continue statement in Java is used to skip the current iteration of a loop. 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We </a:t>
            </a:r>
            <a:r>
              <a:rPr lang="en-US" sz="2400" dirty="0"/>
              <a:t>can use continue statement inside any types of loops such as for, while, and do-while loop. </a:t>
            </a: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Basically </a:t>
            </a:r>
            <a:r>
              <a:rPr lang="en-US" sz="2400" dirty="0"/>
              <a:t>continue statements are used in the situations when we want to continue the loop but do not want the remaining statement after the continue statement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5002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Labeled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We </a:t>
            </a:r>
            <a:r>
              <a:rPr lang="en-US" sz="2800" dirty="0"/>
              <a:t>can have a name of each Java for loop. </a:t>
            </a:r>
            <a:endParaRPr lang="en-US" sz="2800" dirty="0" smtClean="0"/>
          </a:p>
          <a:p>
            <a:r>
              <a:rPr lang="en-US" sz="2800" dirty="0" smtClean="0"/>
              <a:t>To </a:t>
            </a:r>
            <a:r>
              <a:rPr lang="en-US" sz="2800" dirty="0"/>
              <a:t>do so, we use label before the for loop. </a:t>
            </a:r>
            <a:endParaRPr lang="en-US" sz="2800" dirty="0" smtClean="0"/>
          </a:p>
          <a:p>
            <a:r>
              <a:rPr lang="en-US" sz="2800" dirty="0" smtClean="0"/>
              <a:t>It </a:t>
            </a:r>
            <a:r>
              <a:rPr lang="en-US" sz="2800" dirty="0"/>
              <a:t>is useful while using the nested for loop as we can break/continue specific for loop.</a:t>
            </a:r>
          </a:p>
        </p:txBody>
      </p:sp>
    </p:spTree>
    <p:extLst>
      <p:ext uri="{BB962C8B-B14F-4D97-AF65-F5344CB8AC3E}">
        <p14:creationId xmlns:p14="http://schemas.microsoft.com/office/powerpoint/2010/main" val="2569162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//Java print prime numbers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 smtClean="0"/>
              <a:t>public </a:t>
            </a:r>
            <a:r>
              <a:rPr lang="en-IN" dirty="0"/>
              <a:t>class prime {  </a:t>
            </a:r>
          </a:p>
          <a:p>
            <a:r>
              <a:rPr lang="en-IN" dirty="0"/>
              <a:t>public static void main(String[] </a:t>
            </a:r>
            <a:r>
              <a:rPr lang="en-IN" dirty="0" err="1"/>
              <a:t>args</a:t>
            </a:r>
            <a:r>
              <a:rPr lang="en-IN" dirty="0"/>
              <a:t>) {  </a:t>
            </a:r>
          </a:p>
          <a:p>
            <a:r>
              <a:rPr lang="en-IN" dirty="0"/>
              <a:t> </a:t>
            </a:r>
            <a:r>
              <a:rPr lang="en-IN" dirty="0" err="1" smtClean="0"/>
              <a:t>outer_loop</a:t>
            </a:r>
            <a:r>
              <a:rPr lang="en-IN" dirty="0"/>
              <a:t>:</a:t>
            </a:r>
          </a:p>
          <a:p>
            <a:r>
              <a:rPr lang="en-IN" dirty="0"/>
              <a:t>for (</a:t>
            </a: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=1;i&lt;=</a:t>
            </a:r>
            <a:r>
              <a:rPr lang="en-IN" dirty="0" err="1"/>
              <a:t>Integer.parseInt</a:t>
            </a:r>
            <a:r>
              <a:rPr lang="en-IN" dirty="0"/>
              <a:t>(</a:t>
            </a:r>
            <a:r>
              <a:rPr lang="en-IN" dirty="0" err="1"/>
              <a:t>args</a:t>
            </a:r>
            <a:r>
              <a:rPr lang="en-IN" dirty="0"/>
              <a:t>[0]);</a:t>
            </a:r>
            <a:r>
              <a:rPr lang="en-IN" dirty="0" err="1"/>
              <a:t>i</a:t>
            </a:r>
            <a:r>
              <a:rPr lang="en-IN" dirty="0"/>
              <a:t>++){</a:t>
            </a:r>
          </a:p>
          <a:p>
            <a:r>
              <a:rPr lang="en-IN" dirty="0" err="1"/>
              <a:t>int</a:t>
            </a:r>
            <a:r>
              <a:rPr lang="en-IN" dirty="0"/>
              <a:t> flag=0;</a:t>
            </a:r>
          </a:p>
          <a:p>
            <a:r>
              <a:rPr lang="en-IN" dirty="0" err="1"/>
              <a:t>inner_loop</a:t>
            </a:r>
            <a:r>
              <a:rPr lang="en-IN" dirty="0"/>
              <a:t>:</a:t>
            </a:r>
          </a:p>
          <a:p>
            <a:r>
              <a:rPr lang="en-IN" dirty="0"/>
              <a:t>for(</a:t>
            </a:r>
            <a:r>
              <a:rPr lang="en-IN" dirty="0" err="1"/>
              <a:t>int</a:t>
            </a:r>
            <a:r>
              <a:rPr lang="en-IN" dirty="0"/>
              <a:t> j=2;j&lt;=i-1;j++){</a:t>
            </a:r>
          </a:p>
          <a:p>
            <a:r>
              <a:rPr lang="en-IN" dirty="0"/>
              <a:t>if (</a:t>
            </a:r>
            <a:r>
              <a:rPr lang="en-IN" dirty="0" err="1"/>
              <a:t>i%j</a:t>
            </a:r>
            <a:r>
              <a:rPr lang="en-IN" dirty="0"/>
              <a:t>==0){</a:t>
            </a:r>
          </a:p>
          <a:p>
            <a:r>
              <a:rPr lang="en-IN" dirty="0"/>
              <a:t>flag=1;</a:t>
            </a:r>
          </a:p>
          <a:p>
            <a:r>
              <a:rPr lang="en-IN" dirty="0"/>
              <a:t>break </a:t>
            </a:r>
            <a:r>
              <a:rPr lang="en-IN" dirty="0" err="1"/>
              <a:t>inner_loop</a:t>
            </a:r>
            <a:r>
              <a:rPr lang="en-IN" dirty="0"/>
              <a:t>;</a:t>
            </a:r>
          </a:p>
          <a:p>
            <a:r>
              <a:rPr lang="en-IN" dirty="0" smtClean="0"/>
              <a:t>}//</a:t>
            </a:r>
            <a:r>
              <a:rPr lang="en-IN" dirty="0"/>
              <a:t>if</a:t>
            </a:r>
          </a:p>
          <a:p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endParaRPr lang="en-IN" dirty="0"/>
          </a:p>
          <a:p>
            <a:r>
              <a:rPr lang="en-IN" sz="2400" dirty="0"/>
              <a:t>}//end for</a:t>
            </a:r>
          </a:p>
          <a:p>
            <a:r>
              <a:rPr lang="en-IN" sz="2400" dirty="0"/>
              <a:t>if (flag==0){</a:t>
            </a:r>
          </a:p>
          <a:p>
            <a:r>
              <a:rPr lang="en-IN" sz="2400" dirty="0"/>
              <a:t> </a:t>
            </a:r>
            <a:r>
              <a:rPr lang="en-IN" sz="2400" dirty="0" err="1"/>
              <a:t>System.out.println</a:t>
            </a:r>
            <a:r>
              <a:rPr lang="en-IN" sz="2400" dirty="0"/>
              <a:t>("prime:"+</a:t>
            </a:r>
            <a:r>
              <a:rPr lang="en-IN" sz="2400" dirty="0" err="1"/>
              <a:t>i</a:t>
            </a:r>
            <a:r>
              <a:rPr lang="en-IN" sz="2400" dirty="0"/>
              <a:t>);</a:t>
            </a:r>
          </a:p>
          <a:p>
            <a:r>
              <a:rPr lang="en-IN" sz="2400" dirty="0" smtClean="0"/>
              <a:t>}//</a:t>
            </a:r>
            <a:r>
              <a:rPr lang="en-IN" sz="2400" dirty="0"/>
              <a:t>end if</a:t>
            </a:r>
          </a:p>
          <a:p>
            <a:r>
              <a:rPr lang="en-IN" sz="2400" dirty="0"/>
              <a:t>}//end for</a:t>
            </a:r>
          </a:p>
          <a:p>
            <a:r>
              <a:rPr lang="en-IN" sz="2400" dirty="0" smtClean="0"/>
              <a:t>}//</a:t>
            </a:r>
            <a:r>
              <a:rPr lang="en-IN" sz="2400" dirty="0"/>
              <a:t>main</a:t>
            </a:r>
          </a:p>
          <a:p>
            <a:r>
              <a:rPr lang="en-IN" sz="2400" dirty="0"/>
              <a:t>}  //class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317954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3" y="1509065"/>
            <a:ext cx="7747575" cy="485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719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Infinitive 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If </a:t>
            </a:r>
            <a:r>
              <a:rPr lang="en-US" sz="3200" dirty="0"/>
              <a:t>you use two semicolons ;; in the for loop, it will be infinitive for loop.</a:t>
            </a:r>
          </a:p>
          <a:p>
            <a:r>
              <a:rPr lang="en-US" sz="3200" dirty="0" smtClean="0"/>
              <a:t>Syntax</a:t>
            </a:r>
            <a:r>
              <a:rPr lang="en-US" sz="3200" dirty="0"/>
              <a:t>:</a:t>
            </a:r>
          </a:p>
          <a:p>
            <a:r>
              <a:rPr lang="en-US" sz="3200" dirty="0" smtClean="0"/>
              <a:t>for</a:t>
            </a:r>
            <a:r>
              <a:rPr lang="en-US" sz="3200" dirty="0"/>
              <a:t>(;;){  </a:t>
            </a:r>
          </a:p>
          <a:p>
            <a:r>
              <a:rPr lang="en-US" sz="3200" dirty="0"/>
              <a:t>//code to be executed  </a:t>
            </a:r>
          </a:p>
          <a:p>
            <a:r>
              <a:rPr lang="en-US" sz="3200" dirty="0"/>
              <a:t>}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18617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D8FEE30-1EDC-446F-87A6-F2BEAB4B0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679" y="150727"/>
            <a:ext cx="5312908" cy="6216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121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Iteration or repetition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2C2D334-52B6-DC4D-9773-C86225B7E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214423"/>
            <a:ext cx="8558463" cy="4888923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This control flow is used to repeat the execution of a block of instructions (code) until a special condition is encountered. The cycle of this repetitive execution is also called a loop.  The Iteration lets a programmer define its code to be repeated in definite steps.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dirty="0"/>
              <a:t>Example</a:t>
            </a:r>
            <a:r>
              <a:rPr lang="en-US" sz="2400" dirty="0"/>
              <a:t> </a:t>
            </a:r>
          </a:p>
          <a:p>
            <a:pPr algn="just"/>
            <a:r>
              <a:rPr lang="en-US" sz="2400" dirty="0"/>
              <a:t>Programmer wants to print usernames around 100 times so iteration/repetition control flow is used or input names of 100 customers.</a:t>
            </a:r>
          </a:p>
        </p:txBody>
      </p:sp>
    </p:spTree>
    <p:extLst>
      <p:ext uri="{BB962C8B-B14F-4D97-AF65-F5344CB8AC3E}">
        <p14:creationId xmlns:p14="http://schemas.microsoft.com/office/powerpoint/2010/main" val="4050912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while loop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90072"/>
            <a:ext cx="8596668" cy="4728483"/>
          </a:xfrm>
        </p:spPr>
        <p:txBody>
          <a:bodyPr>
            <a:normAutofit/>
          </a:bodyPr>
          <a:lstStyle/>
          <a:p>
            <a:r>
              <a:rPr lang="en-US" sz="2400" dirty="0"/>
              <a:t>The Java do-while loop is used to iterate a part of the program repeatedly, until the specified condition is true. </a:t>
            </a:r>
            <a:endParaRPr lang="en-US" sz="2400" dirty="0" smtClean="0"/>
          </a:p>
          <a:p>
            <a:r>
              <a:rPr lang="en-US" sz="2400" dirty="0" smtClean="0"/>
              <a:t>If </a:t>
            </a:r>
            <a:r>
              <a:rPr lang="en-US" sz="2400" dirty="0"/>
              <a:t>the number of iteration is not fixed and you must have to execute the loop at least once, it is recommended to use a do-while loop.</a:t>
            </a:r>
          </a:p>
          <a:p>
            <a:r>
              <a:rPr lang="en-US" sz="2400" dirty="0" smtClean="0"/>
              <a:t>Java </a:t>
            </a:r>
            <a:r>
              <a:rPr lang="en-US" sz="2400" dirty="0"/>
              <a:t>do-while loop is called an exit control loop. </a:t>
            </a:r>
            <a:endParaRPr lang="en-US" sz="2400" dirty="0" smtClean="0"/>
          </a:p>
          <a:p>
            <a:r>
              <a:rPr lang="en-US" sz="2400" dirty="0" smtClean="0"/>
              <a:t>Therefore</a:t>
            </a:r>
            <a:r>
              <a:rPr lang="en-US" sz="2400" dirty="0"/>
              <a:t>, unlike while loop and for loop, the do-while check the condition at the end of loop body.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Java do-while loop is executed at least once because condition is checked after loop body.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356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Syntax: do while loop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do{    </a:t>
            </a:r>
          </a:p>
          <a:p>
            <a:r>
              <a:rPr lang="en-US" sz="3200" dirty="0"/>
              <a:t>//code to be executed / loop body  </a:t>
            </a:r>
          </a:p>
          <a:p>
            <a:r>
              <a:rPr lang="en-US" sz="3200" dirty="0"/>
              <a:t>//update statement   </a:t>
            </a:r>
          </a:p>
          <a:p>
            <a:r>
              <a:rPr lang="en-US" sz="3200" dirty="0"/>
              <a:t>}while (condition); 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16077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Class practice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What will be the output of the following code snippet?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114" y="1930400"/>
            <a:ext cx="7146524" cy="3955495"/>
          </a:xfrm>
        </p:spPr>
        <p:txBody>
          <a:bodyPr>
            <a:normAutofit fontScale="70000" lnSpcReduction="20000"/>
          </a:bodyPr>
          <a:lstStyle/>
          <a:p>
            <a:r>
              <a:rPr lang="en-US" sz="2800" dirty="0" smtClean="0"/>
              <a:t>Public static void main(String [] </a:t>
            </a:r>
            <a:r>
              <a:rPr lang="en-US" sz="2800" dirty="0" err="1" smtClean="0"/>
              <a:t>args</a:t>
            </a:r>
            <a:r>
              <a:rPr lang="en-US" sz="2800" dirty="0" smtClean="0"/>
              <a:t>){</a:t>
            </a:r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</a:t>
            </a:r>
            <a:r>
              <a:rPr lang="en-US" sz="2800" dirty="0" err="1" smtClean="0"/>
              <a:t>num_sum</a:t>
            </a:r>
            <a:r>
              <a:rPr lang="en-US" sz="2800" dirty="0" smtClean="0"/>
              <a:t> </a:t>
            </a:r>
            <a:r>
              <a:rPr lang="en-US" sz="2800" dirty="0"/>
              <a:t>= </a:t>
            </a:r>
            <a:r>
              <a:rPr lang="en-US" sz="2800" dirty="0" smtClean="0"/>
              <a:t>0;</a:t>
            </a:r>
            <a:endParaRPr lang="en-US" sz="2800" dirty="0"/>
          </a:p>
          <a:p>
            <a:r>
              <a:rPr lang="en-US" sz="2800" dirty="0" err="1" smtClean="0"/>
              <a:t>Int</a:t>
            </a:r>
            <a:r>
              <a:rPr lang="en-US" sz="2800" dirty="0" smtClean="0"/>
              <a:t> count </a:t>
            </a:r>
            <a:r>
              <a:rPr lang="en-US" sz="2800" dirty="0"/>
              <a:t>= </a:t>
            </a:r>
            <a:r>
              <a:rPr lang="en-US" sz="2800" dirty="0" smtClean="0"/>
              <a:t>0;</a:t>
            </a:r>
            <a:endParaRPr lang="en-US" sz="2800" dirty="0"/>
          </a:p>
          <a:p>
            <a:r>
              <a:rPr lang="en-US" sz="2800" dirty="0"/>
              <a:t>while(count&lt;10</a:t>
            </a:r>
            <a:r>
              <a:rPr lang="en-US" sz="2800" dirty="0" smtClean="0"/>
              <a:t>){</a:t>
            </a:r>
            <a:endParaRPr lang="en-US" sz="2800" dirty="0"/>
          </a:p>
          <a:p>
            <a:r>
              <a:rPr lang="en-US" sz="2800" dirty="0"/>
              <a:t>    </a:t>
            </a:r>
            <a:r>
              <a:rPr lang="en-US" sz="2800" dirty="0" err="1"/>
              <a:t>num_sum</a:t>
            </a:r>
            <a:r>
              <a:rPr lang="en-US" sz="2800" dirty="0"/>
              <a:t> = </a:t>
            </a:r>
            <a:r>
              <a:rPr lang="en-US" sz="2800" dirty="0" err="1"/>
              <a:t>num_sum</a:t>
            </a:r>
            <a:r>
              <a:rPr lang="en-US" sz="2800" dirty="0"/>
              <a:t> + </a:t>
            </a:r>
            <a:r>
              <a:rPr lang="en-US" sz="2800" dirty="0" smtClean="0"/>
              <a:t>count;</a:t>
            </a:r>
            <a:endParaRPr lang="en-US" sz="2800" dirty="0"/>
          </a:p>
          <a:p>
            <a:r>
              <a:rPr lang="en-US" sz="2800" dirty="0"/>
              <a:t>    count = count + 1 </a:t>
            </a:r>
          </a:p>
          <a:p>
            <a:r>
              <a:rPr lang="en-US" sz="2800" dirty="0"/>
              <a:t>    if </a:t>
            </a:r>
            <a:r>
              <a:rPr lang="en-US" sz="2800" dirty="0" smtClean="0"/>
              <a:t>(count</a:t>
            </a:r>
            <a:r>
              <a:rPr lang="en-US" sz="2800" dirty="0"/>
              <a:t>== </a:t>
            </a:r>
            <a:r>
              <a:rPr lang="en-US" sz="2800" dirty="0" smtClean="0"/>
              <a:t>5)</a:t>
            </a:r>
            <a:endParaRPr lang="en-US" sz="2800" dirty="0"/>
          </a:p>
          <a:p>
            <a:r>
              <a:rPr lang="en-US" sz="2800" dirty="0"/>
              <a:t>        </a:t>
            </a:r>
            <a:r>
              <a:rPr lang="en-US" sz="2800" dirty="0" smtClean="0"/>
              <a:t>continue;</a:t>
            </a:r>
            <a:endParaRPr lang="en-US" sz="2800" dirty="0"/>
          </a:p>
          <a:p>
            <a:r>
              <a:rPr lang="en-US" sz="2800" dirty="0"/>
              <a:t>    </a:t>
            </a:r>
            <a:r>
              <a:rPr lang="en-US" sz="2800" dirty="0" err="1" smtClean="0"/>
              <a:t>System.out.println</a:t>
            </a:r>
            <a:r>
              <a:rPr lang="en-US" sz="2800" dirty="0" smtClean="0"/>
              <a:t>("</a:t>
            </a:r>
            <a:r>
              <a:rPr lang="en-US" sz="2800" dirty="0"/>
              <a:t>Sum of first ",</a:t>
            </a:r>
            <a:r>
              <a:rPr lang="en-US" sz="2800" dirty="0" err="1"/>
              <a:t>count,"integers</a:t>
            </a:r>
            <a:r>
              <a:rPr lang="en-US" sz="2800" dirty="0"/>
              <a:t> is: ", </a:t>
            </a:r>
            <a:r>
              <a:rPr lang="en-US" sz="2800" dirty="0" err="1"/>
              <a:t>num_sum</a:t>
            </a:r>
            <a:r>
              <a:rPr lang="en-US" sz="2800" dirty="0" smtClean="0"/>
              <a:t>)}</a:t>
            </a:r>
          </a:p>
          <a:p>
            <a:r>
              <a:rPr lang="en-US" sz="2800" dirty="0"/>
              <a:t>}</a:t>
            </a:r>
            <a:endParaRPr lang="en-US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28060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6769" y="476673"/>
            <a:ext cx="8558463" cy="838200"/>
          </a:xfrm>
        </p:spPr>
        <p:txBody>
          <a:bodyPr>
            <a:noAutofit/>
          </a:bodyPr>
          <a:lstStyle/>
          <a:p>
            <a:r>
              <a:rPr lang="en-US" sz="2400" dirty="0"/>
              <a:t>Class practice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What will be the output of the following code snippet?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0" y="1738365"/>
            <a:ext cx="8558463" cy="4642963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Int</a:t>
            </a:r>
            <a:r>
              <a:rPr lang="en-US" sz="3200" dirty="0" smtClean="0"/>
              <a:t> </a:t>
            </a:r>
            <a:r>
              <a:rPr lang="en-US" sz="3200" dirty="0" err="1" smtClean="0"/>
              <a:t>num</a:t>
            </a:r>
            <a:r>
              <a:rPr lang="en-US" sz="3200" dirty="0" smtClean="0"/>
              <a:t>[]={1 , 2,3,4,5,6,7};</a:t>
            </a:r>
          </a:p>
          <a:p>
            <a:r>
              <a:rPr lang="en-US" sz="3200" dirty="0" smtClean="0"/>
              <a:t>for (</a:t>
            </a:r>
            <a:r>
              <a:rPr lang="en-US" sz="3200" dirty="0" err="1" smtClean="0"/>
              <a:t>int</a:t>
            </a:r>
            <a:r>
              <a:rPr lang="en-US" sz="3200" dirty="0" smtClean="0"/>
              <a:t> x:num){</a:t>
            </a:r>
            <a:endParaRPr lang="en-US" sz="3200" dirty="0"/>
          </a:p>
          <a:p>
            <a:r>
              <a:rPr lang="en-US" sz="3200" dirty="0"/>
              <a:t>    if (x == 3 or x==6):</a:t>
            </a:r>
          </a:p>
          <a:p>
            <a:r>
              <a:rPr lang="en-US" sz="3200" dirty="0"/>
              <a:t>        </a:t>
            </a:r>
            <a:r>
              <a:rPr lang="en-US" sz="3200" dirty="0" smtClean="0"/>
              <a:t>continue;</a:t>
            </a:r>
            <a:endParaRPr lang="en-US" sz="3200" dirty="0"/>
          </a:p>
          <a:p>
            <a:r>
              <a:rPr lang="en-US" sz="3200" dirty="0"/>
              <a:t>    </a:t>
            </a:r>
            <a:r>
              <a:rPr lang="en-US" sz="3200" dirty="0" err="1" smtClean="0"/>
              <a:t>System.out.println</a:t>
            </a:r>
            <a:r>
              <a:rPr lang="en-US" sz="3200" dirty="0" smtClean="0"/>
              <a:t>(x);</a:t>
            </a:r>
          </a:p>
          <a:p>
            <a:r>
              <a:rPr lang="en-US" sz="3200" dirty="0"/>
              <a:t>}</a:t>
            </a:r>
            <a:endParaRPr lang="en-US" sz="32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342297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Thank you</a:t>
            </a:r>
            <a:endParaRPr lang="en-IN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158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Iteration or repetition cont’d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2C2D334-52B6-DC4D-9773-C86225B7E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539" y="1525141"/>
            <a:ext cx="8558463" cy="4888923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The concept of looping can be divided into: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Count </a:t>
            </a:r>
            <a:r>
              <a:rPr lang="en-US" sz="3200" dirty="0"/>
              <a:t>Controlled Loop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Condition </a:t>
            </a:r>
            <a:r>
              <a:rPr lang="en-US" sz="3200" dirty="0"/>
              <a:t>Controlled Loop</a:t>
            </a:r>
          </a:p>
          <a:p>
            <a:pPr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9780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Iteration or repetition cont’d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2C2D334-52B6-DC4D-9773-C86225B7E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214423"/>
            <a:ext cx="8558463" cy="4888923"/>
          </a:xfrm>
        </p:spPr>
        <p:txBody>
          <a:bodyPr>
            <a:normAutofit/>
          </a:bodyPr>
          <a:lstStyle/>
          <a:p>
            <a:r>
              <a:rPr lang="en-US" sz="2400" b="1" dirty="0"/>
              <a:t>Count Controlled Loop</a:t>
            </a:r>
          </a:p>
          <a:p>
            <a:r>
              <a:rPr lang="en-US" sz="2400" dirty="0"/>
              <a:t>We define the repetition or iteration by a counter variable (its </a:t>
            </a:r>
            <a:r>
              <a:rPr lang="en-US" sz="2400" dirty="0" err="1"/>
              <a:t>initialisation</a:t>
            </a:r>
            <a:r>
              <a:rPr lang="en-US" sz="2400" dirty="0"/>
              <a:t> instruction, termination criteria, and increment instruction).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‘For’ Loop is a count-controlled loop:</a:t>
            </a:r>
          </a:p>
          <a:p>
            <a:r>
              <a:rPr lang="en-US" sz="2400" dirty="0"/>
              <a:t>Suppose print a name 10 times</a:t>
            </a:r>
          </a:p>
          <a:p>
            <a:r>
              <a:rPr lang="en-US" sz="2400" dirty="0"/>
              <a:t> </a:t>
            </a:r>
          </a:p>
          <a:p>
            <a:r>
              <a:rPr lang="en-US" sz="2400" dirty="0"/>
              <a:t>We define the counter as ‘count=0’ and the termination condition is 10 with an increment of 1 every step. So this will repeat 10 times.</a:t>
            </a:r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82676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Iteration or repetition cont’d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2C2D334-52B6-DC4D-9773-C86225B7E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214423"/>
            <a:ext cx="8558463" cy="4888923"/>
          </a:xfrm>
        </p:spPr>
        <p:txBody>
          <a:bodyPr>
            <a:normAutofit/>
          </a:bodyPr>
          <a:lstStyle/>
          <a:p>
            <a:r>
              <a:rPr lang="en-US" sz="2400" b="1" dirty="0"/>
              <a:t>Count Controlled Loop</a:t>
            </a:r>
          </a:p>
          <a:p>
            <a:pPr algn="just"/>
            <a:endParaRPr lang="en-US" sz="2400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5509" y="1927953"/>
            <a:ext cx="5179808" cy="433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4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Iteration or repetition cont’d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2C2D334-52B6-DC4D-9773-C86225B7E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436" y="1365344"/>
            <a:ext cx="8558463" cy="4888923"/>
          </a:xfrm>
        </p:spPr>
        <p:txBody>
          <a:bodyPr>
            <a:normAutofit/>
          </a:bodyPr>
          <a:lstStyle/>
          <a:p>
            <a:r>
              <a:rPr lang="en-US" sz="2400" b="1" dirty="0"/>
              <a:t>Condition Controlled Loop</a:t>
            </a:r>
            <a:endParaRPr lang="en-US" sz="2400" dirty="0"/>
          </a:p>
          <a:p>
            <a:r>
              <a:rPr lang="en-US" sz="2400" dirty="0"/>
              <a:t>Iteration or repetition continuously happens until a condition is met. </a:t>
            </a:r>
          </a:p>
          <a:p>
            <a:pPr algn="just"/>
            <a:r>
              <a:rPr lang="en-US" sz="2400" dirty="0"/>
              <a:t>The program checks the condition, if it is found to be true, the program executes a command, otherwise false and the program goes back or exit.</a:t>
            </a:r>
          </a:p>
          <a:p>
            <a:pPr algn="just"/>
            <a:r>
              <a:rPr lang="en-US" sz="2400" dirty="0"/>
              <a:t>The two concepts ‘while’ and ‘do while’ are used for condition-controlled looping.</a:t>
            </a:r>
          </a:p>
        </p:txBody>
      </p:sp>
    </p:spTree>
    <p:extLst>
      <p:ext uri="{BB962C8B-B14F-4D97-AF65-F5344CB8AC3E}">
        <p14:creationId xmlns:p14="http://schemas.microsoft.com/office/powerpoint/2010/main" val="3063507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456" y="565212"/>
            <a:ext cx="8596668" cy="1320800"/>
          </a:xfrm>
        </p:spPr>
        <p:txBody>
          <a:bodyPr>
            <a:normAutofit/>
          </a:bodyPr>
          <a:lstStyle/>
          <a:p>
            <a:r>
              <a:rPr lang="en-US" b="1" dirty="0"/>
              <a:t>While </a:t>
            </a:r>
            <a:r>
              <a:rPr lang="en-US" b="1" dirty="0" smtClean="0"/>
              <a:t>Loop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32C2D334-52B6-DC4D-9773-C86225B7E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112" y="1447060"/>
            <a:ext cx="8842160" cy="4864963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It </a:t>
            </a:r>
            <a:r>
              <a:rPr lang="en-US" sz="2400" dirty="0"/>
              <a:t>is another </a:t>
            </a:r>
            <a:r>
              <a:rPr lang="en-US" sz="2400" dirty="0" smtClean="0"/>
              <a:t>pre-test sloop </a:t>
            </a:r>
            <a:r>
              <a:rPr lang="en-US" sz="2400" dirty="0"/>
              <a:t>to check whether a condition is true or false. The ‘while’ loop executes when the condition is true and when the condition becomes false, the loop execution ends. </a:t>
            </a:r>
          </a:p>
          <a:p>
            <a:r>
              <a:rPr lang="en-US" sz="2400" b="1" dirty="0" smtClean="0"/>
              <a:t>Example</a:t>
            </a:r>
            <a:endParaRPr lang="en-US" sz="2400" dirty="0"/>
          </a:p>
          <a:p>
            <a:r>
              <a:rPr lang="en-US" sz="2400" dirty="0" err="1"/>
              <a:t>i</a:t>
            </a:r>
            <a:r>
              <a:rPr lang="en-US" sz="2400" dirty="0" err="1" smtClean="0"/>
              <a:t>nt</a:t>
            </a:r>
            <a:r>
              <a:rPr lang="en-US" sz="2400" dirty="0" smtClean="0"/>
              <a:t> a=1;</a:t>
            </a:r>
            <a:endParaRPr lang="en-US" sz="2400" dirty="0"/>
          </a:p>
          <a:p>
            <a:r>
              <a:rPr lang="en-US" sz="2400" dirty="0"/>
              <a:t>while </a:t>
            </a:r>
            <a:r>
              <a:rPr lang="en-US" sz="2400" dirty="0" smtClean="0"/>
              <a:t>(a</a:t>
            </a:r>
            <a:r>
              <a:rPr lang="en-US" sz="2400" dirty="0"/>
              <a:t>&lt;=</a:t>
            </a:r>
            <a:r>
              <a:rPr lang="en-US" sz="2400" dirty="0" smtClean="0"/>
              <a:t>10){</a:t>
            </a:r>
            <a:endParaRPr lang="en-US" sz="2400" dirty="0"/>
          </a:p>
          <a:p>
            <a:r>
              <a:rPr lang="en-US" sz="2400" dirty="0"/>
              <a:t>	print (a</a:t>
            </a:r>
            <a:r>
              <a:rPr lang="en-US" sz="2400" dirty="0" smtClean="0"/>
              <a:t>);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smtClean="0"/>
              <a:t>a=a+1; }</a:t>
            </a:r>
            <a:endParaRPr lang="en-US" sz="2400" dirty="0"/>
          </a:p>
          <a:p>
            <a:r>
              <a:rPr lang="en-US" sz="2400" dirty="0"/>
              <a:t>Output 1 2 3 4 5 6 7 8 9 10</a:t>
            </a:r>
          </a:p>
        </p:txBody>
      </p:sp>
    </p:spTree>
    <p:extLst>
      <p:ext uri="{BB962C8B-B14F-4D97-AF65-F5344CB8AC3E}">
        <p14:creationId xmlns:p14="http://schemas.microsoft.com/office/powerpoint/2010/main" val="3559063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While loop </a:t>
            </a:r>
            <a:r>
              <a:rPr lang="en-IN" dirty="0"/>
              <a:t>/*to find the sum of first n natural numbers*/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class </a:t>
            </a:r>
            <a:r>
              <a:rPr lang="en-IN" dirty="0" err="1"/>
              <a:t>sum_n</a:t>
            </a:r>
            <a:r>
              <a:rPr lang="en-IN" dirty="0"/>
              <a:t>{</a:t>
            </a:r>
          </a:p>
          <a:p>
            <a:r>
              <a:rPr lang="en-IN" dirty="0"/>
              <a:t>public </a:t>
            </a:r>
            <a:r>
              <a:rPr lang="en-IN" dirty="0" err="1"/>
              <a:t>int</a:t>
            </a:r>
            <a:r>
              <a:rPr lang="en-IN" dirty="0"/>
              <a:t> sum(</a:t>
            </a:r>
            <a:r>
              <a:rPr lang="en-IN" dirty="0" err="1"/>
              <a:t>int</a:t>
            </a:r>
            <a:r>
              <a:rPr lang="en-IN" dirty="0"/>
              <a:t> n){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/>
              <a:t>i</a:t>
            </a:r>
            <a:r>
              <a:rPr lang="en-IN" dirty="0"/>
              <a:t>=1;</a:t>
            </a:r>
          </a:p>
          <a:p>
            <a:r>
              <a:rPr lang="en-IN" dirty="0" err="1"/>
              <a:t>int</a:t>
            </a:r>
            <a:r>
              <a:rPr lang="en-IN" dirty="0"/>
              <a:t> sum=0;</a:t>
            </a:r>
          </a:p>
          <a:p>
            <a:r>
              <a:rPr lang="en-IN" dirty="0"/>
              <a:t>while (</a:t>
            </a:r>
            <a:r>
              <a:rPr lang="en-IN" dirty="0" err="1"/>
              <a:t>i</a:t>
            </a:r>
            <a:r>
              <a:rPr lang="en-IN" dirty="0"/>
              <a:t>&lt;=n){</a:t>
            </a:r>
          </a:p>
          <a:p>
            <a:r>
              <a:rPr lang="en-IN" dirty="0"/>
              <a:t>sum=</a:t>
            </a:r>
            <a:r>
              <a:rPr lang="en-IN" dirty="0" err="1"/>
              <a:t>sum+i</a:t>
            </a:r>
            <a:r>
              <a:rPr lang="en-IN" dirty="0"/>
              <a:t>;</a:t>
            </a:r>
          </a:p>
          <a:p>
            <a:r>
              <a:rPr lang="en-IN" dirty="0" err="1"/>
              <a:t>i</a:t>
            </a:r>
            <a:r>
              <a:rPr lang="en-IN" dirty="0"/>
              <a:t>++;</a:t>
            </a:r>
          </a:p>
          <a:p>
            <a:r>
              <a:rPr lang="en-IN" dirty="0"/>
              <a:t>}//end while</a:t>
            </a:r>
          </a:p>
          <a:p>
            <a:r>
              <a:rPr lang="en-IN" dirty="0"/>
              <a:t>return sum;</a:t>
            </a:r>
          </a:p>
          <a:p>
            <a:r>
              <a:rPr lang="en-IN" dirty="0" smtClean="0"/>
              <a:t>}//</a:t>
            </a:r>
            <a:r>
              <a:rPr lang="en-IN" dirty="0"/>
              <a:t>end </a:t>
            </a:r>
            <a:r>
              <a:rPr lang="en-IN" dirty="0" smtClean="0"/>
              <a:t>function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N" sz="2400" dirty="0"/>
              <a:t>public static void main(String [] </a:t>
            </a:r>
            <a:r>
              <a:rPr lang="en-IN" sz="2400" dirty="0" err="1"/>
              <a:t>args</a:t>
            </a:r>
            <a:r>
              <a:rPr lang="en-IN" sz="2400" dirty="0"/>
              <a:t>){</a:t>
            </a:r>
          </a:p>
          <a:p>
            <a:r>
              <a:rPr lang="en-IN" sz="2400" dirty="0" err="1"/>
              <a:t>sum_n</a:t>
            </a:r>
            <a:r>
              <a:rPr lang="en-IN" sz="2400" dirty="0"/>
              <a:t> s=new </a:t>
            </a:r>
            <a:r>
              <a:rPr lang="en-IN" sz="2400" dirty="0" err="1"/>
              <a:t>sum_n</a:t>
            </a:r>
            <a:r>
              <a:rPr lang="en-IN" sz="2400" dirty="0"/>
              <a:t>();</a:t>
            </a:r>
          </a:p>
          <a:p>
            <a:r>
              <a:rPr lang="en-IN" sz="2400" dirty="0" err="1"/>
              <a:t>System.out.println</a:t>
            </a:r>
            <a:r>
              <a:rPr lang="en-IN" sz="2400" dirty="0"/>
              <a:t>("The sum of n numbers="+</a:t>
            </a:r>
            <a:r>
              <a:rPr lang="en-IN" sz="2400" dirty="0" err="1"/>
              <a:t>s.sum</a:t>
            </a:r>
            <a:r>
              <a:rPr lang="en-IN" sz="2400" dirty="0"/>
              <a:t>(10));</a:t>
            </a:r>
          </a:p>
          <a:p>
            <a:r>
              <a:rPr lang="en-IN" sz="2400" dirty="0"/>
              <a:t>}</a:t>
            </a:r>
          </a:p>
          <a:p>
            <a:r>
              <a:rPr lang="en-IN" sz="2400" dirty="0"/>
              <a:t>}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7964188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422</TotalTime>
  <Words>1340</Words>
  <Application>Microsoft Office PowerPoint</Application>
  <PresentationFormat>Widescreen</PresentationFormat>
  <Paragraphs>229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Trebuchet MS</vt:lpstr>
      <vt:lpstr>Wingdings 3</vt:lpstr>
      <vt:lpstr>Facet</vt:lpstr>
      <vt:lpstr>Iteration in Java</vt:lpstr>
      <vt:lpstr>Iteration Statements </vt:lpstr>
      <vt:lpstr>Iteration or repetition</vt:lpstr>
      <vt:lpstr>Iteration or repetition cont’d</vt:lpstr>
      <vt:lpstr>Iteration or repetition cont’d</vt:lpstr>
      <vt:lpstr>Iteration or repetition cont’d</vt:lpstr>
      <vt:lpstr>Iteration or repetition cont’d</vt:lpstr>
      <vt:lpstr>While Loop </vt:lpstr>
      <vt:lpstr>While loop /*to find the sum of first n natural numbers*/ </vt:lpstr>
      <vt:lpstr>output</vt:lpstr>
      <vt:lpstr>Iteration or repetition</vt:lpstr>
      <vt:lpstr>Find the factorial of a number</vt:lpstr>
      <vt:lpstr>To find the factorial of a number</vt:lpstr>
      <vt:lpstr>PowerPoint Presentation</vt:lpstr>
      <vt:lpstr>‘For’ Loop in Java</vt:lpstr>
      <vt:lpstr>/*print multiplication table using for loop*/</vt:lpstr>
      <vt:lpstr>output</vt:lpstr>
      <vt:lpstr>Java Nested for Loop</vt:lpstr>
      <vt:lpstr>/*print floyds triangle*/</vt:lpstr>
      <vt:lpstr>Java for-each Loop </vt:lpstr>
      <vt:lpstr>Syntax:</vt:lpstr>
      <vt:lpstr>//Java For-each loop example which prints the elements of the array   </vt:lpstr>
      <vt:lpstr>Class practice</vt:lpstr>
      <vt:lpstr>main keywords used in  loop are.</vt:lpstr>
      <vt:lpstr>Java Labeled For Loop</vt:lpstr>
      <vt:lpstr>//Java print prime numbers</vt:lpstr>
      <vt:lpstr>output</vt:lpstr>
      <vt:lpstr>Java Infinitive for Loop</vt:lpstr>
      <vt:lpstr>PowerPoint Presentation</vt:lpstr>
      <vt:lpstr>Do while loop</vt:lpstr>
      <vt:lpstr>Syntax: do while loop</vt:lpstr>
      <vt:lpstr>Class practice  What will be the output of the following code snippet?</vt:lpstr>
      <vt:lpstr>Class practice  What will be the output of the following code snippet?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Iteration in Java</dc:title>
  <dc:creator>Administrator</dc:creator>
  <cp:lastModifiedBy>Administrator</cp:lastModifiedBy>
  <cp:revision>29</cp:revision>
  <dcterms:created xsi:type="dcterms:W3CDTF">2022-07-07T05:44:58Z</dcterms:created>
  <dcterms:modified xsi:type="dcterms:W3CDTF">2022-07-07T12:47:05Z</dcterms:modified>
</cp:coreProperties>
</file>