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54"/>
  </p:notesMasterIdLst>
  <p:sldIdLst>
    <p:sldId id="256" r:id="rId2"/>
    <p:sldId id="257" r:id="rId3"/>
    <p:sldId id="258" r:id="rId4"/>
    <p:sldId id="260" r:id="rId5"/>
    <p:sldId id="261" r:id="rId6"/>
    <p:sldId id="289" r:id="rId7"/>
    <p:sldId id="262" r:id="rId8"/>
    <p:sldId id="264" r:id="rId9"/>
    <p:sldId id="290" r:id="rId10"/>
    <p:sldId id="291" r:id="rId11"/>
    <p:sldId id="292" r:id="rId12"/>
    <p:sldId id="293" r:id="rId13"/>
    <p:sldId id="325" r:id="rId14"/>
    <p:sldId id="332" r:id="rId15"/>
    <p:sldId id="333" r:id="rId16"/>
    <p:sldId id="334" r:id="rId17"/>
    <p:sldId id="265" r:id="rId18"/>
    <p:sldId id="266" r:id="rId19"/>
    <p:sldId id="300" r:id="rId20"/>
    <p:sldId id="301" r:id="rId21"/>
    <p:sldId id="302" r:id="rId22"/>
    <p:sldId id="326" r:id="rId23"/>
    <p:sldId id="327" r:id="rId24"/>
    <p:sldId id="328" r:id="rId25"/>
    <p:sldId id="329" r:id="rId26"/>
    <p:sldId id="330" r:id="rId27"/>
    <p:sldId id="331" r:id="rId28"/>
    <p:sldId id="304" r:id="rId29"/>
    <p:sldId id="305" r:id="rId30"/>
    <p:sldId id="306" r:id="rId31"/>
    <p:sldId id="303" r:id="rId32"/>
    <p:sldId id="307" r:id="rId33"/>
    <p:sldId id="308" r:id="rId34"/>
    <p:sldId id="309" r:id="rId35"/>
    <p:sldId id="310" r:id="rId36"/>
    <p:sldId id="276" r:id="rId37"/>
    <p:sldId id="312" r:id="rId38"/>
    <p:sldId id="313" r:id="rId39"/>
    <p:sldId id="314" r:id="rId40"/>
    <p:sldId id="279" r:id="rId41"/>
    <p:sldId id="311" r:id="rId42"/>
    <p:sldId id="315" r:id="rId43"/>
    <p:sldId id="316" r:id="rId44"/>
    <p:sldId id="317" r:id="rId45"/>
    <p:sldId id="318" r:id="rId46"/>
    <p:sldId id="320" r:id="rId47"/>
    <p:sldId id="321" r:id="rId48"/>
    <p:sldId id="319" r:id="rId49"/>
    <p:sldId id="322" r:id="rId50"/>
    <p:sldId id="323" r:id="rId51"/>
    <p:sldId id="335" r:id="rId52"/>
    <p:sldId id="32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F4E4E-9D46-4D1C-BB54-9F34E7E0A738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1F02C-4249-4185-B6F4-2C467015E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35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EF445CF-C837-45D2-BA10-B7D84DB7A58B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9910-60D7-484C-9076-6000D84D942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15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45CF-C837-45D2-BA10-B7D84DB7A58B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9910-60D7-484C-9076-6000D84D9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41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45CF-C837-45D2-BA10-B7D84DB7A58B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9910-60D7-484C-9076-6000D84D942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45CF-C837-45D2-BA10-B7D84DB7A58B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9910-60D7-484C-9076-6000D84D9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67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45CF-C837-45D2-BA10-B7D84DB7A58B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9910-60D7-484C-9076-6000D84D942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7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45CF-C837-45D2-BA10-B7D84DB7A58B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9910-60D7-484C-9076-6000D84D9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81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45CF-C837-45D2-BA10-B7D84DB7A58B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9910-60D7-484C-9076-6000D84D9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82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45CF-C837-45D2-BA10-B7D84DB7A58B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9910-60D7-484C-9076-6000D84D9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54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45CF-C837-45D2-BA10-B7D84DB7A58B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9910-60D7-484C-9076-6000D84D9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71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45CF-C837-45D2-BA10-B7D84DB7A58B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9910-60D7-484C-9076-6000D84D9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13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45CF-C837-45D2-BA10-B7D84DB7A58B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9910-60D7-484C-9076-6000D84D942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07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EF445CF-C837-45D2-BA10-B7D84DB7A58B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E249910-60D7-484C-9076-6000D84D942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1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Language fundamentals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62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" y="1690688"/>
            <a:ext cx="9947238" cy="3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09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Made class variables static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50524" y="1825581"/>
            <a:ext cx="77206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import java.io.*;</a:t>
            </a:r>
          </a:p>
          <a:p>
            <a:endParaRPr lang="en-IN" dirty="0" smtClean="0"/>
          </a:p>
          <a:p>
            <a:r>
              <a:rPr lang="en-IN" dirty="0" smtClean="0"/>
              <a:t>class student{</a:t>
            </a:r>
          </a:p>
          <a:p>
            <a:r>
              <a:rPr lang="en-IN" i="1" dirty="0" smtClean="0">
                <a:solidFill>
                  <a:schemeClr val="accent1">
                    <a:lumMod val="75000"/>
                  </a:schemeClr>
                </a:solidFill>
              </a:rPr>
              <a:t>static String name;</a:t>
            </a:r>
          </a:p>
          <a:p>
            <a:r>
              <a:rPr lang="en-IN" i="1" dirty="0" smtClean="0">
                <a:solidFill>
                  <a:schemeClr val="accent1">
                    <a:lumMod val="75000"/>
                  </a:schemeClr>
                </a:solidFill>
              </a:rPr>
              <a:t>static String grade;</a:t>
            </a:r>
          </a:p>
          <a:p>
            <a:r>
              <a:rPr lang="en-IN" i="1" dirty="0" smtClean="0">
                <a:solidFill>
                  <a:schemeClr val="accent1">
                    <a:lumMod val="75000"/>
                  </a:schemeClr>
                </a:solidFill>
              </a:rPr>
              <a:t>static Double marks;</a:t>
            </a:r>
          </a:p>
          <a:p>
            <a:endParaRPr lang="en-IN" dirty="0" smtClean="0"/>
          </a:p>
          <a:p>
            <a:r>
              <a:rPr lang="en-IN" dirty="0" smtClean="0"/>
              <a:t>public static void input(){</a:t>
            </a:r>
          </a:p>
          <a:p>
            <a:endParaRPr lang="en-IN" dirty="0" smtClean="0"/>
          </a:p>
          <a:p>
            <a:r>
              <a:rPr lang="en-IN" dirty="0" smtClean="0"/>
              <a:t>name="</a:t>
            </a:r>
            <a:r>
              <a:rPr lang="en-IN" dirty="0" err="1" smtClean="0"/>
              <a:t>Souvik</a:t>
            </a:r>
            <a:r>
              <a:rPr lang="en-IN" dirty="0" smtClean="0"/>
              <a:t>";</a:t>
            </a:r>
          </a:p>
          <a:p>
            <a:r>
              <a:rPr lang="en-IN" dirty="0" smtClean="0"/>
              <a:t>grade="A";</a:t>
            </a:r>
          </a:p>
          <a:p>
            <a:r>
              <a:rPr lang="en-IN" dirty="0" smtClean="0"/>
              <a:t>marks=95.6;</a:t>
            </a:r>
          </a:p>
          <a:p>
            <a:endParaRPr lang="en-IN" dirty="0" smtClean="0"/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68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78" y="2051527"/>
            <a:ext cx="70199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7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init</a:t>
            </a:r>
            <a:r>
              <a:rPr lang="en-US" dirty="0" smtClean="0"/>
              <a:t> block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Static Initialization Block in Java is a block that runs before the main( ) method in Java.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will be executed before the main method( ) </a:t>
            </a:r>
            <a:r>
              <a:rPr lang="en-US" dirty="0" smtClean="0"/>
              <a:t>regardless of the position.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the entire program, the Static Initialization Block will execute only one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There </a:t>
            </a:r>
            <a:r>
              <a:rPr lang="en-US" dirty="0"/>
              <a:t>can be many Static Initialization Blocks in a specific class.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we have many Static Initialization Blocks in Java then they are called </a:t>
            </a:r>
            <a:r>
              <a:rPr lang="en-US" dirty="0" smtClean="0"/>
              <a:t>according to order.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This block will not return anything.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Checked </a:t>
            </a:r>
            <a:r>
              <a:rPr lang="en-US" dirty="0"/>
              <a:t>exceptions cannot be thrown.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77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init</a:t>
            </a:r>
            <a:r>
              <a:rPr lang="en-US" dirty="0" smtClean="0"/>
              <a:t> block for </a:t>
            </a:r>
            <a:r>
              <a:rPr lang="en-US" dirty="0" err="1" smtClean="0"/>
              <a:t>initialisation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class </a:t>
            </a:r>
            <a:r>
              <a:rPr lang="en-IN" dirty="0" err="1"/>
              <a:t>emp</a:t>
            </a:r>
            <a:r>
              <a:rPr lang="en-IN" dirty="0"/>
              <a:t>{</a:t>
            </a:r>
          </a:p>
          <a:p>
            <a:r>
              <a:rPr lang="en-IN" dirty="0"/>
              <a:t>static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empid</a:t>
            </a:r>
            <a:r>
              <a:rPr lang="en-IN" dirty="0"/>
              <a:t>;</a:t>
            </a:r>
          </a:p>
          <a:p>
            <a:r>
              <a:rPr lang="en-IN" dirty="0"/>
              <a:t>static String </a:t>
            </a:r>
            <a:r>
              <a:rPr lang="en-IN" dirty="0" err="1"/>
              <a:t>empname</a:t>
            </a:r>
            <a:r>
              <a:rPr lang="en-IN" dirty="0"/>
              <a:t>;</a:t>
            </a:r>
          </a:p>
          <a:p>
            <a:r>
              <a:rPr lang="en-IN" dirty="0"/>
              <a:t>static String designation;</a:t>
            </a:r>
          </a:p>
          <a:p>
            <a:r>
              <a:rPr lang="en-IN" dirty="0"/>
              <a:t>static{</a:t>
            </a:r>
          </a:p>
          <a:p>
            <a:r>
              <a:rPr lang="en-IN" dirty="0" err="1"/>
              <a:t>empid</a:t>
            </a:r>
            <a:r>
              <a:rPr lang="en-IN" dirty="0"/>
              <a:t>=1001;</a:t>
            </a:r>
          </a:p>
          <a:p>
            <a:r>
              <a:rPr lang="en-IN" dirty="0" err="1"/>
              <a:t>empname</a:t>
            </a:r>
            <a:r>
              <a:rPr lang="en-IN" dirty="0"/>
              <a:t>="</a:t>
            </a:r>
            <a:r>
              <a:rPr lang="en-IN" dirty="0" err="1"/>
              <a:t>Vivek</a:t>
            </a:r>
            <a:r>
              <a:rPr lang="en-IN" dirty="0"/>
              <a:t> Bansal";</a:t>
            </a:r>
          </a:p>
          <a:p>
            <a:r>
              <a:rPr lang="en-IN" dirty="0"/>
              <a:t>designation="Executive";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792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init</a:t>
            </a:r>
            <a:r>
              <a:rPr lang="en-US" dirty="0"/>
              <a:t> block for </a:t>
            </a:r>
            <a:r>
              <a:rPr lang="en-US" dirty="0" err="1"/>
              <a:t>initialisation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public static void main(String 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empid</a:t>
            </a:r>
            <a:r>
              <a:rPr lang="en-IN" dirty="0"/>
              <a:t>:"+</a:t>
            </a:r>
            <a:r>
              <a:rPr lang="en-IN" dirty="0" err="1"/>
              <a:t>empid</a:t>
            </a:r>
            <a:r>
              <a:rPr lang="en-IN" dirty="0"/>
              <a:t>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empname</a:t>
            </a:r>
            <a:r>
              <a:rPr lang="en-IN" dirty="0"/>
              <a:t>:"+</a:t>
            </a:r>
            <a:r>
              <a:rPr lang="en-IN" dirty="0" err="1"/>
              <a:t>empname</a:t>
            </a:r>
            <a:r>
              <a:rPr lang="en-IN" dirty="0"/>
              <a:t>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("designation:"+designation);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523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77" y="2084832"/>
            <a:ext cx="76009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9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a class or </a:t>
            </a:r>
            <a:r>
              <a:rPr lang="en-US" dirty="0" err="1"/>
              <a:t>struct</a:t>
            </a:r>
            <a:r>
              <a:rPr lang="en-US" dirty="0"/>
              <a:t> is created, its constructor is called. </a:t>
            </a:r>
          </a:p>
          <a:p>
            <a:r>
              <a:rPr lang="en-US" dirty="0"/>
              <a:t>A class or </a:t>
            </a:r>
            <a:r>
              <a:rPr lang="en-US" dirty="0" err="1"/>
              <a:t>struct</a:t>
            </a:r>
            <a:r>
              <a:rPr lang="en-US" dirty="0"/>
              <a:t> may have multiple constructors that take different arguments. </a:t>
            </a:r>
          </a:p>
          <a:p>
            <a:r>
              <a:rPr lang="en-US" dirty="0"/>
              <a:t>Constructors enable the programmer to set default values, limit instantiation, and write code that is flexible and easy to read. </a:t>
            </a:r>
          </a:p>
        </p:txBody>
      </p:sp>
    </p:spTree>
    <p:extLst>
      <p:ext uri="{BB962C8B-B14F-4D97-AF65-F5344CB8AC3E}">
        <p14:creationId xmlns:p14="http://schemas.microsoft.com/office/powerpoint/2010/main" val="398569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constructor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Constructors are class methods that are executed when an object of a given type is created.</a:t>
            </a:r>
          </a:p>
          <a:p>
            <a:r>
              <a:rPr lang="en-US" sz="3200" dirty="0"/>
              <a:t> Constructors have the same name as the class, and usually initialize the data members of the new object. </a:t>
            </a:r>
          </a:p>
        </p:txBody>
      </p:sp>
    </p:spTree>
    <p:extLst>
      <p:ext uri="{BB962C8B-B14F-4D97-AF65-F5344CB8AC3E}">
        <p14:creationId xmlns:p14="http://schemas.microsoft.com/office/powerpoint/2010/main" val="143854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constructors and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must have the same name as the class within which it is defined while it is not necessary for the method in Java.</a:t>
            </a:r>
          </a:p>
          <a:p>
            <a:r>
              <a:rPr lang="en-US" dirty="0" smtClean="0"/>
              <a:t>Constructors do not return any type while method(s) have the return type or void if does not return any value.</a:t>
            </a:r>
          </a:p>
          <a:p>
            <a:r>
              <a:rPr lang="en-US" dirty="0" smtClean="0"/>
              <a:t>Constructors are called only once at the time of Object creation while method(s) can be called any number of times.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58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Constructor</a:t>
            </a:r>
          </a:p>
          <a:p>
            <a:r>
              <a:rPr lang="en-IN" dirty="0" smtClean="0"/>
              <a:t>Method Overloading</a:t>
            </a:r>
          </a:p>
          <a:p>
            <a:r>
              <a:rPr lang="en-IN" dirty="0" smtClean="0"/>
              <a:t>Parameterized Constructor</a:t>
            </a:r>
          </a:p>
          <a:p>
            <a:r>
              <a:rPr lang="en-IN" dirty="0" smtClean="0"/>
              <a:t>“this” keyword</a:t>
            </a:r>
          </a:p>
          <a:p>
            <a:r>
              <a:rPr lang="en-IN" dirty="0" smtClean="0"/>
              <a:t>Static variable and method</a:t>
            </a:r>
          </a:p>
          <a:p>
            <a:r>
              <a:rPr lang="en-IN" dirty="0" smtClean="0"/>
              <a:t>Static </a:t>
            </a:r>
            <a:r>
              <a:rPr lang="en-IN" dirty="0" err="1" smtClean="0"/>
              <a:t>init</a:t>
            </a:r>
            <a:r>
              <a:rPr lang="en-IN" dirty="0" smtClean="0"/>
              <a:t> block</a:t>
            </a:r>
          </a:p>
          <a:p>
            <a:r>
              <a:rPr lang="en-IN" dirty="0" smtClean="0"/>
              <a:t>JavaBean standards</a:t>
            </a:r>
          </a:p>
          <a:p>
            <a:r>
              <a:rPr lang="en-IN" dirty="0" smtClean="0"/>
              <a:t>Getter setter method</a:t>
            </a:r>
          </a:p>
          <a:p>
            <a:r>
              <a:rPr lang="en-IN" dirty="0" smtClean="0"/>
              <a:t>Different type of variables and their scope(local, instance , static )</a:t>
            </a:r>
          </a:p>
        </p:txBody>
      </p:sp>
    </p:spTree>
    <p:extLst>
      <p:ext uri="{BB962C8B-B14F-4D97-AF65-F5344CB8AC3E}">
        <p14:creationId xmlns:p14="http://schemas.microsoft.com/office/powerpoint/2010/main" val="275299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Constructors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is the correct time to discuss the types of the constructor, so primarily there are two types of constructors in java: </a:t>
            </a:r>
          </a:p>
          <a:p>
            <a:r>
              <a:rPr lang="en-US" dirty="0" smtClean="0"/>
              <a:t>No-argument or default constructor</a:t>
            </a:r>
          </a:p>
          <a:p>
            <a:r>
              <a:rPr lang="en-US" dirty="0" smtClean="0"/>
              <a:t>Parameterized Constructor</a:t>
            </a:r>
          </a:p>
        </p:txBody>
      </p:sp>
    </p:spTree>
    <p:extLst>
      <p:ext uri="{BB962C8B-B14F-4D97-AF65-F5344CB8AC3E}">
        <p14:creationId xmlns:p14="http://schemas.microsoft.com/office/powerpoint/2010/main" val="80669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constructor that has no parameter is known as the default constructor. </a:t>
            </a:r>
          </a:p>
          <a:p>
            <a:r>
              <a:rPr lang="en-US" dirty="0" smtClean="0"/>
              <a:t>If we don’t define a constructor in a class, then the compiler creates a default constructor(with no arguments) for the class. </a:t>
            </a:r>
          </a:p>
          <a:p>
            <a:r>
              <a:rPr lang="en-US" dirty="0" smtClean="0"/>
              <a:t>And if we write a constructor with arguments or no arguments then the compiler does not create a default constructor.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905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 to count the number of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import java.io.*;</a:t>
            </a:r>
          </a:p>
          <a:p>
            <a:r>
              <a:rPr lang="en-US" dirty="0" smtClean="0"/>
              <a:t>class student{</a:t>
            </a:r>
          </a:p>
          <a:p>
            <a:r>
              <a:rPr lang="en-US" dirty="0" smtClean="0"/>
              <a:t>static String name;</a:t>
            </a:r>
          </a:p>
          <a:p>
            <a:r>
              <a:rPr lang="en-US" dirty="0" smtClean="0"/>
              <a:t>static String grade;</a:t>
            </a:r>
          </a:p>
          <a:p>
            <a:r>
              <a:rPr lang="en-US" dirty="0" smtClean="0"/>
              <a:t>static Double marks;</a:t>
            </a:r>
          </a:p>
          <a:p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counter=0;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63036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public static void input(){</a:t>
            </a:r>
          </a:p>
          <a:p>
            <a:r>
              <a:rPr lang="en-IN" dirty="0" err="1" smtClean="0"/>
              <a:t>DataInputStream</a:t>
            </a:r>
            <a:r>
              <a:rPr lang="en-IN" dirty="0" smtClean="0"/>
              <a:t> in =new </a:t>
            </a:r>
            <a:r>
              <a:rPr lang="en-IN" dirty="0" err="1" smtClean="0"/>
              <a:t>DataInputStream</a:t>
            </a:r>
            <a:r>
              <a:rPr lang="en-IN" dirty="0" smtClean="0"/>
              <a:t>(System.in);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("Enter your name?");</a:t>
            </a:r>
          </a:p>
          <a:p>
            <a:r>
              <a:rPr lang="en-IN" dirty="0" smtClean="0"/>
              <a:t>name=</a:t>
            </a:r>
            <a:r>
              <a:rPr lang="en-IN" dirty="0" err="1" smtClean="0"/>
              <a:t>in.readLine</a:t>
            </a:r>
            <a:r>
              <a:rPr lang="en-IN" dirty="0" smtClean="0"/>
              <a:t>();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("Enter your grade?");</a:t>
            </a:r>
          </a:p>
          <a:p>
            <a:r>
              <a:rPr lang="en-IN" dirty="0" smtClean="0"/>
              <a:t>grade=</a:t>
            </a:r>
            <a:r>
              <a:rPr lang="en-IN" dirty="0" err="1" smtClean="0"/>
              <a:t>in.readLine</a:t>
            </a:r>
            <a:r>
              <a:rPr lang="en-IN" dirty="0" smtClean="0"/>
              <a:t>();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("Enter your marks?");</a:t>
            </a:r>
          </a:p>
          <a:p>
            <a:r>
              <a:rPr lang="en-IN" dirty="0" smtClean="0"/>
              <a:t>marks=</a:t>
            </a:r>
            <a:r>
              <a:rPr lang="en-IN" dirty="0" err="1" smtClean="0"/>
              <a:t>Double.parseDouble</a:t>
            </a:r>
            <a:r>
              <a:rPr lang="en-IN" dirty="0" smtClean="0"/>
              <a:t>(</a:t>
            </a:r>
            <a:r>
              <a:rPr lang="en-IN" dirty="0" err="1" smtClean="0"/>
              <a:t>in.readLine</a:t>
            </a:r>
            <a:r>
              <a:rPr lang="en-IN" dirty="0" smtClean="0"/>
              <a:t>());</a:t>
            </a:r>
          </a:p>
          <a:p>
            <a:endParaRPr lang="en-IN" dirty="0" smtClean="0"/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196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public void display(){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("Name of student:"+name);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("grade:"+grade);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("Marks percentage:"+marks);</a:t>
            </a:r>
          </a:p>
          <a:p>
            <a:endParaRPr lang="en-IN" dirty="0" smtClean="0"/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527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 smtClean="0"/>
              <a:t>public student(){</a:t>
            </a:r>
          </a:p>
          <a:p>
            <a:r>
              <a:rPr lang="en-IN" sz="3600" dirty="0" smtClean="0"/>
              <a:t>counter++;</a:t>
            </a:r>
          </a:p>
          <a:p>
            <a:r>
              <a:rPr lang="en-IN" sz="3600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9076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161"/>
            <a:ext cx="10515600" cy="4809802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public static void main(String [] </a:t>
            </a:r>
            <a:r>
              <a:rPr lang="en-IN" dirty="0" err="1" smtClean="0"/>
              <a:t>args</a:t>
            </a:r>
            <a:r>
              <a:rPr lang="en-IN" dirty="0" smtClean="0"/>
              <a:t>){</a:t>
            </a:r>
          </a:p>
          <a:p>
            <a:r>
              <a:rPr lang="en-IN" dirty="0" smtClean="0"/>
              <a:t>student s=new student();</a:t>
            </a:r>
          </a:p>
          <a:p>
            <a:r>
              <a:rPr lang="en-IN" dirty="0" err="1" smtClean="0"/>
              <a:t>student.input</a:t>
            </a:r>
            <a:r>
              <a:rPr lang="en-IN" dirty="0" smtClean="0"/>
              <a:t>();</a:t>
            </a:r>
          </a:p>
          <a:p>
            <a:r>
              <a:rPr lang="en-IN" dirty="0" err="1" smtClean="0"/>
              <a:t>s.display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student s1=new student();</a:t>
            </a:r>
          </a:p>
          <a:p>
            <a:r>
              <a:rPr lang="en-IN" dirty="0" err="1" smtClean="0"/>
              <a:t>student.input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s1.display();</a:t>
            </a:r>
          </a:p>
          <a:p>
            <a:r>
              <a:rPr lang="en-IN" dirty="0" smtClean="0"/>
              <a:t>student s2=new student();</a:t>
            </a:r>
          </a:p>
          <a:p>
            <a:r>
              <a:rPr lang="en-IN" dirty="0" err="1" smtClean="0"/>
              <a:t>student.input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s2.display();</a:t>
            </a:r>
          </a:p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(“The number of students:”+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Student.count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());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353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0969"/>
            <a:ext cx="48863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70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Initializing a banks data using default constructor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class </a:t>
            </a:r>
            <a:r>
              <a:rPr lang="en-IN" dirty="0" err="1" smtClean="0"/>
              <a:t>bank_default</a:t>
            </a:r>
            <a:r>
              <a:rPr lang="en-IN" dirty="0" smtClean="0"/>
              <a:t>{</a:t>
            </a:r>
          </a:p>
          <a:p>
            <a:r>
              <a:rPr lang="en-IN" dirty="0" smtClean="0"/>
              <a:t>String </a:t>
            </a:r>
            <a:r>
              <a:rPr lang="en-IN" dirty="0" err="1" smtClean="0"/>
              <a:t>accname</a:t>
            </a:r>
            <a:r>
              <a:rPr lang="en-IN" dirty="0" smtClean="0"/>
              <a:t>="";</a:t>
            </a:r>
          </a:p>
          <a:p>
            <a:r>
              <a:rPr lang="en-IN" dirty="0" smtClean="0"/>
              <a:t>String </a:t>
            </a:r>
            <a:r>
              <a:rPr lang="en-IN" dirty="0" err="1" smtClean="0"/>
              <a:t>acno</a:t>
            </a:r>
            <a:r>
              <a:rPr lang="en-IN" dirty="0" smtClean="0"/>
              <a:t>="";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bal</a:t>
            </a:r>
            <a:r>
              <a:rPr lang="en-IN" dirty="0" smtClean="0"/>
              <a:t>;</a:t>
            </a:r>
          </a:p>
          <a:p>
            <a:r>
              <a:rPr lang="en-IN" dirty="0" smtClean="0"/>
              <a:t>String type="";</a:t>
            </a:r>
          </a:p>
          <a:p>
            <a:r>
              <a:rPr lang="en-IN" dirty="0" smtClean="0"/>
              <a:t>public </a:t>
            </a:r>
            <a:r>
              <a:rPr lang="en-IN" dirty="0" err="1" smtClean="0"/>
              <a:t>bank_default</a:t>
            </a:r>
            <a:r>
              <a:rPr lang="en-IN" dirty="0" smtClean="0"/>
              <a:t>(){</a:t>
            </a:r>
          </a:p>
          <a:p>
            <a:r>
              <a:rPr lang="en-IN" dirty="0" err="1" smtClean="0"/>
              <a:t>accname</a:t>
            </a:r>
            <a:r>
              <a:rPr lang="en-IN" dirty="0" smtClean="0"/>
              <a:t>="</a:t>
            </a:r>
            <a:r>
              <a:rPr lang="en-IN" dirty="0" err="1" smtClean="0"/>
              <a:t>Sonu</a:t>
            </a:r>
            <a:r>
              <a:rPr lang="en-IN" dirty="0" smtClean="0"/>
              <a:t> </a:t>
            </a:r>
            <a:r>
              <a:rPr lang="en-IN" dirty="0" err="1" smtClean="0"/>
              <a:t>Agarwaal</a:t>
            </a:r>
            <a:r>
              <a:rPr lang="en-IN" dirty="0" smtClean="0"/>
              <a:t>";</a:t>
            </a:r>
          </a:p>
          <a:p>
            <a:r>
              <a:rPr lang="en-IN" dirty="0" err="1" smtClean="0"/>
              <a:t>acno</a:t>
            </a:r>
            <a:r>
              <a:rPr lang="en-IN" dirty="0" smtClean="0"/>
              <a:t>="Ac01";</a:t>
            </a:r>
          </a:p>
          <a:p>
            <a:r>
              <a:rPr lang="en-IN" dirty="0" err="1" smtClean="0"/>
              <a:t>bal</a:t>
            </a:r>
            <a:r>
              <a:rPr lang="en-IN" dirty="0" smtClean="0"/>
              <a:t>=10000;</a:t>
            </a:r>
          </a:p>
          <a:p>
            <a:r>
              <a:rPr lang="en-IN" dirty="0" smtClean="0"/>
              <a:t>type="Savings";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856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Initializing a banks data using default constructor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public void </a:t>
            </a:r>
            <a:r>
              <a:rPr lang="en-IN" dirty="0" err="1" smtClean="0"/>
              <a:t>disp</a:t>
            </a:r>
            <a:r>
              <a:rPr lang="en-IN" dirty="0" smtClean="0"/>
              <a:t>(){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</a:t>
            </a:r>
            <a:r>
              <a:rPr lang="en-IN" dirty="0" err="1" smtClean="0"/>
              <a:t>Acno</a:t>
            </a:r>
            <a:r>
              <a:rPr lang="en-IN" dirty="0" smtClean="0"/>
              <a:t>="+</a:t>
            </a:r>
            <a:r>
              <a:rPr lang="en-IN" dirty="0" err="1" smtClean="0"/>
              <a:t>acno</a:t>
            </a:r>
            <a:r>
              <a:rPr lang="en-IN" dirty="0" smtClean="0"/>
              <a:t>);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</a:t>
            </a:r>
            <a:r>
              <a:rPr lang="en-IN" dirty="0" err="1" smtClean="0"/>
              <a:t>Acc</a:t>
            </a:r>
            <a:r>
              <a:rPr lang="en-IN" dirty="0" smtClean="0"/>
              <a:t> name="+</a:t>
            </a:r>
            <a:r>
              <a:rPr lang="en-IN" dirty="0" err="1" smtClean="0"/>
              <a:t>accname</a:t>
            </a:r>
            <a:r>
              <a:rPr lang="en-IN" dirty="0" smtClean="0"/>
              <a:t>);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("balance="+</a:t>
            </a:r>
            <a:r>
              <a:rPr lang="en-IN" dirty="0" err="1" smtClean="0"/>
              <a:t>bal</a:t>
            </a:r>
            <a:r>
              <a:rPr lang="en-IN" dirty="0" smtClean="0"/>
              <a:t>);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("type="+type);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public static void main(String [] </a:t>
            </a:r>
            <a:r>
              <a:rPr lang="en-IN" dirty="0" err="1" smtClean="0"/>
              <a:t>args</a:t>
            </a:r>
            <a:r>
              <a:rPr lang="en-IN" dirty="0" smtClean="0"/>
              <a:t>){</a:t>
            </a:r>
          </a:p>
          <a:p>
            <a:r>
              <a:rPr lang="en-IN" dirty="0" smtClean="0"/>
              <a:t>bank b=new bank();</a:t>
            </a:r>
          </a:p>
          <a:p>
            <a:r>
              <a:rPr lang="en-IN" dirty="0" err="1" smtClean="0"/>
              <a:t>b.disp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4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Classes and Objects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02" y="2023692"/>
            <a:ext cx="79248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02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constructor that has parameters is known as parameterized constructor. </a:t>
            </a:r>
          </a:p>
          <a:p>
            <a:r>
              <a:rPr lang="en-US" dirty="0" smtClean="0"/>
              <a:t>If we want to initialize fields of the class with our own values, then use a parameterized constructor.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815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Using bank parameterized constructor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class </a:t>
            </a:r>
            <a:r>
              <a:rPr lang="en-IN" dirty="0" err="1" smtClean="0"/>
              <a:t>bank_param</a:t>
            </a:r>
            <a:r>
              <a:rPr lang="en-IN" dirty="0" smtClean="0"/>
              <a:t>{</a:t>
            </a:r>
          </a:p>
          <a:p>
            <a:r>
              <a:rPr lang="en-IN" dirty="0" smtClean="0"/>
              <a:t>String </a:t>
            </a:r>
            <a:r>
              <a:rPr lang="en-IN" dirty="0" err="1" smtClean="0"/>
              <a:t>accname</a:t>
            </a:r>
            <a:r>
              <a:rPr lang="en-IN" dirty="0" smtClean="0"/>
              <a:t>="";</a:t>
            </a:r>
          </a:p>
          <a:p>
            <a:r>
              <a:rPr lang="en-IN" dirty="0" smtClean="0"/>
              <a:t>String </a:t>
            </a:r>
            <a:r>
              <a:rPr lang="en-IN" dirty="0" err="1" smtClean="0"/>
              <a:t>acno</a:t>
            </a:r>
            <a:r>
              <a:rPr lang="en-IN" dirty="0" smtClean="0"/>
              <a:t>="";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bal</a:t>
            </a:r>
            <a:r>
              <a:rPr lang="en-IN" dirty="0" smtClean="0"/>
              <a:t>;</a:t>
            </a:r>
          </a:p>
          <a:p>
            <a:r>
              <a:rPr lang="en-IN" dirty="0" smtClean="0"/>
              <a:t>String type="";</a:t>
            </a:r>
          </a:p>
          <a:p>
            <a:r>
              <a:rPr lang="en-IN" dirty="0" smtClean="0"/>
              <a:t>public </a:t>
            </a:r>
            <a:r>
              <a:rPr lang="en-IN" dirty="0" err="1" smtClean="0"/>
              <a:t>bank_param</a:t>
            </a:r>
            <a:r>
              <a:rPr lang="en-IN" dirty="0" smtClean="0"/>
              <a:t>(){</a:t>
            </a:r>
          </a:p>
          <a:p>
            <a:r>
              <a:rPr lang="en-IN" dirty="0" err="1" smtClean="0"/>
              <a:t>accname</a:t>
            </a:r>
            <a:r>
              <a:rPr lang="en-IN" dirty="0" smtClean="0"/>
              <a:t>="</a:t>
            </a:r>
            <a:r>
              <a:rPr lang="en-IN" dirty="0" err="1" smtClean="0"/>
              <a:t>Sonu</a:t>
            </a:r>
            <a:r>
              <a:rPr lang="en-IN" dirty="0" smtClean="0"/>
              <a:t> </a:t>
            </a:r>
            <a:r>
              <a:rPr lang="en-IN" dirty="0" err="1" smtClean="0"/>
              <a:t>Agarwaal</a:t>
            </a:r>
            <a:r>
              <a:rPr lang="en-IN" dirty="0" smtClean="0"/>
              <a:t>";</a:t>
            </a:r>
          </a:p>
          <a:p>
            <a:r>
              <a:rPr lang="en-IN" dirty="0" err="1" smtClean="0"/>
              <a:t>acno</a:t>
            </a:r>
            <a:r>
              <a:rPr lang="en-IN" dirty="0" smtClean="0"/>
              <a:t>="Ac01";</a:t>
            </a:r>
          </a:p>
          <a:p>
            <a:r>
              <a:rPr lang="en-IN" dirty="0" err="1" smtClean="0"/>
              <a:t>bal</a:t>
            </a:r>
            <a:r>
              <a:rPr lang="en-IN" dirty="0" smtClean="0"/>
              <a:t>=10000;</a:t>
            </a:r>
          </a:p>
          <a:p>
            <a:r>
              <a:rPr lang="en-IN" dirty="0" smtClean="0"/>
              <a:t>type="Savings";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708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bank parameterized 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public </a:t>
            </a:r>
            <a:r>
              <a:rPr lang="en-IN" dirty="0" err="1" smtClean="0"/>
              <a:t>bank_param</a:t>
            </a:r>
            <a:r>
              <a:rPr lang="en-IN" dirty="0" smtClean="0"/>
              <a:t>(String </a:t>
            </a:r>
            <a:r>
              <a:rPr lang="en-IN" dirty="0" err="1" smtClean="0"/>
              <a:t>aname,String</a:t>
            </a:r>
            <a:r>
              <a:rPr lang="en-IN" dirty="0" smtClean="0"/>
              <a:t> </a:t>
            </a:r>
            <a:r>
              <a:rPr lang="en-IN" dirty="0" err="1" smtClean="0"/>
              <a:t>ano,String</a:t>
            </a:r>
            <a:r>
              <a:rPr lang="en-IN" dirty="0" smtClean="0"/>
              <a:t> </a:t>
            </a:r>
            <a:r>
              <a:rPr lang="en-IN" dirty="0" err="1" smtClean="0"/>
              <a:t>t,int</a:t>
            </a:r>
            <a:r>
              <a:rPr lang="en-IN" dirty="0" smtClean="0"/>
              <a:t> b){</a:t>
            </a:r>
          </a:p>
          <a:p>
            <a:r>
              <a:rPr lang="en-IN" dirty="0" err="1" smtClean="0"/>
              <a:t>accname</a:t>
            </a:r>
            <a:r>
              <a:rPr lang="en-IN" dirty="0" smtClean="0"/>
              <a:t>=</a:t>
            </a:r>
            <a:r>
              <a:rPr lang="en-IN" dirty="0" err="1" smtClean="0"/>
              <a:t>aname</a:t>
            </a:r>
            <a:r>
              <a:rPr lang="en-IN" dirty="0" smtClean="0"/>
              <a:t>;</a:t>
            </a:r>
          </a:p>
          <a:p>
            <a:r>
              <a:rPr lang="en-IN" dirty="0" err="1" smtClean="0"/>
              <a:t>acno</a:t>
            </a:r>
            <a:r>
              <a:rPr lang="en-IN" dirty="0" smtClean="0"/>
              <a:t>=</a:t>
            </a:r>
            <a:r>
              <a:rPr lang="en-IN" dirty="0" err="1" smtClean="0"/>
              <a:t>ano</a:t>
            </a:r>
            <a:r>
              <a:rPr lang="en-IN" dirty="0" smtClean="0"/>
              <a:t>;</a:t>
            </a:r>
          </a:p>
          <a:p>
            <a:r>
              <a:rPr lang="en-IN" dirty="0" err="1" smtClean="0"/>
              <a:t>bal</a:t>
            </a:r>
            <a:r>
              <a:rPr lang="en-IN" dirty="0" smtClean="0"/>
              <a:t>=b;</a:t>
            </a:r>
          </a:p>
          <a:p>
            <a:r>
              <a:rPr lang="en-IN" dirty="0" smtClean="0"/>
              <a:t>type=t;</a:t>
            </a:r>
          </a:p>
          <a:p>
            <a:r>
              <a:rPr lang="en-IN" dirty="0" smtClean="0"/>
              <a:t>}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066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bank parameterized 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public void </a:t>
            </a:r>
            <a:r>
              <a:rPr lang="en-IN" dirty="0" err="1" smtClean="0"/>
              <a:t>disp</a:t>
            </a:r>
            <a:r>
              <a:rPr lang="en-IN" dirty="0" smtClean="0"/>
              <a:t>(){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</a:t>
            </a:r>
            <a:r>
              <a:rPr lang="en-IN" dirty="0" err="1" smtClean="0"/>
              <a:t>Acno</a:t>
            </a:r>
            <a:r>
              <a:rPr lang="en-IN" dirty="0" smtClean="0"/>
              <a:t>="+</a:t>
            </a:r>
            <a:r>
              <a:rPr lang="en-IN" dirty="0" err="1" smtClean="0"/>
              <a:t>acno</a:t>
            </a:r>
            <a:r>
              <a:rPr lang="en-IN" dirty="0" smtClean="0"/>
              <a:t>);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</a:t>
            </a:r>
            <a:r>
              <a:rPr lang="en-IN" dirty="0" err="1" smtClean="0"/>
              <a:t>Acc</a:t>
            </a:r>
            <a:r>
              <a:rPr lang="en-IN" dirty="0" smtClean="0"/>
              <a:t> name="+</a:t>
            </a:r>
            <a:r>
              <a:rPr lang="en-IN" dirty="0" err="1" smtClean="0"/>
              <a:t>accname</a:t>
            </a:r>
            <a:r>
              <a:rPr lang="en-IN" dirty="0" smtClean="0"/>
              <a:t>);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("balance="+</a:t>
            </a:r>
            <a:r>
              <a:rPr lang="en-IN" dirty="0" err="1" smtClean="0"/>
              <a:t>bal</a:t>
            </a:r>
            <a:r>
              <a:rPr lang="en-IN" dirty="0" smtClean="0"/>
              <a:t>);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("type="+type);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public static void main(String [] </a:t>
            </a:r>
            <a:r>
              <a:rPr lang="en-IN" dirty="0" err="1" smtClean="0"/>
              <a:t>args</a:t>
            </a:r>
            <a:r>
              <a:rPr lang="en-IN" dirty="0" smtClean="0"/>
              <a:t>){</a:t>
            </a:r>
          </a:p>
          <a:p>
            <a:r>
              <a:rPr lang="en-IN" dirty="0" err="1" smtClean="0"/>
              <a:t>bank_param</a:t>
            </a:r>
            <a:r>
              <a:rPr lang="en-IN" dirty="0" smtClean="0"/>
              <a:t> b=new </a:t>
            </a:r>
            <a:r>
              <a:rPr lang="en-IN" dirty="0" err="1" smtClean="0"/>
              <a:t>bank_param</a:t>
            </a:r>
            <a:r>
              <a:rPr lang="en-IN" dirty="0" smtClean="0"/>
              <a:t>("Rita Mumshi","Ac002","Current",50000);</a:t>
            </a:r>
          </a:p>
          <a:p>
            <a:r>
              <a:rPr lang="en-IN" dirty="0" err="1" smtClean="0"/>
              <a:t>b.disp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721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14" y="1565013"/>
            <a:ext cx="75628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21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Properties are members that provide a flexible mechanism to read, write, or compute the values of private fields.</a:t>
            </a:r>
          </a:p>
          <a:p>
            <a:r>
              <a:rPr lang="en-US"/>
              <a:t>Properties can be used as if they are public data members, but they are actually special methods called </a:t>
            </a:r>
            <a:r>
              <a:rPr lang="en-US" i="1"/>
              <a:t>accessors</a:t>
            </a:r>
            <a:r>
              <a:rPr lang="en-US"/>
              <a:t>.</a:t>
            </a:r>
          </a:p>
          <a:p>
            <a:r>
              <a:rPr lang="en-US"/>
              <a:t>This enables data to be accessed easily and still helps promote the safety and flexibility of methods. </a:t>
            </a:r>
          </a:p>
        </p:txBody>
      </p:sp>
    </p:spTree>
    <p:extLst>
      <p:ext uri="{BB962C8B-B14F-4D97-AF65-F5344CB8AC3E}">
        <p14:creationId xmlns:p14="http://schemas.microsoft.com/office/powerpoint/2010/main" val="81054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Accessing the bank class through public data members;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class </a:t>
            </a:r>
            <a:r>
              <a:rPr lang="en-IN" dirty="0" err="1" smtClean="0"/>
              <a:t>bank_access</a:t>
            </a:r>
            <a:r>
              <a:rPr lang="en-IN" dirty="0" smtClean="0"/>
              <a:t>{</a:t>
            </a:r>
          </a:p>
          <a:p>
            <a:r>
              <a:rPr lang="en-IN" dirty="0" smtClean="0"/>
              <a:t>public String </a:t>
            </a:r>
            <a:r>
              <a:rPr lang="en-IN" dirty="0" err="1" smtClean="0"/>
              <a:t>accname</a:t>
            </a:r>
            <a:r>
              <a:rPr lang="en-IN" dirty="0" smtClean="0"/>
              <a:t>="";</a:t>
            </a:r>
          </a:p>
          <a:p>
            <a:r>
              <a:rPr lang="en-IN" dirty="0" smtClean="0"/>
              <a:t>public String </a:t>
            </a:r>
            <a:r>
              <a:rPr lang="en-IN" dirty="0" err="1" smtClean="0"/>
              <a:t>acno</a:t>
            </a:r>
            <a:r>
              <a:rPr lang="en-IN" dirty="0" smtClean="0"/>
              <a:t>="";</a:t>
            </a:r>
          </a:p>
          <a:p>
            <a:r>
              <a:rPr lang="en-IN" dirty="0" smtClean="0"/>
              <a:t>public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bal</a:t>
            </a:r>
            <a:r>
              <a:rPr lang="en-IN" dirty="0" smtClean="0"/>
              <a:t>;</a:t>
            </a:r>
          </a:p>
          <a:p>
            <a:r>
              <a:rPr lang="en-IN" dirty="0" smtClean="0"/>
              <a:t>public String type="";</a:t>
            </a:r>
          </a:p>
          <a:p>
            <a:endParaRPr lang="en-IN" dirty="0" smtClean="0"/>
          </a:p>
          <a:p>
            <a:r>
              <a:rPr lang="en-IN" dirty="0" smtClean="0"/>
              <a:t>public void </a:t>
            </a:r>
            <a:r>
              <a:rPr lang="en-IN" dirty="0" err="1" smtClean="0"/>
              <a:t>disp</a:t>
            </a:r>
            <a:r>
              <a:rPr lang="en-IN" dirty="0" smtClean="0"/>
              <a:t>(){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</a:t>
            </a:r>
            <a:r>
              <a:rPr lang="en-IN" dirty="0" err="1" smtClean="0"/>
              <a:t>Acno</a:t>
            </a:r>
            <a:r>
              <a:rPr lang="en-IN" dirty="0" smtClean="0"/>
              <a:t>="+</a:t>
            </a:r>
            <a:r>
              <a:rPr lang="en-IN" dirty="0" err="1" smtClean="0"/>
              <a:t>acno</a:t>
            </a:r>
            <a:r>
              <a:rPr lang="en-IN" dirty="0" smtClean="0"/>
              <a:t>);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</a:t>
            </a:r>
            <a:r>
              <a:rPr lang="en-IN" dirty="0" err="1" smtClean="0"/>
              <a:t>Acc</a:t>
            </a:r>
            <a:r>
              <a:rPr lang="en-IN" dirty="0" smtClean="0"/>
              <a:t> name="+</a:t>
            </a:r>
            <a:r>
              <a:rPr lang="en-IN" dirty="0" err="1" smtClean="0"/>
              <a:t>accname</a:t>
            </a:r>
            <a:r>
              <a:rPr lang="en-IN" dirty="0" smtClean="0"/>
              <a:t>);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("balance="+</a:t>
            </a:r>
            <a:r>
              <a:rPr lang="en-IN" dirty="0" err="1" smtClean="0"/>
              <a:t>bal</a:t>
            </a:r>
            <a:r>
              <a:rPr lang="en-IN" dirty="0" smtClean="0"/>
              <a:t>);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("type="+type);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311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bank class through public data members;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public static void main(String [] </a:t>
            </a:r>
            <a:r>
              <a:rPr lang="en-IN" dirty="0" err="1" smtClean="0"/>
              <a:t>args</a:t>
            </a:r>
            <a:r>
              <a:rPr lang="en-IN" dirty="0" smtClean="0"/>
              <a:t>){</a:t>
            </a:r>
          </a:p>
          <a:p>
            <a:r>
              <a:rPr lang="en-IN" dirty="0" err="1" smtClean="0"/>
              <a:t>bank_access</a:t>
            </a:r>
            <a:r>
              <a:rPr lang="en-IN" dirty="0" smtClean="0"/>
              <a:t> b=new bank();</a:t>
            </a:r>
          </a:p>
          <a:p>
            <a:r>
              <a:rPr lang="en-IN" dirty="0" err="1" smtClean="0"/>
              <a:t>b.accname</a:t>
            </a:r>
            <a:r>
              <a:rPr lang="en-IN" dirty="0" smtClean="0"/>
              <a:t>="Rita </a:t>
            </a:r>
            <a:r>
              <a:rPr lang="en-IN" dirty="0" err="1" smtClean="0"/>
              <a:t>Mumshi</a:t>
            </a:r>
            <a:r>
              <a:rPr lang="en-IN" dirty="0" smtClean="0"/>
              <a:t>",</a:t>
            </a:r>
          </a:p>
          <a:p>
            <a:r>
              <a:rPr lang="en-IN" dirty="0" err="1" smtClean="0"/>
              <a:t>b.acno</a:t>
            </a:r>
            <a:r>
              <a:rPr lang="en-IN" dirty="0" smtClean="0"/>
              <a:t>="Ac002";</a:t>
            </a:r>
          </a:p>
          <a:p>
            <a:r>
              <a:rPr lang="en-IN" dirty="0" err="1" smtClean="0"/>
              <a:t>b.type</a:t>
            </a:r>
            <a:r>
              <a:rPr lang="en-IN" dirty="0" smtClean="0"/>
              <a:t>="Current";</a:t>
            </a:r>
          </a:p>
          <a:p>
            <a:r>
              <a:rPr lang="en-IN" dirty="0" err="1" smtClean="0"/>
              <a:t>b.bal</a:t>
            </a:r>
            <a:r>
              <a:rPr lang="en-IN" dirty="0" smtClean="0"/>
              <a:t>=50000;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</a:t>
            </a:r>
            <a:r>
              <a:rPr lang="en-IN" dirty="0" err="1" smtClean="0"/>
              <a:t>accname</a:t>
            </a:r>
            <a:r>
              <a:rPr lang="en-IN" dirty="0" smtClean="0"/>
              <a:t>:"+</a:t>
            </a:r>
            <a:r>
              <a:rPr lang="en-IN" dirty="0" err="1" smtClean="0"/>
              <a:t>b.accname</a:t>
            </a:r>
            <a:r>
              <a:rPr lang="en-IN" dirty="0" smtClean="0"/>
              <a:t>+" </a:t>
            </a:r>
            <a:r>
              <a:rPr lang="en-IN" dirty="0" err="1" smtClean="0"/>
              <a:t>acno</a:t>
            </a:r>
            <a:r>
              <a:rPr lang="en-IN" dirty="0" smtClean="0"/>
              <a:t>:"+</a:t>
            </a:r>
            <a:r>
              <a:rPr lang="en-IN" dirty="0" err="1" smtClean="0"/>
              <a:t>b.acno</a:t>
            </a:r>
            <a:r>
              <a:rPr lang="en-IN" dirty="0" smtClean="0"/>
              <a:t>+" type:"+</a:t>
            </a:r>
            <a:r>
              <a:rPr lang="en-IN" dirty="0" err="1" smtClean="0"/>
              <a:t>b.type</a:t>
            </a:r>
            <a:r>
              <a:rPr lang="en-IN" dirty="0" smtClean="0"/>
              <a:t>+" balance="+</a:t>
            </a:r>
            <a:r>
              <a:rPr lang="en-IN" dirty="0" err="1" smtClean="0"/>
              <a:t>b.bal</a:t>
            </a:r>
            <a:r>
              <a:rPr lang="en-IN" dirty="0" smtClean="0"/>
              <a:t>);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320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5866"/>
            <a:ext cx="90297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1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Static class and static members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allows a class to be defined within another class. </a:t>
            </a:r>
          </a:p>
          <a:p>
            <a:r>
              <a:rPr lang="en-US" dirty="0" smtClean="0"/>
              <a:t>These are called Nested Classes. </a:t>
            </a:r>
          </a:p>
          <a:p>
            <a:r>
              <a:rPr lang="en-US" dirty="0" smtClean="0"/>
              <a:t>Classes can be static in Java.</a:t>
            </a:r>
          </a:p>
          <a:p>
            <a:r>
              <a:rPr lang="en-US" dirty="0" smtClean="0"/>
              <a:t>Java supports Static Instance Variables, Static Methods, and Static Classes.   </a:t>
            </a:r>
          </a:p>
          <a:p>
            <a:r>
              <a:rPr lang="en-US" dirty="0" smtClean="0"/>
              <a:t>The class in which the nested class is defined is known as the Outer Class. </a:t>
            </a:r>
          </a:p>
          <a:p>
            <a:r>
              <a:rPr lang="en-US" dirty="0" smtClean="0"/>
              <a:t>Remember: In static class, we can easily create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5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Get/set Data accessor methods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Properties provide the convenience of public data members without the risks that come with unprotected, uncontrolled, and unverified access to an object's data.</a:t>
            </a:r>
          </a:p>
          <a:p>
            <a:pPr>
              <a:lnSpc>
                <a:spcPct val="90000"/>
              </a:lnSpc>
            </a:pPr>
            <a:r>
              <a:rPr lang="en-US" dirty="0"/>
              <a:t>This is accomplished through </a:t>
            </a:r>
            <a:r>
              <a:rPr lang="en-US" i="1" dirty="0" err="1"/>
              <a:t>accessors</a:t>
            </a:r>
            <a:r>
              <a:rPr lang="en-US" dirty="0"/>
              <a:t>: special methods that assign and retrieve values from the underlying data member.</a:t>
            </a:r>
          </a:p>
          <a:p>
            <a:pPr>
              <a:lnSpc>
                <a:spcPct val="90000"/>
              </a:lnSpc>
            </a:pPr>
            <a:r>
              <a:rPr lang="en-US" dirty="0"/>
              <a:t>The set </a:t>
            </a:r>
            <a:r>
              <a:rPr lang="en-US" dirty="0" err="1"/>
              <a:t>accessor</a:t>
            </a:r>
            <a:r>
              <a:rPr lang="en-US" dirty="0"/>
              <a:t> enables data members to be assigned, and the get </a:t>
            </a:r>
            <a:r>
              <a:rPr lang="en-US" dirty="0" err="1"/>
              <a:t>accessor</a:t>
            </a:r>
            <a:r>
              <a:rPr lang="en-US" dirty="0"/>
              <a:t> retrieves data member values. 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3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and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get method returns the variable value, and the set method sets the value.</a:t>
            </a:r>
          </a:p>
          <a:p>
            <a:r>
              <a:rPr lang="en-US" dirty="0" smtClean="0"/>
              <a:t>Syntax for both is that they start with either get or set, followed by the name of the variable, with the first letter in upper case: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2469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Accessing the members of a bank with </a:t>
            </a:r>
            <a:r>
              <a:rPr lang="en-US" sz="3600" dirty="0" err="1" smtClean="0"/>
              <a:t>accessors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class </a:t>
            </a:r>
            <a:r>
              <a:rPr lang="en-IN" dirty="0" err="1" smtClean="0"/>
              <a:t>bank_access</a:t>
            </a:r>
            <a:r>
              <a:rPr lang="en-IN" dirty="0" smtClean="0"/>
              <a:t>{</a:t>
            </a:r>
          </a:p>
          <a:p>
            <a:r>
              <a:rPr lang="en-IN" dirty="0" smtClean="0"/>
              <a:t>public String </a:t>
            </a:r>
            <a:r>
              <a:rPr lang="en-IN" dirty="0" err="1" smtClean="0"/>
              <a:t>acno</a:t>
            </a:r>
            <a:r>
              <a:rPr lang="en-IN" dirty="0" smtClean="0"/>
              <a:t>="";</a:t>
            </a:r>
          </a:p>
          <a:p>
            <a:r>
              <a:rPr lang="en-IN" dirty="0" smtClean="0"/>
              <a:t>public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bal</a:t>
            </a:r>
            <a:r>
              <a:rPr lang="en-IN" dirty="0" smtClean="0"/>
              <a:t>;</a:t>
            </a:r>
          </a:p>
          <a:p>
            <a:r>
              <a:rPr lang="en-IN" dirty="0" smtClean="0"/>
              <a:t>public String </a:t>
            </a:r>
            <a:r>
              <a:rPr lang="en-IN" dirty="0" err="1" smtClean="0"/>
              <a:t>getAcno</a:t>
            </a:r>
            <a:r>
              <a:rPr lang="en-IN" dirty="0" smtClean="0"/>
              <a:t>(){</a:t>
            </a:r>
          </a:p>
          <a:p>
            <a:r>
              <a:rPr lang="en-IN" dirty="0" smtClean="0"/>
              <a:t>return </a:t>
            </a:r>
            <a:r>
              <a:rPr lang="en-IN" dirty="0" err="1" smtClean="0"/>
              <a:t>acno</a:t>
            </a:r>
            <a:r>
              <a:rPr lang="en-IN" dirty="0" smtClean="0"/>
              <a:t>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public void </a:t>
            </a:r>
            <a:r>
              <a:rPr lang="en-IN" dirty="0" err="1" smtClean="0"/>
              <a:t>setAcno</a:t>
            </a:r>
            <a:r>
              <a:rPr lang="en-IN" dirty="0" smtClean="0"/>
              <a:t>(String an){</a:t>
            </a:r>
          </a:p>
          <a:p>
            <a:r>
              <a:rPr lang="en-IN" dirty="0" err="1" smtClean="0"/>
              <a:t>this.acno</a:t>
            </a:r>
            <a:r>
              <a:rPr lang="en-IN" dirty="0" smtClean="0"/>
              <a:t>=an;</a:t>
            </a:r>
          </a:p>
          <a:p>
            <a:r>
              <a:rPr lang="en-IN" dirty="0" smtClean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getBal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return </a:t>
            </a:r>
            <a:r>
              <a:rPr lang="en-US" dirty="0" err="1" smtClean="0"/>
              <a:t>bal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public void </a:t>
            </a:r>
            <a:r>
              <a:rPr lang="en-US" dirty="0" err="1" smtClean="0"/>
              <a:t>setBal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b){</a:t>
            </a:r>
          </a:p>
          <a:p>
            <a:r>
              <a:rPr lang="en-US" dirty="0" err="1" smtClean="0"/>
              <a:t>bal</a:t>
            </a:r>
            <a:r>
              <a:rPr lang="en-US" dirty="0" smtClean="0"/>
              <a:t>=b;</a:t>
            </a:r>
          </a:p>
          <a:p>
            <a:r>
              <a:rPr lang="en-US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1824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Accessing the members of a bank with </a:t>
            </a:r>
            <a:r>
              <a:rPr lang="en-US" sz="3600" dirty="0" err="1" smtClean="0"/>
              <a:t>accessors</a:t>
            </a:r>
            <a:endParaRPr lang="en-IN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class </a:t>
            </a:r>
            <a:r>
              <a:rPr lang="en-IN" dirty="0" err="1" smtClean="0"/>
              <a:t>bank_prop_main</a:t>
            </a:r>
            <a:r>
              <a:rPr lang="en-IN" dirty="0" smtClean="0"/>
              <a:t>{</a:t>
            </a:r>
          </a:p>
          <a:p>
            <a:r>
              <a:rPr lang="en-IN" dirty="0" smtClean="0"/>
              <a:t>public static void main(String [] </a:t>
            </a:r>
            <a:r>
              <a:rPr lang="en-IN" dirty="0" err="1" smtClean="0"/>
              <a:t>args</a:t>
            </a:r>
            <a:r>
              <a:rPr lang="en-IN" dirty="0" smtClean="0"/>
              <a:t>){</a:t>
            </a:r>
          </a:p>
          <a:p>
            <a:r>
              <a:rPr lang="en-IN" dirty="0" err="1" smtClean="0"/>
              <a:t>bank_prop</a:t>
            </a:r>
            <a:r>
              <a:rPr lang="en-IN" dirty="0" smtClean="0"/>
              <a:t> b=new </a:t>
            </a:r>
            <a:r>
              <a:rPr lang="en-IN" dirty="0" err="1" smtClean="0"/>
              <a:t>bank_prop</a:t>
            </a:r>
            <a:r>
              <a:rPr lang="en-IN" dirty="0" smtClean="0"/>
              <a:t>();</a:t>
            </a:r>
          </a:p>
          <a:p>
            <a:r>
              <a:rPr lang="en-IN" dirty="0" err="1" smtClean="0"/>
              <a:t>b.setAcno</a:t>
            </a:r>
            <a:r>
              <a:rPr lang="en-IN" dirty="0" smtClean="0"/>
              <a:t>("ACC_001");</a:t>
            </a:r>
          </a:p>
          <a:p>
            <a:r>
              <a:rPr lang="en-IN" dirty="0" err="1" smtClean="0"/>
              <a:t>b.setBal</a:t>
            </a:r>
            <a:r>
              <a:rPr lang="en-IN" dirty="0" smtClean="0"/>
              <a:t>(10000);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</a:t>
            </a:r>
            <a:r>
              <a:rPr lang="en-IN" dirty="0" err="1" smtClean="0"/>
              <a:t>ac_no</a:t>
            </a:r>
            <a:r>
              <a:rPr lang="en-IN" dirty="0" smtClean="0"/>
              <a:t>:"+</a:t>
            </a:r>
            <a:r>
              <a:rPr lang="en-IN" dirty="0" err="1" smtClean="0"/>
              <a:t>b.getAcno</a:t>
            </a:r>
            <a:r>
              <a:rPr lang="en-IN" dirty="0" smtClean="0"/>
              <a:t>()+" balance:"+</a:t>
            </a:r>
            <a:r>
              <a:rPr lang="en-IN" dirty="0" err="1" smtClean="0"/>
              <a:t>b.getBal</a:t>
            </a:r>
            <a:r>
              <a:rPr lang="en-IN" dirty="0" smtClean="0"/>
              <a:t>());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818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82" y="2221405"/>
            <a:ext cx="76962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150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 time in hours from user and display in minutes using get set </a:t>
            </a:r>
            <a:r>
              <a:rPr lang="en-US" dirty="0" err="1" smtClean="0"/>
              <a:t>accessor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Accept the name and age of a person and display. The age range between 1 and 18 should be accepted.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987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Overloading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Java allows us to use more than one methods with the same name but with different parameters known as method overloading.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Method overloading is used when methods are required to perform similar tasks but using different input parameters.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Overloaded methods may differ in number and types of parameters they intake.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Methods return type does  not play any role in method overloading.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4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method overloading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Method </a:t>
            </a:r>
            <a:r>
              <a:rPr lang="en-US" dirty="0"/>
              <a:t>overloading increases the readability of the program.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Different </a:t>
            </a:r>
            <a:r>
              <a:rPr lang="en-US" dirty="0"/>
              <a:t>ways to overload the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are two ways to overload the method in java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By </a:t>
            </a:r>
            <a:r>
              <a:rPr lang="en-US" dirty="0"/>
              <a:t>changing number of arguments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By changing the data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914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overload the area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</a:t>
            </a:r>
            <a:r>
              <a:rPr lang="en-US" dirty="0" err="1"/>
              <a:t>shape_area</a:t>
            </a:r>
            <a:r>
              <a:rPr lang="en-US" dirty="0"/>
              <a:t>{</a:t>
            </a:r>
          </a:p>
          <a:p>
            <a:r>
              <a:rPr lang="en-US" dirty="0" smtClean="0"/>
              <a:t>public </a:t>
            </a:r>
            <a:r>
              <a:rPr lang="en-US" dirty="0"/>
              <a:t>Double area(Double l, Double b){</a:t>
            </a:r>
          </a:p>
          <a:p>
            <a:r>
              <a:rPr lang="en-US" dirty="0" smtClean="0"/>
              <a:t>return </a:t>
            </a:r>
            <a:r>
              <a:rPr lang="en-US" dirty="0"/>
              <a:t>(l*b);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public </a:t>
            </a:r>
            <a:r>
              <a:rPr lang="en-US" dirty="0"/>
              <a:t>Double area(Double r)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return(3.124*r*r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public Double area(Double </a:t>
            </a:r>
            <a:r>
              <a:rPr lang="en-US" dirty="0" err="1"/>
              <a:t>a,Double</a:t>
            </a:r>
            <a:r>
              <a:rPr lang="en-US" dirty="0"/>
              <a:t> b, Double c){</a:t>
            </a:r>
          </a:p>
          <a:p>
            <a:r>
              <a:rPr lang="en-US" dirty="0" smtClean="0"/>
              <a:t>Double </a:t>
            </a:r>
            <a:r>
              <a:rPr lang="en-US" dirty="0"/>
              <a:t>s=(</a:t>
            </a:r>
            <a:r>
              <a:rPr lang="en-US" dirty="0" err="1"/>
              <a:t>a+b+c</a:t>
            </a:r>
            <a:r>
              <a:rPr lang="en-US" dirty="0"/>
              <a:t>)/2;</a:t>
            </a:r>
          </a:p>
          <a:p>
            <a:r>
              <a:rPr lang="en-US" dirty="0"/>
              <a:t>return </a:t>
            </a:r>
            <a:r>
              <a:rPr lang="en-US" dirty="0" err="1"/>
              <a:t>Math.sqrt</a:t>
            </a:r>
            <a:r>
              <a:rPr lang="en-US" dirty="0"/>
              <a:t>(s*(s-a)*(s-b)*(s-c));</a:t>
            </a:r>
          </a:p>
          <a:p>
            <a:endParaRPr lang="en-US" dirty="0"/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3876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the area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public static void main(String 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r>
              <a:rPr lang="en-IN" dirty="0" err="1" smtClean="0"/>
              <a:t>shape_vol</a:t>
            </a:r>
            <a:r>
              <a:rPr lang="en-IN" dirty="0" smtClean="0"/>
              <a:t> </a:t>
            </a:r>
            <a:r>
              <a:rPr lang="en-IN" dirty="0"/>
              <a:t>s=new </a:t>
            </a:r>
            <a:r>
              <a:rPr lang="en-IN" dirty="0" err="1"/>
              <a:t>shape_vol</a:t>
            </a:r>
            <a:r>
              <a:rPr lang="en-IN" dirty="0"/>
              <a:t>();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("The area of rectangle="+</a:t>
            </a:r>
            <a:r>
              <a:rPr lang="en-IN" dirty="0" err="1"/>
              <a:t>s.area</a:t>
            </a:r>
            <a:r>
              <a:rPr lang="en-IN" dirty="0"/>
              <a:t>(10.0,5.0));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("The area of circle="+</a:t>
            </a:r>
            <a:r>
              <a:rPr lang="en-IN" dirty="0" err="1"/>
              <a:t>s.area</a:t>
            </a:r>
            <a:r>
              <a:rPr lang="en-IN" dirty="0"/>
              <a:t>(2.5));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("The area of scalene triangle="+</a:t>
            </a:r>
            <a:r>
              <a:rPr lang="en-IN" dirty="0" err="1"/>
              <a:t>s.area</a:t>
            </a:r>
            <a:r>
              <a:rPr lang="en-IN" dirty="0"/>
              <a:t>(2.2,3.4,5.2));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83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class Example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class </a:t>
            </a:r>
            <a:r>
              <a:rPr lang="en-US" dirty="0" err="1" smtClean="0"/>
              <a:t>person_main</a:t>
            </a:r>
            <a:r>
              <a:rPr lang="en-US" dirty="0" smtClean="0"/>
              <a:t>{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public static class person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static String name;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static Integer age;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public void </a:t>
            </a:r>
            <a:r>
              <a:rPr lang="en-US" dirty="0" err="1" smtClean="0"/>
              <a:t>disp</a:t>
            </a:r>
            <a:r>
              <a:rPr lang="en-US" dirty="0" smtClean="0"/>
              <a:t>(){</a:t>
            </a:r>
          </a:p>
          <a:p>
            <a:pPr>
              <a:lnSpc>
                <a:spcPct val="80000"/>
              </a:lnSpc>
            </a:pPr>
            <a:r>
              <a:rPr lang="en-US" dirty="0" err="1" smtClean="0"/>
              <a:t>System.out.println</a:t>
            </a:r>
            <a:r>
              <a:rPr lang="en-US" dirty="0" smtClean="0"/>
              <a:t>("This is an instance display method");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}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public static void display(){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age=20;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name="</a:t>
            </a:r>
            <a:r>
              <a:rPr lang="en-US" dirty="0" err="1" smtClean="0"/>
              <a:t>Soumen</a:t>
            </a:r>
            <a:r>
              <a:rPr lang="en-US" dirty="0" smtClean="0"/>
              <a:t>";</a:t>
            </a:r>
          </a:p>
          <a:p>
            <a:pPr>
              <a:lnSpc>
                <a:spcPct val="80000"/>
              </a:lnSpc>
            </a:pPr>
            <a:r>
              <a:rPr lang="en-US" dirty="0" err="1" smtClean="0"/>
              <a:t>System.out.println</a:t>
            </a:r>
            <a:r>
              <a:rPr lang="en-US" dirty="0" smtClean="0"/>
              <a:t>("name="+name+" age="+age);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}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}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public static void main(String 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//accessing class method</a:t>
            </a:r>
          </a:p>
          <a:p>
            <a:pPr>
              <a:lnSpc>
                <a:spcPct val="80000"/>
              </a:lnSpc>
            </a:pPr>
            <a:r>
              <a:rPr lang="en-US" dirty="0" err="1" smtClean="0"/>
              <a:t>person.display</a:t>
            </a:r>
            <a:r>
              <a:rPr lang="en-US" dirty="0" smtClean="0"/>
              <a:t>();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person p=new person();</a:t>
            </a:r>
          </a:p>
          <a:p>
            <a:pPr>
              <a:lnSpc>
                <a:spcPct val="80000"/>
              </a:lnSpc>
            </a:pPr>
            <a:r>
              <a:rPr lang="en-US" dirty="0" err="1" smtClean="0"/>
              <a:t>p.disp</a:t>
            </a:r>
            <a:r>
              <a:rPr lang="en-US" dirty="0" smtClean="0"/>
              <a:t>();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}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2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49" y="2203974"/>
            <a:ext cx="82105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533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bean standard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30" y="1913138"/>
            <a:ext cx="9720073" cy="4762870"/>
          </a:xfrm>
        </p:spPr>
        <p:txBody>
          <a:bodyPr>
            <a:normAutofit/>
          </a:bodyPr>
          <a:lstStyle/>
          <a:p>
            <a:r>
              <a:rPr lang="en-US" dirty="0"/>
              <a:t>A Java Bean is a java class that should follow the java bean standards and requirements.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java class meets the java bean specification, the java class is called as java bean.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java bean has some properties and characteristics.</a:t>
            </a:r>
          </a:p>
          <a:p>
            <a:r>
              <a:rPr lang="en-US" dirty="0" smtClean="0"/>
              <a:t>A </a:t>
            </a:r>
            <a:r>
              <a:rPr lang="en-US" dirty="0"/>
              <a:t>JavaBean is a java class which should follow the specification/requirements/standards/properties below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smtClean="0"/>
              <a:t>Java </a:t>
            </a:r>
            <a:r>
              <a:rPr lang="en-US" dirty="0"/>
              <a:t>class should have a public default constructor / no argument constructor.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All Java-class member variables should be private and non-static.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All the member variables should have public getter and setter methods, that are used to set and get values.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Java class is optionally </a:t>
            </a:r>
            <a:r>
              <a:rPr lang="en-US" dirty="0" err="1"/>
              <a:t>Serializable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0418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7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9077325" cy="1325563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105" y="1690688"/>
            <a:ext cx="78962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7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class features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Differences between Static and Non-static Nested Classes</a:t>
            </a:r>
          </a:p>
          <a:p>
            <a:r>
              <a:rPr lang="en-US" dirty="0" smtClean="0"/>
              <a:t>The following are major differences between static nested classes and inner classes. </a:t>
            </a:r>
          </a:p>
          <a:p>
            <a:r>
              <a:rPr lang="en-US" dirty="0" smtClean="0"/>
              <a:t>A static nested class may be instantiated without instantiating its outer class.</a:t>
            </a:r>
          </a:p>
          <a:p>
            <a:r>
              <a:rPr lang="en-US" dirty="0" smtClean="0"/>
              <a:t>Inner classes can access both static and non-static members of the outer class. A static class can access only the static members of the outer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5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214314"/>
            <a:ext cx="7793037" cy="700087"/>
          </a:xfrm>
        </p:spPr>
        <p:txBody>
          <a:bodyPr>
            <a:normAutofit/>
          </a:bodyPr>
          <a:lstStyle/>
          <a:p>
            <a:r>
              <a:rPr lang="en-US" sz="4000" dirty="0"/>
              <a:t>Static </a:t>
            </a:r>
            <a:r>
              <a:rPr lang="en-US" sz="4000" dirty="0" smtClean="0"/>
              <a:t>methods</a:t>
            </a:r>
            <a:endParaRPr lang="en-US" sz="4000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723007" y="1361243"/>
            <a:ext cx="7772400" cy="4114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A non-static class can contain static methods, fields, properties, or events.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static member is always accessed by the class name, not the instance name.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Only one copy of a static member exists, regardless of how many instances of the class are created.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 Static methods and properties cannot access non-static fields </a:t>
            </a:r>
            <a:r>
              <a:rPr lang="en-US" sz="2400" dirty="0" smtClean="0"/>
              <a:t>and </a:t>
            </a:r>
            <a:r>
              <a:rPr lang="en-US" sz="2400" dirty="0"/>
              <a:t>they cannot access an instance variable of any object.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Two </a:t>
            </a:r>
            <a:r>
              <a:rPr lang="en-US" sz="2400" dirty="0"/>
              <a:t>common uses of static fields are to keep a count of the number of objects that have been instantiated, or 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to </a:t>
            </a:r>
            <a:r>
              <a:rPr lang="en-US" sz="2400" dirty="0"/>
              <a:t>store a value that must be shared among all instances. </a:t>
            </a:r>
          </a:p>
        </p:txBody>
      </p:sp>
    </p:spTree>
    <p:extLst>
      <p:ext uri="{BB962C8B-B14F-4D97-AF65-F5344CB8AC3E}">
        <p14:creationId xmlns:p14="http://schemas.microsoft.com/office/powerpoint/2010/main" val="23033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program to accept info of student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import java.io.*;</a:t>
            </a:r>
          </a:p>
          <a:p>
            <a:r>
              <a:rPr lang="en-IN" dirty="0" smtClean="0"/>
              <a:t>class student{</a:t>
            </a:r>
          </a:p>
          <a:p>
            <a:r>
              <a:rPr lang="en-IN" dirty="0" smtClean="0"/>
              <a:t>String name;</a:t>
            </a:r>
          </a:p>
          <a:p>
            <a:r>
              <a:rPr lang="en-IN" dirty="0" smtClean="0"/>
              <a:t>String grade;</a:t>
            </a:r>
          </a:p>
          <a:p>
            <a:r>
              <a:rPr lang="en-IN" dirty="0" smtClean="0"/>
              <a:t>Double marks;</a:t>
            </a:r>
          </a:p>
          <a:p>
            <a:r>
              <a:rPr lang="en-IN" dirty="0" smtClean="0"/>
              <a:t>public static void input(){</a:t>
            </a:r>
          </a:p>
          <a:p>
            <a:r>
              <a:rPr lang="en-IN" dirty="0" smtClean="0"/>
              <a:t>name="</a:t>
            </a:r>
            <a:r>
              <a:rPr lang="en-IN" dirty="0" err="1" smtClean="0"/>
              <a:t>Souvik</a:t>
            </a:r>
            <a:r>
              <a:rPr lang="en-IN" dirty="0" smtClean="0"/>
              <a:t>";</a:t>
            </a:r>
          </a:p>
          <a:p>
            <a:r>
              <a:rPr lang="en-IN" dirty="0" smtClean="0"/>
              <a:t>grade="A";</a:t>
            </a:r>
          </a:p>
          <a:p>
            <a:r>
              <a:rPr lang="en-IN" dirty="0" smtClean="0"/>
              <a:t>marks=95.6;</a:t>
            </a:r>
          </a:p>
          <a:p>
            <a:r>
              <a:rPr lang="en-IN" dirty="0" smtClean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public void display(){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("Name of student:"+name);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("grade:"+grade);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("Marks percentage:"+marks);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public static void main(String [] </a:t>
            </a:r>
            <a:r>
              <a:rPr lang="en-IN" dirty="0" err="1" smtClean="0"/>
              <a:t>args</a:t>
            </a:r>
            <a:r>
              <a:rPr lang="en-IN" dirty="0" smtClean="0"/>
              <a:t>){</a:t>
            </a:r>
          </a:p>
          <a:p>
            <a:r>
              <a:rPr lang="en-IN" dirty="0" smtClean="0"/>
              <a:t>student s=new student();</a:t>
            </a:r>
          </a:p>
          <a:p>
            <a:r>
              <a:rPr lang="en-IN" dirty="0" err="1" smtClean="0"/>
              <a:t>student.input</a:t>
            </a:r>
            <a:r>
              <a:rPr lang="en-IN" dirty="0" smtClean="0"/>
              <a:t>();</a:t>
            </a:r>
          </a:p>
          <a:p>
            <a:r>
              <a:rPr lang="en-IN" dirty="0" err="1" smtClean="0"/>
              <a:t>s.display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948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825</TotalTime>
  <Words>2041</Words>
  <Application>Microsoft Office PowerPoint</Application>
  <PresentationFormat>Widescreen</PresentationFormat>
  <Paragraphs>352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Calibri</vt:lpstr>
      <vt:lpstr>Tw Cen MT</vt:lpstr>
      <vt:lpstr>Tw Cen MT Condensed</vt:lpstr>
      <vt:lpstr>Wingdings 3</vt:lpstr>
      <vt:lpstr>Integral</vt:lpstr>
      <vt:lpstr>Java Language fundamentals</vt:lpstr>
      <vt:lpstr>Topics</vt:lpstr>
      <vt:lpstr>Classes and Objects</vt:lpstr>
      <vt:lpstr>Static class and static members</vt:lpstr>
      <vt:lpstr>Static class Example</vt:lpstr>
      <vt:lpstr>output</vt:lpstr>
      <vt:lpstr>Static class features</vt:lpstr>
      <vt:lpstr>Static methods</vt:lpstr>
      <vt:lpstr>A program to accept info of student</vt:lpstr>
      <vt:lpstr>Output</vt:lpstr>
      <vt:lpstr>Made class variables static</vt:lpstr>
      <vt:lpstr>output</vt:lpstr>
      <vt:lpstr>Static init block</vt:lpstr>
      <vt:lpstr>Static init block for initialisation</vt:lpstr>
      <vt:lpstr>Static init block for initialisation</vt:lpstr>
      <vt:lpstr>output</vt:lpstr>
      <vt:lpstr>Constructors</vt:lpstr>
      <vt:lpstr>Using constructor</vt:lpstr>
      <vt:lpstr>Difference between constructors and methods</vt:lpstr>
      <vt:lpstr>types of Constructors in Java</vt:lpstr>
      <vt:lpstr>Default constructor</vt:lpstr>
      <vt:lpstr>Static method to count the number of objects</vt:lpstr>
      <vt:lpstr>Input method</vt:lpstr>
      <vt:lpstr>Display method</vt:lpstr>
      <vt:lpstr>Counting objects</vt:lpstr>
      <vt:lpstr>Main method</vt:lpstr>
      <vt:lpstr>output</vt:lpstr>
      <vt:lpstr>Initializing a banks data using default constructor</vt:lpstr>
      <vt:lpstr>Initializing a banks data using default constructor</vt:lpstr>
      <vt:lpstr>output</vt:lpstr>
      <vt:lpstr>Parameterized constructor</vt:lpstr>
      <vt:lpstr>Using bank parameterized constructor</vt:lpstr>
      <vt:lpstr>Using bank parameterized constructor</vt:lpstr>
      <vt:lpstr>Using bank parameterized constructor</vt:lpstr>
      <vt:lpstr>output</vt:lpstr>
      <vt:lpstr>Properties</vt:lpstr>
      <vt:lpstr>Accessing the bank class through public data members;</vt:lpstr>
      <vt:lpstr>Accessing the bank class through public data members;</vt:lpstr>
      <vt:lpstr>output</vt:lpstr>
      <vt:lpstr>Get/set Data accessor methods</vt:lpstr>
      <vt:lpstr>Get and Set</vt:lpstr>
      <vt:lpstr>Accessing the members of a bank with accessors</vt:lpstr>
      <vt:lpstr>Accessing the members of a bank with accessors</vt:lpstr>
      <vt:lpstr>output</vt:lpstr>
      <vt:lpstr>Exercise</vt:lpstr>
      <vt:lpstr>Methods Overloading</vt:lpstr>
      <vt:lpstr>Advantage of method overloading </vt:lpstr>
      <vt:lpstr>To overload the area method</vt:lpstr>
      <vt:lpstr>Overloading the area method</vt:lpstr>
      <vt:lpstr>output</vt:lpstr>
      <vt:lpstr>Java bean standard rules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Language fundamentals</dc:title>
  <dc:creator>Administrator</dc:creator>
  <cp:lastModifiedBy>Administrator</cp:lastModifiedBy>
  <cp:revision>46</cp:revision>
  <dcterms:created xsi:type="dcterms:W3CDTF">2022-07-10T14:59:12Z</dcterms:created>
  <dcterms:modified xsi:type="dcterms:W3CDTF">2022-07-11T04:48:52Z</dcterms:modified>
</cp:coreProperties>
</file>