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81" r:id="rId10"/>
    <p:sldId id="282" r:id="rId11"/>
    <p:sldId id="258" r:id="rId12"/>
    <p:sldId id="267" r:id="rId13"/>
    <p:sldId id="268" r:id="rId14"/>
    <p:sldId id="269" r:id="rId15"/>
    <p:sldId id="279" r:id="rId16"/>
    <p:sldId id="280" r:id="rId17"/>
    <p:sldId id="270" r:id="rId18"/>
    <p:sldId id="29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  <p:sldId id="290" r:id="rId35"/>
    <p:sldId id="292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9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5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2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3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3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1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5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9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B4977-6495-41B5-8AED-1ECE1E09FB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3E6-290F-42F1-B604-30E6824FF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0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operators and conditional statements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49" y="1562488"/>
            <a:ext cx="8515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Modulus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modulus operator, %, returns the remainder of a division operation. It can be applied to</a:t>
            </a:r>
          </a:p>
          <a:p>
            <a:r>
              <a:rPr lang="en-US" sz="2800" dirty="0"/>
              <a:t>floating-point types as well as integer types.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41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Compound Assignment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provides special operators that can be used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/>
              <a:t>combine an arithmetic operation </a:t>
            </a:r>
            <a:r>
              <a:rPr lang="en-US" dirty="0" smtClean="0"/>
              <a:t>with an </a:t>
            </a:r>
            <a:r>
              <a:rPr lang="en-US" dirty="0"/>
              <a:t>assignment.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probably know, statements like the following are quite common </a:t>
            </a:r>
            <a:r>
              <a:rPr lang="en-US" dirty="0" smtClean="0"/>
              <a:t>in programming</a:t>
            </a:r>
            <a:r>
              <a:rPr lang="en-US" dirty="0"/>
              <a:t>:</a:t>
            </a:r>
          </a:p>
          <a:p>
            <a:r>
              <a:rPr lang="en-US" dirty="0"/>
              <a:t>a = a + 4;</a:t>
            </a:r>
          </a:p>
          <a:p>
            <a:r>
              <a:rPr lang="en-US" dirty="0"/>
              <a:t>In Java, you can rewrite this statement as shown here:</a:t>
            </a:r>
          </a:p>
          <a:p>
            <a:r>
              <a:rPr lang="en-US" dirty="0"/>
              <a:t>a += 4;</a:t>
            </a:r>
          </a:p>
          <a:p>
            <a:r>
              <a:rPr lang="en-US" dirty="0" smtClean="0"/>
              <a:t>Both </a:t>
            </a:r>
            <a:r>
              <a:rPr lang="en-US" dirty="0"/>
              <a:t>statements perform the </a:t>
            </a:r>
            <a:r>
              <a:rPr lang="en-US" dirty="0" smtClean="0"/>
              <a:t>same action</a:t>
            </a:r>
            <a:r>
              <a:rPr lang="en-US" dirty="0"/>
              <a:t>: they increase the value of a by 4.</a:t>
            </a:r>
          </a:p>
          <a:p>
            <a:r>
              <a:rPr lang="en-US" dirty="0"/>
              <a:t>Here is another example,</a:t>
            </a:r>
          </a:p>
          <a:p>
            <a:r>
              <a:rPr lang="en-US" dirty="0"/>
              <a:t>a = a % 2;</a:t>
            </a:r>
          </a:p>
          <a:p>
            <a:r>
              <a:rPr lang="en-US" dirty="0"/>
              <a:t>which can be expressed as</a:t>
            </a:r>
          </a:p>
          <a:p>
            <a:r>
              <a:rPr lang="en-US" dirty="0"/>
              <a:t>a %= 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 decrement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increment operator increases its operand by one.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decrement operator </a:t>
            </a:r>
            <a:r>
              <a:rPr lang="en-US" dirty="0" smtClean="0"/>
              <a:t>decreases its </a:t>
            </a:r>
            <a:r>
              <a:rPr lang="en-US" dirty="0"/>
              <a:t>operand by one.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this statement:</a:t>
            </a:r>
          </a:p>
          <a:p>
            <a:r>
              <a:rPr lang="en-US" dirty="0"/>
              <a:t>x = x + 1;</a:t>
            </a:r>
          </a:p>
          <a:p>
            <a:r>
              <a:rPr lang="en-US" dirty="0"/>
              <a:t>can be rewritten like this by use of the increment operator:</a:t>
            </a:r>
          </a:p>
          <a:p>
            <a:r>
              <a:rPr lang="en-US" dirty="0"/>
              <a:t>x++;</a:t>
            </a:r>
          </a:p>
          <a:p>
            <a:r>
              <a:rPr lang="en-US" dirty="0"/>
              <a:t>Similarly, this statement:</a:t>
            </a:r>
          </a:p>
          <a:p>
            <a:r>
              <a:rPr lang="en-US" dirty="0"/>
              <a:t>x = x </a:t>
            </a:r>
            <a:r>
              <a:rPr lang="en-US" dirty="0" smtClean="0"/>
              <a:t>– 1</a:t>
            </a:r>
          </a:p>
          <a:p>
            <a:r>
              <a:rPr lang="en-IN" dirty="0"/>
              <a:t>x--;</a:t>
            </a:r>
          </a:p>
        </p:txBody>
      </p:sp>
    </p:spTree>
    <p:extLst>
      <p:ext uri="{BB962C8B-B14F-4D97-AF65-F5344CB8AC3E}">
        <p14:creationId xmlns:p14="http://schemas.microsoft.com/office/powerpoint/2010/main" val="18760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relational operators determine the relationship that one operand has to the other.</a:t>
            </a:r>
          </a:p>
          <a:p>
            <a:r>
              <a:rPr lang="en-US" dirty="0"/>
              <a:t>Specifically, they determine equality and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relational operators are shown here: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851074"/>
            <a:ext cx="8913643" cy="25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if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24947"/>
            <a:ext cx="9403742" cy="52717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if </a:t>
            </a:r>
            <a:r>
              <a:rPr lang="en-US" dirty="0" smtClean="0"/>
              <a:t>statement is </a:t>
            </a:r>
            <a:r>
              <a:rPr lang="en-US" dirty="0"/>
              <a:t>Java’s conditional branch statement.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route program execution </a:t>
            </a:r>
            <a:r>
              <a:rPr lang="en-US" dirty="0" smtClean="0"/>
              <a:t>through two </a:t>
            </a:r>
            <a:r>
              <a:rPr lang="en-US" dirty="0"/>
              <a:t>different paths.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the general form of the if statement: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if (condition)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statement1</a:t>
            </a:r>
            <a:r>
              <a:rPr lang="en-US" b="1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else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statement2</a:t>
            </a:r>
            <a:r>
              <a:rPr lang="en-US" b="1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Here, each statement may be a single statement or a compound statement enclosed in </a:t>
            </a:r>
            <a:r>
              <a:rPr lang="en-US" b="1" dirty="0" smtClean="0">
                <a:solidFill>
                  <a:srgbClr val="FFFF00"/>
                </a:solidFill>
              </a:rPr>
              <a:t>curly braces </a:t>
            </a:r>
            <a:r>
              <a:rPr lang="en-US" b="1" dirty="0">
                <a:solidFill>
                  <a:srgbClr val="FFFF00"/>
                </a:solidFill>
              </a:rPr>
              <a:t>(that is, a block).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The </a:t>
            </a:r>
            <a:r>
              <a:rPr lang="en-US" b="1" dirty="0">
                <a:solidFill>
                  <a:srgbClr val="FFFF00"/>
                </a:solidFill>
              </a:rPr>
              <a:t>condition is any expression that returns a </a:t>
            </a:r>
            <a:r>
              <a:rPr lang="en-US" b="1" dirty="0" err="1">
                <a:solidFill>
                  <a:srgbClr val="FFFF00"/>
                </a:solidFill>
              </a:rPr>
              <a:t>boolean</a:t>
            </a:r>
            <a:r>
              <a:rPr lang="en-US" b="1" dirty="0">
                <a:solidFill>
                  <a:srgbClr val="FFFF00"/>
                </a:solidFill>
              </a:rPr>
              <a:t> value.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The else clause </a:t>
            </a:r>
            <a:r>
              <a:rPr lang="en-US" b="1" dirty="0">
                <a:solidFill>
                  <a:srgbClr val="FFFF00"/>
                </a:solidFill>
              </a:rPr>
              <a:t>is optional.</a:t>
            </a:r>
          </a:p>
          <a:p>
            <a:r>
              <a:rPr lang="en-US" dirty="0"/>
              <a:t>The if works like this: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condition is true,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statement1 is executed.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</a:t>
            </a:r>
          </a:p>
          <a:p>
            <a:r>
              <a:rPr lang="en-US" dirty="0"/>
              <a:t>statement2 (if it exists) is executed.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no case will both statements be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//to find out if a number is divisible by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import </a:t>
            </a:r>
            <a:r>
              <a:rPr lang="en-IN" dirty="0"/>
              <a:t>java.io.*;</a:t>
            </a:r>
          </a:p>
          <a:p>
            <a:r>
              <a:rPr lang="en-IN" dirty="0" smtClean="0"/>
              <a:t>class </a:t>
            </a:r>
            <a:r>
              <a:rPr lang="en-IN" dirty="0" err="1"/>
              <a:t>num_mod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 smtClean="0"/>
              <a:t>DataInputStream</a:t>
            </a:r>
            <a:r>
              <a:rPr lang="en-IN" dirty="0" smtClean="0"/>
              <a:t> </a:t>
            </a:r>
            <a:r>
              <a:rPr lang="en-IN" dirty="0"/>
              <a:t>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 err="1"/>
              <a:t>int</a:t>
            </a:r>
            <a:r>
              <a:rPr lang="en-IN" dirty="0"/>
              <a:t> x=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r>
              <a:rPr lang="en-IN" dirty="0"/>
              <a:t>if (x%5==0)</a:t>
            </a:r>
          </a:p>
          <a:p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("The number "+x +" is divisible by 5");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("The number "+x +" is not divisible by 5");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2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if-else-if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8254"/>
            <a:ext cx="8946541" cy="50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common programming construct that is based upon a sequence of nested ifs is </a:t>
            </a:r>
            <a:r>
              <a:rPr lang="en-US" dirty="0" smtClean="0"/>
              <a:t>the if-else-if </a:t>
            </a:r>
            <a:r>
              <a:rPr lang="en-US" dirty="0"/>
              <a:t>ladder.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this:</a:t>
            </a:r>
          </a:p>
          <a:p>
            <a:pPr lvl="1"/>
            <a:r>
              <a:rPr lang="en-US" dirty="0"/>
              <a:t>if(condition)</a:t>
            </a:r>
          </a:p>
          <a:p>
            <a:pPr lvl="2"/>
            <a:r>
              <a:rPr lang="en-US" dirty="0"/>
              <a:t>statement;</a:t>
            </a:r>
          </a:p>
          <a:p>
            <a:pPr lvl="1"/>
            <a:r>
              <a:rPr lang="en-US" dirty="0"/>
              <a:t>else if(condition)</a:t>
            </a:r>
          </a:p>
          <a:p>
            <a:pPr lvl="2"/>
            <a:r>
              <a:rPr lang="en-US" dirty="0"/>
              <a:t>statement;</a:t>
            </a:r>
          </a:p>
          <a:p>
            <a:pPr lvl="1"/>
            <a:r>
              <a:rPr lang="en-US" dirty="0"/>
              <a:t>else if(condition)</a:t>
            </a:r>
          </a:p>
          <a:p>
            <a:pPr lvl="2"/>
            <a:r>
              <a:rPr lang="en-US" dirty="0"/>
              <a:t>statement;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statement;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20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6" y="1384493"/>
            <a:ext cx="8618137" cy="50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Java provides a rich operator environment. </a:t>
            </a:r>
          </a:p>
          <a:p>
            <a:r>
              <a:rPr lang="en-US" sz="3200" dirty="0" smtClean="0"/>
              <a:t>Most of its operators can be divided into the following four groups: </a:t>
            </a:r>
          </a:p>
          <a:p>
            <a:pPr lvl="1"/>
            <a:r>
              <a:rPr lang="en-US" sz="2800" dirty="0" smtClean="0"/>
              <a:t>Arithmetic</a:t>
            </a:r>
          </a:p>
          <a:p>
            <a:pPr lvl="1"/>
            <a:r>
              <a:rPr lang="en-US" sz="2800" dirty="0" smtClean="0"/>
              <a:t>Bitwise</a:t>
            </a:r>
            <a:endParaRPr lang="en-US" sz="2800" dirty="0"/>
          </a:p>
          <a:p>
            <a:pPr lvl="1"/>
            <a:r>
              <a:rPr lang="en-US" sz="2800" dirty="0" smtClean="0"/>
              <a:t>Relational</a:t>
            </a:r>
          </a:p>
          <a:p>
            <a:pPr lvl="1"/>
            <a:r>
              <a:rPr lang="en-US" sz="2800" dirty="0" smtClean="0"/>
              <a:t>Logical</a:t>
            </a:r>
            <a:endParaRPr lang="en-US" sz="2800" dirty="0"/>
          </a:p>
          <a:p>
            <a:r>
              <a:rPr lang="en-US" sz="3200" dirty="0" smtClean="0"/>
              <a:t>Java also defines some additional operators that handle certain special situations.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0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out whether a number is positive, negative or zero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84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//to find out whether a number accepted in the command line is a +ve, -ve or zero</a:t>
            </a:r>
          </a:p>
          <a:p>
            <a:r>
              <a:rPr lang="en-IN" dirty="0" smtClean="0"/>
              <a:t>class </a:t>
            </a:r>
            <a:r>
              <a:rPr lang="en-IN" dirty="0" err="1"/>
              <a:t>pos_neg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smtClean="0"/>
              <a:t>if </a:t>
            </a:r>
            <a:r>
              <a:rPr lang="en-IN" dirty="0"/>
              <a:t>(</a:t>
            </a:r>
            <a:r>
              <a:rPr lang="en-IN" dirty="0" err="1"/>
              <a:t>args.length</a:t>
            </a:r>
            <a:r>
              <a:rPr lang="en-IN" dirty="0"/>
              <a:t>==0){</a:t>
            </a:r>
          </a:p>
          <a:p>
            <a:r>
              <a:rPr lang="en-IN" dirty="0" err="1" smtClean="0"/>
              <a:t>System.out.println</a:t>
            </a:r>
            <a:r>
              <a:rPr lang="en-IN" dirty="0"/>
              <a:t>("Arguments missing:");</a:t>
            </a:r>
          </a:p>
          <a:p>
            <a:r>
              <a:rPr lang="en-IN" dirty="0" smtClean="0"/>
              <a:t>}</a:t>
            </a:r>
            <a:r>
              <a:rPr lang="en-IN" dirty="0"/>
              <a:t>else{</a:t>
            </a:r>
          </a:p>
          <a:p>
            <a:r>
              <a:rPr lang="en-IN" dirty="0" smtClean="0"/>
              <a:t>if </a:t>
            </a:r>
            <a:r>
              <a:rPr lang="en-IN" dirty="0"/>
              <a:t>(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[0])&gt;0)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 + " is positive");</a:t>
            </a:r>
          </a:p>
          <a:p>
            <a:r>
              <a:rPr lang="en-IN" dirty="0"/>
              <a:t>else if (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[0])&lt;0)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 + " is negative");</a:t>
            </a:r>
          </a:p>
          <a:p>
            <a:r>
              <a:rPr lang="en-IN" dirty="0"/>
              <a:t>else if (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[0])==0)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 + " is zero");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1" y="1442521"/>
            <a:ext cx="8916972" cy="50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014" y="1259816"/>
            <a:ext cx="8946541" cy="419548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Boolean logical operators shown here operate only on </a:t>
            </a:r>
            <a:r>
              <a:rPr lang="en-US" dirty="0" err="1"/>
              <a:t>boolean</a:t>
            </a:r>
            <a:r>
              <a:rPr lang="en-US" dirty="0"/>
              <a:t> operands.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</a:t>
            </a:r>
            <a:r>
              <a:rPr lang="en-US" dirty="0" smtClean="0"/>
              <a:t>the binary </a:t>
            </a:r>
            <a:r>
              <a:rPr lang="en-US" dirty="0"/>
              <a:t>logical operators combine two </a:t>
            </a:r>
            <a:r>
              <a:rPr lang="en-US" dirty="0" err="1"/>
              <a:t>boolean</a:t>
            </a:r>
            <a:r>
              <a:rPr lang="en-US" dirty="0"/>
              <a:t> values to form a resultant 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8" y="3049521"/>
            <a:ext cx="6471169" cy="35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71" y="1287808"/>
            <a:ext cx="8946541" cy="4195481"/>
          </a:xfrm>
        </p:spPr>
        <p:txBody>
          <a:bodyPr/>
          <a:lstStyle/>
          <a:p>
            <a:r>
              <a:rPr lang="en-US" dirty="0"/>
              <a:t>The logical Boolean operators, &amp;, |, and ^, operate on </a:t>
            </a:r>
            <a:r>
              <a:rPr lang="en-US" dirty="0" err="1"/>
              <a:t>boolean</a:t>
            </a:r>
            <a:r>
              <a:rPr lang="en-US" dirty="0"/>
              <a:t> values in the same way</a:t>
            </a:r>
          </a:p>
          <a:p>
            <a:r>
              <a:rPr lang="en-US" dirty="0"/>
              <a:t>that they operate on the bits of an integer.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logical ! operator inverts the Boolean state:</a:t>
            </a:r>
          </a:p>
          <a:p>
            <a:r>
              <a:rPr lang="en-US" dirty="0"/>
              <a:t>!true == false and !false == true.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table shows the effect of each logical operation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7" y="3930909"/>
            <a:ext cx="689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/* to find the largest number from 3 numbers*/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659" y="1847275"/>
            <a:ext cx="4396339" cy="4195763"/>
          </a:xfrm>
        </p:spPr>
        <p:txBody>
          <a:bodyPr>
            <a:noAutofit/>
          </a:bodyPr>
          <a:lstStyle/>
          <a:p>
            <a:r>
              <a:rPr lang="en-IN" sz="1600" dirty="0"/>
              <a:t>class largest{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 throws Exception{</a:t>
            </a:r>
          </a:p>
          <a:p>
            <a:pPr lvl="1"/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x,y,z</a:t>
            </a:r>
            <a:r>
              <a:rPr lang="en-IN" sz="1400" dirty="0"/>
              <a:t>;</a:t>
            </a:r>
          </a:p>
          <a:p>
            <a:pPr lvl="1"/>
            <a:r>
              <a:rPr lang="en-IN" sz="1400" dirty="0" err="1"/>
              <a:t>DataInputStream</a:t>
            </a:r>
            <a:r>
              <a:rPr lang="en-IN" sz="1400" dirty="0"/>
              <a:t> in=new </a:t>
            </a:r>
            <a:r>
              <a:rPr lang="en-IN" sz="1400" dirty="0" err="1"/>
              <a:t>DataInputStream</a:t>
            </a:r>
            <a:r>
              <a:rPr lang="en-IN" sz="1400" dirty="0"/>
              <a:t>(System.in);</a:t>
            </a:r>
          </a:p>
          <a:p>
            <a:pPr lvl="1"/>
            <a:r>
              <a:rPr lang="en-IN" sz="1400" dirty="0" err="1"/>
              <a:t>System.out.println</a:t>
            </a:r>
            <a:r>
              <a:rPr lang="en-IN" sz="1400" dirty="0"/>
              <a:t>("Enter the value of x:");</a:t>
            </a:r>
          </a:p>
          <a:p>
            <a:pPr lvl="1"/>
            <a:r>
              <a:rPr lang="en-IN" sz="1400" dirty="0"/>
              <a:t>x=</a:t>
            </a:r>
            <a:r>
              <a:rPr lang="en-IN" sz="1400" dirty="0" err="1"/>
              <a:t>Integer.parseInt</a:t>
            </a:r>
            <a:r>
              <a:rPr lang="en-IN" sz="1400" dirty="0"/>
              <a:t>(</a:t>
            </a:r>
            <a:r>
              <a:rPr lang="en-IN" sz="1400" dirty="0" err="1"/>
              <a:t>in.readLine</a:t>
            </a:r>
            <a:r>
              <a:rPr lang="en-IN" sz="1400" dirty="0"/>
              <a:t>());</a:t>
            </a:r>
          </a:p>
          <a:p>
            <a:pPr lvl="1"/>
            <a:r>
              <a:rPr lang="en-IN" sz="1400" dirty="0" err="1"/>
              <a:t>System.out.println</a:t>
            </a:r>
            <a:r>
              <a:rPr lang="en-IN" sz="1400" dirty="0"/>
              <a:t>("Enter the value of y:");</a:t>
            </a:r>
          </a:p>
          <a:p>
            <a:pPr lvl="1"/>
            <a:r>
              <a:rPr lang="en-IN" sz="1400" dirty="0"/>
              <a:t>y=</a:t>
            </a:r>
            <a:r>
              <a:rPr lang="en-IN" sz="1400" dirty="0" err="1"/>
              <a:t>Integer.parseInt</a:t>
            </a:r>
            <a:r>
              <a:rPr lang="en-IN" sz="1400" dirty="0"/>
              <a:t>(</a:t>
            </a:r>
            <a:r>
              <a:rPr lang="en-IN" sz="1400" dirty="0" err="1"/>
              <a:t>in.readLine</a:t>
            </a:r>
            <a:r>
              <a:rPr lang="en-IN" sz="1400" dirty="0"/>
              <a:t>());</a:t>
            </a:r>
          </a:p>
          <a:p>
            <a:pPr lvl="1"/>
            <a:r>
              <a:rPr lang="en-IN" sz="1400" dirty="0" err="1" smtClean="0"/>
              <a:t>System.out.println</a:t>
            </a:r>
            <a:r>
              <a:rPr lang="en-IN" sz="1400" dirty="0"/>
              <a:t>("Enter the value of z:");</a:t>
            </a:r>
          </a:p>
          <a:p>
            <a:pPr lvl="1"/>
            <a:r>
              <a:rPr lang="en-IN" sz="1400" dirty="0"/>
              <a:t>z=</a:t>
            </a:r>
            <a:r>
              <a:rPr lang="en-IN" sz="1400" dirty="0" err="1"/>
              <a:t>Integer.parseInt</a:t>
            </a:r>
            <a:r>
              <a:rPr lang="en-IN" sz="1400" dirty="0"/>
              <a:t>(</a:t>
            </a:r>
            <a:r>
              <a:rPr lang="en-IN" sz="1400" dirty="0" err="1"/>
              <a:t>in.readLine</a:t>
            </a:r>
            <a:r>
              <a:rPr lang="en-IN" sz="1400" dirty="0"/>
              <a:t>());</a:t>
            </a:r>
          </a:p>
          <a:p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if (x&gt;y &amp;&amp; x&gt;z)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("X is largest");</a:t>
            </a:r>
          </a:p>
          <a:p>
            <a:r>
              <a:rPr lang="en-IN" dirty="0"/>
              <a:t>else if (y&gt;z &amp;&amp; y&gt;x)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("Y is largest");</a:t>
            </a:r>
          </a:p>
          <a:p>
            <a:r>
              <a:rPr lang="en-IN" dirty="0"/>
              <a:t>else if (z&gt;y &amp;&amp; z&gt;x)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("Z is largest");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2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6" y="1436039"/>
            <a:ext cx="9020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1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Logical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269147"/>
            <a:ext cx="8946541" cy="95153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bitwise logical operators are &amp;, |, ^, and ~.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table shows the outcome </a:t>
            </a:r>
            <a:r>
              <a:rPr lang="en-US" dirty="0" smtClean="0"/>
              <a:t>of each </a:t>
            </a:r>
            <a:r>
              <a:rPr lang="en-US" dirty="0"/>
              <a:t>operation. 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7" y="2363852"/>
            <a:ext cx="8268847" cy="43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1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/>
              <a:t>called the bitwise complement, the unary NOT operator, ~, inverts all of the bits of its</a:t>
            </a:r>
          </a:p>
          <a:p>
            <a:r>
              <a:rPr lang="en-US" dirty="0"/>
              <a:t>operand. For example, the number 42, which has the following bit pattern:</a:t>
            </a:r>
          </a:p>
          <a:p>
            <a:r>
              <a:rPr lang="en-US" sz="3200" dirty="0"/>
              <a:t>00101010</a:t>
            </a:r>
          </a:p>
          <a:p>
            <a:r>
              <a:rPr lang="en-US" sz="3200" dirty="0"/>
              <a:t>becomes</a:t>
            </a:r>
          </a:p>
          <a:p>
            <a:r>
              <a:rPr lang="en-US" sz="3200" dirty="0"/>
              <a:t>11010101</a:t>
            </a:r>
          </a:p>
          <a:p>
            <a:r>
              <a:rPr lang="en-US" dirty="0"/>
              <a:t>after the NOT operator is applied.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 operator, &amp;, produces a 1 bit if both operands are also 1. </a:t>
            </a:r>
          </a:p>
          <a:p>
            <a:r>
              <a:rPr lang="en-US" dirty="0" smtClean="0"/>
              <a:t>A zero is produced in all other </a:t>
            </a:r>
            <a:r>
              <a:rPr lang="en-US" dirty="0"/>
              <a:t>cases. Here is an example:</a:t>
            </a:r>
          </a:p>
          <a:p>
            <a:r>
              <a:rPr lang="en-US" sz="2800" dirty="0"/>
              <a:t>00101010 </a:t>
            </a:r>
            <a:r>
              <a:rPr lang="en-US" sz="2800" dirty="0" smtClean="0"/>
              <a:t> (42)</a:t>
            </a:r>
            <a:endParaRPr lang="en-US" sz="2800" dirty="0"/>
          </a:p>
          <a:p>
            <a:r>
              <a:rPr lang="en-US" sz="2800" dirty="0"/>
              <a:t>&amp; 00001111 </a:t>
            </a:r>
            <a:r>
              <a:rPr lang="en-US" sz="2800" dirty="0" smtClean="0"/>
              <a:t>(15)</a:t>
            </a:r>
            <a:endParaRPr lang="en-US" sz="2800" dirty="0"/>
          </a:p>
          <a:p>
            <a:r>
              <a:rPr lang="en-US" sz="2800" dirty="0"/>
              <a:t>00001010 </a:t>
            </a:r>
            <a:r>
              <a:rPr lang="en-US" sz="2800" dirty="0" smtClean="0"/>
              <a:t>(10)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505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OR operator, |, combines bits such that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either of the bits in the operands is a 1, then</a:t>
            </a:r>
          </a:p>
          <a:p>
            <a:r>
              <a:rPr lang="en-US" dirty="0"/>
              <a:t>the resultant bit is a 1, as shown here:</a:t>
            </a:r>
          </a:p>
          <a:p>
            <a:r>
              <a:rPr lang="en-US" dirty="0"/>
              <a:t>00101010 </a:t>
            </a:r>
            <a:r>
              <a:rPr lang="en-US" dirty="0" smtClean="0"/>
              <a:t>(42)</a:t>
            </a:r>
            <a:endParaRPr lang="en-US" dirty="0"/>
          </a:p>
          <a:p>
            <a:r>
              <a:rPr lang="en-US" dirty="0"/>
              <a:t>| </a:t>
            </a:r>
            <a:endParaRPr lang="en-US" dirty="0" smtClean="0"/>
          </a:p>
          <a:p>
            <a:r>
              <a:rPr lang="en-US" dirty="0" smtClean="0"/>
              <a:t>00001111 (15)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00101111 </a:t>
            </a:r>
            <a:r>
              <a:rPr lang="en-US" dirty="0" smtClean="0"/>
              <a:t>(47)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r>
              <a:rPr lang="en-US" dirty="0"/>
              <a:t>operators are used in mathematical expressions in the same way that they </a:t>
            </a:r>
            <a:r>
              <a:rPr lang="en-US" dirty="0" smtClean="0"/>
              <a:t>are used </a:t>
            </a:r>
            <a:r>
              <a:rPr lang="en-US" dirty="0"/>
              <a:t>in algebra.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table lists the arithmetic operators: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85" y="3342766"/>
            <a:ext cx="6477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6429"/>
            <a:ext cx="8946541" cy="50383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XOR operator, ^, combines bits such that if exactly one operand is 1, then the result is 1.</a:t>
            </a:r>
          </a:p>
          <a:p>
            <a:r>
              <a:rPr lang="en-US" dirty="0"/>
              <a:t>Otherwise, the result 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following example shows the effect of the ^. </a:t>
            </a:r>
            <a:endParaRPr lang="en-US" dirty="0" smtClean="0"/>
          </a:p>
          <a:p>
            <a:r>
              <a:rPr lang="en-US" dirty="0" smtClean="0"/>
              <a:t>This example also </a:t>
            </a:r>
            <a:r>
              <a:rPr lang="en-US" dirty="0"/>
              <a:t>demonstrates a useful attribute of the XOR operation.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how the bit pattern of </a:t>
            </a:r>
            <a:r>
              <a:rPr lang="en-US" dirty="0" smtClean="0"/>
              <a:t>42 is </a:t>
            </a:r>
            <a:r>
              <a:rPr lang="en-US" dirty="0"/>
              <a:t>inverted wherever the second operand has a 1 bit. </a:t>
            </a:r>
            <a:endParaRPr lang="en-US" dirty="0" smtClean="0"/>
          </a:p>
          <a:p>
            <a:r>
              <a:rPr lang="en-US" dirty="0" smtClean="0"/>
              <a:t>Wherever </a:t>
            </a:r>
            <a:r>
              <a:rPr lang="en-US" dirty="0"/>
              <a:t>the second operand has a 0 </a:t>
            </a:r>
            <a:r>
              <a:rPr lang="en-US" dirty="0" smtClean="0"/>
              <a:t>bit, the </a:t>
            </a:r>
            <a:r>
              <a:rPr lang="en-US" dirty="0"/>
              <a:t>first operand is unchanged.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find this property useful when performing </a:t>
            </a:r>
            <a:r>
              <a:rPr lang="en-US" dirty="0" smtClean="0"/>
              <a:t>some types </a:t>
            </a:r>
            <a:r>
              <a:rPr lang="en-US" dirty="0"/>
              <a:t>of bit manipulations.</a:t>
            </a:r>
          </a:p>
          <a:p>
            <a:r>
              <a:rPr lang="en-US" sz="2400" dirty="0"/>
              <a:t>00101010 </a:t>
            </a:r>
            <a:r>
              <a:rPr lang="en-US" sz="2400" dirty="0" smtClean="0"/>
              <a:t>(42)</a:t>
            </a:r>
            <a:endParaRPr lang="en-US" sz="2400" dirty="0"/>
          </a:p>
          <a:p>
            <a:r>
              <a:rPr lang="en-US" sz="2400" dirty="0"/>
              <a:t>^ </a:t>
            </a:r>
            <a:endParaRPr lang="en-US" sz="2400" dirty="0" smtClean="0"/>
          </a:p>
          <a:p>
            <a:r>
              <a:rPr lang="en-US" sz="2400" dirty="0" smtClean="0"/>
              <a:t>00001111 (15)</a:t>
            </a:r>
          </a:p>
          <a:p>
            <a:r>
              <a:rPr lang="en-US" sz="2400" dirty="0"/>
              <a:t>=</a:t>
            </a:r>
          </a:p>
          <a:p>
            <a:r>
              <a:rPr lang="en-US" sz="2400" dirty="0"/>
              <a:t>00100101 </a:t>
            </a:r>
            <a:r>
              <a:rPr lang="en-US" sz="2400" dirty="0" smtClean="0"/>
              <a:t>(37)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7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/*write a program to inter change two numbers without using temporary variable*/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9552"/>
            <a:ext cx="8946541" cy="470884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class </a:t>
            </a:r>
            <a:r>
              <a:rPr lang="en-IN" dirty="0" err="1"/>
              <a:t>swap_with_xor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x=20;</a:t>
            </a:r>
          </a:p>
          <a:p>
            <a:r>
              <a:rPr lang="en-IN" dirty="0" err="1"/>
              <a:t>int</a:t>
            </a:r>
            <a:r>
              <a:rPr lang="en-IN" dirty="0"/>
              <a:t> y=56;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("Before swapping x="+x+" and y="+y);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("Before swapping x="+</a:t>
            </a:r>
            <a:r>
              <a:rPr lang="en-IN" dirty="0" err="1"/>
              <a:t>Integer.toBinaryString</a:t>
            </a:r>
            <a:r>
              <a:rPr lang="en-IN" dirty="0"/>
              <a:t>(x)+" and y="+</a:t>
            </a:r>
            <a:r>
              <a:rPr lang="en-IN" dirty="0" err="1"/>
              <a:t>Integer.toBinaryString</a:t>
            </a:r>
            <a:r>
              <a:rPr lang="en-IN" dirty="0"/>
              <a:t>(y));</a:t>
            </a:r>
          </a:p>
          <a:p>
            <a:r>
              <a:rPr lang="en-IN" dirty="0"/>
              <a:t>x=</a:t>
            </a:r>
            <a:r>
              <a:rPr lang="en-IN" dirty="0" err="1"/>
              <a:t>x^y</a:t>
            </a:r>
            <a:r>
              <a:rPr lang="en-IN" dirty="0"/>
              <a:t>;</a:t>
            </a:r>
          </a:p>
          <a:p>
            <a:r>
              <a:rPr lang="en-IN" dirty="0"/>
              <a:t>y=</a:t>
            </a:r>
            <a:r>
              <a:rPr lang="en-IN" dirty="0" err="1"/>
              <a:t>x^y</a:t>
            </a:r>
            <a:r>
              <a:rPr lang="en-IN" dirty="0"/>
              <a:t>;</a:t>
            </a:r>
          </a:p>
          <a:p>
            <a:r>
              <a:rPr lang="en-IN" dirty="0"/>
              <a:t>x=</a:t>
            </a:r>
            <a:r>
              <a:rPr lang="en-IN" dirty="0" err="1"/>
              <a:t>x^y</a:t>
            </a:r>
            <a:r>
              <a:rPr lang="en-IN" dirty="0"/>
              <a:t>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("After swapping x="+x+" and y="+y);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82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00589"/>
            <a:ext cx="9811767" cy="47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8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?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5658"/>
            <a:ext cx="8946541" cy="5072742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includes a special ternary (three-way) operator that can replace certain types of </a:t>
            </a:r>
            <a:r>
              <a:rPr lang="en-US" dirty="0" smtClean="0"/>
              <a:t>if-then-else statements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operator is the ?.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? has this general form:</a:t>
            </a:r>
          </a:p>
          <a:p>
            <a:r>
              <a:rPr lang="en-US" dirty="0"/>
              <a:t>expression1 ? expression2 : expression3</a:t>
            </a:r>
          </a:p>
          <a:p>
            <a:r>
              <a:rPr lang="en-US" dirty="0"/>
              <a:t>Here, expression1 can be any expression that evaluates to a </a:t>
            </a:r>
            <a:r>
              <a:rPr lang="en-US" dirty="0" err="1"/>
              <a:t>boolean</a:t>
            </a:r>
            <a:r>
              <a:rPr lang="en-US" dirty="0"/>
              <a:t> value.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expression1 </a:t>
            </a:r>
            <a:r>
              <a:rPr lang="en-US" dirty="0" smtClean="0"/>
              <a:t>is true</a:t>
            </a:r>
            <a:r>
              <a:rPr lang="en-US" dirty="0"/>
              <a:t>, then expression2 is evaluated; otherwise, expression3 is evaluated.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expression2 and expression3 are </a:t>
            </a:r>
            <a:r>
              <a:rPr lang="en-US" dirty="0" smtClean="0"/>
              <a:t>required to </a:t>
            </a:r>
            <a:r>
              <a:rPr lang="en-US" dirty="0"/>
              <a:t>return the same type, which can’t be void.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7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8964"/>
            <a:ext cx="8946541" cy="49794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switch statement is Java’s </a:t>
            </a:r>
            <a:r>
              <a:rPr lang="en-US" dirty="0" err="1"/>
              <a:t>multiway</a:t>
            </a:r>
            <a:r>
              <a:rPr lang="en-US" dirty="0"/>
              <a:t> branch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Here </a:t>
            </a:r>
            <a:r>
              <a:rPr lang="en-US" dirty="0"/>
              <a:t>is the general form</a:t>
            </a:r>
          </a:p>
          <a:p>
            <a:r>
              <a:rPr lang="en-US" dirty="0"/>
              <a:t>of a switch statement:</a:t>
            </a:r>
          </a:p>
          <a:p>
            <a:pPr lvl="1"/>
            <a:r>
              <a:rPr lang="en-US" dirty="0"/>
              <a:t>switch (expression) {</a:t>
            </a:r>
          </a:p>
          <a:p>
            <a:pPr lvl="1"/>
            <a:r>
              <a:rPr lang="en-US" dirty="0"/>
              <a:t>case value1:</a:t>
            </a:r>
          </a:p>
          <a:p>
            <a:pPr lvl="1"/>
            <a:r>
              <a:rPr lang="en-US" dirty="0"/>
              <a:t>// statement sequence</a:t>
            </a:r>
          </a:p>
          <a:p>
            <a:pPr lvl="1"/>
            <a:r>
              <a:rPr lang="en-US" dirty="0"/>
              <a:t>break;</a:t>
            </a:r>
          </a:p>
          <a:p>
            <a:pPr lvl="1"/>
            <a:r>
              <a:rPr lang="en-US" dirty="0"/>
              <a:t>case value2:</a:t>
            </a:r>
          </a:p>
          <a:p>
            <a:pPr lvl="1"/>
            <a:r>
              <a:rPr lang="en-US" dirty="0"/>
              <a:t>// statement sequence</a:t>
            </a:r>
          </a:p>
          <a:p>
            <a:pPr lvl="1"/>
            <a:r>
              <a:rPr lang="en-US" dirty="0"/>
              <a:t>break;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case </a:t>
            </a:r>
            <a:r>
              <a:rPr lang="en-US" dirty="0" err="1"/>
              <a:t>valueN</a:t>
            </a:r>
            <a:r>
              <a:rPr lang="en-US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61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count the number of 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java.io.*;</a:t>
            </a:r>
          </a:p>
          <a:p>
            <a:r>
              <a:rPr lang="en-IN" dirty="0"/>
              <a:t>class </a:t>
            </a:r>
            <a:r>
              <a:rPr lang="en-IN" dirty="0" err="1"/>
              <a:t>switch_vowel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  </a:t>
            </a:r>
            <a:r>
              <a:rPr lang="en-IN" dirty="0" err="1"/>
              <a:t>DataInputStream</a:t>
            </a:r>
            <a:r>
              <a:rPr lang="en-IN" dirty="0"/>
              <a:t> 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("Enter a sentence");</a:t>
            </a:r>
          </a:p>
          <a:p>
            <a:r>
              <a:rPr lang="en-IN" dirty="0"/>
              <a:t>  String txt=</a:t>
            </a:r>
            <a:r>
              <a:rPr lang="en-IN" dirty="0" err="1"/>
              <a:t>in.readLine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count=0;</a:t>
            </a:r>
          </a:p>
          <a:p>
            <a:r>
              <a:rPr lang="en-IN" dirty="0"/>
              <a:t>  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</a:t>
            </a:r>
            <a:r>
              <a:rPr lang="en-IN" dirty="0" err="1"/>
              <a:t>txt.length</a:t>
            </a:r>
            <a:r>
              <a:rPr lang="en-IN" dirty="0"/>
              <a:t>()-1;i</a:t>
            </a:r>
            <a:r>
              <a:rPr lang="en-IN" dirty="0" smtClean="0"/>
              <a:t>++){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switch(</a:t>
            </a:r>
            <a:r>
              <a:rPr lang="en-IN" dirty="0" err="1"/>
              <a:t>txt.charAt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)){</a:t>
            </a:r>
          </a:p>
          <a:p>
            <a:r>
              <a:rPr lang="en-IN" dirty="0"/>
              <a:t>      case 'a':</a:t>
            </a:r>
          </a:p>
          <a:p>
            <a:r>
              <a:rPr lang="en-IN" dirty="0"/>
              <a:t>      case 'e':</a:t>
            </a:r>
          </a:p>
          <a:p>
            <a:r>
              <a:rPr lang="en-IN" dirty="0"/>
              <a:t>      case '</a:t>
            </a:r>
            <a:r>
              <a:rPr lang="en-IN" dirty="0" err="1"/>
              <a:t>i</a:t>
            </a:r>
            <a:r>
              <a:rPr lang="en-IN" dirty="0"/>
              <a:t>':</a:t>
            </a:r>
          </a:p>
          <a:p>
            <a:r>
              <a:rPr lang="en-IN" dirty="0"/>
              <a:t>      case 'o':</a:t>
            </a:r>
          </a:p>
          <a:p>
            <a:r>
              <a:rPr lang="en-IN" dirty="0"/>
              <a:t>      case 'u':</a:t>
            </a:r>
          </a:p>
          <a:p>
            <a:r>
              <a:rPr lang="en-IN" dirty="0"/>
              <a:t>           count++;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}</a:t>
            </a:r>
          </a:p>
          <a:p>
            <a:r>
              <a:rPr lang="en-IN" dirty="0" err="1" smtClean="0"/>
              <a:t>System.out.println</a:t>
            </a:r>
            <a:r>
              <a:rPr lang="en-IN" dirty="0"/>
              <a:t>("The number of vowels are:"+count);</a:t>
            </a:r>
          </a:p>
          <a:p>
            <a:r>
              <a:rPr lang="en-IN" dirty="0" smtClean="0"/>
              <a:t>}//</a:t>
            </a:r>
            <a:r>
              <a:rPr lang="en-IN" dirty="0"/>
              <a:t>end main</a:t>
            </a:r>
          </a:p>
          <a:p>
            <a:r>
              <a:rPr lang="en-IN" dirty="0"/>
              <a:t>}//end class</a:t>
            </a:r>
          </a:p>
        </p:txBody>
      </p:sp>
    </p:spTree>
    <p:extLst>
      <p:ext uri="{BB962C8B-B14F-4D97-AF65-F5344CB8AC3E}">
        <p14:creationId xmlns:p14="http://schemas.microsoft.com/office/powerpoint/2010/main" val="390301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9896"/>
            <a:ext cx="10125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2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basic arithmetic operations—addition, subtraction, multiplication, and division— </a:t>
            </a:r>
            <a:r>
              <a:rPr lang="en-US" sz="2800" dirty="0" smtClean="0"/>
              <a:t>all behave </a:t>
            </a:r>
            <a:r>
              <a:rPr lang="en-US" sz="2800" dirty="0"/>
              <a:t>as you would expect for all numeric 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minus operator also has a unary </a:t>
            </a:r>
            <a:r>
              <a:rPr lang="en-US" sz="2800" dirty="0" smtClean="0"/>
              <a:t>form that </a:t>
            </a:r>
            <a:r>
              <a:rPr lang="en-US" sz="2800" dirty="0"/>
              <a:t>negates its single operand.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0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two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java.io.*;</a:t>
            </a:r>
          </a:p>
          <a:p>
            <a:r>
              <a:rPr lang="en-IN" dirty="0"/>
              <a:t>class sum{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x,y</a:t>
            </a:r>
            <a:r>
              <a:rPr lang="en-IN" dirty="0"/>
              <a:t>;</a:t>
            </a:r>
          </a:p>
          <a:p>
            <a:r>
              <a:rPr lang="en-IN" dirty="0" err="1" smtClean="0"/>
              <a:t>DataInputStream</a:t>
            </a:r>
            <a:r>
              <a:rPr lang="en-IN" dirty="0" smtClean="0"/>
              <a:t> </a:t>
            </a:r>
            <a:r>
              <a:rPr lang="en-IN" dirty="0"/>
              <a:t>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("Enter the value of x:");</a:t>
            </a:r>
          </a:p>
          <a:p>
            <a:r>
              <a:rPr lang="en-IN" dirty="0"/>
              <a:t>x=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("Enter the value of y:");</a:t>
            </a:r>
          </a:p>
          <a:p>
            <a:r>
              <a:rPr lang="en-IN" dirty="0"/>
              <a:t>y=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r>
              <a:rPr lang="en-IN" dirty="0" err="1" smtClean="0"/>
              <a:t>System.out.println</a:t>
            </a:r>
            <a:r>
              <a:rPr lang="en-IN" dirty="0"/>
              <a:t>("The sum of " + x + " and "+ y + " = " +(</a:t>
            </a:r>
            <a:r>
              <a:rPr lang="en-IN" dirty="0" err="1"/>
              <a:t>x+y</a:t>
            </a:r>
            <a:r>
              <a:rPr lang="en-IN" dirty="0"/>
              <a:t>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Output, sum of two numbers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7238"/>
            <a:ext cx="8459672" cy="48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207363"/>
            <a:ext cx="8595543" cy="529996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//program to illustrate the arithmetic operations </a:t>
            </a:r>
          </a:p>
          <a:p>
            <a:r>
              <a:rPr lang="en-IN" dirty="0" smtClean="0"/>
              <a:t>class </a:t>
            </a:r>
            <a:r>
              <a:rPr lang="en-IN" dirty="0" err="1"/>
              <a:t>basic_op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sum=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[0])+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sum="+sum);</a:t>
            </a:r>
          </a:p>
          <a:p>
            <a:r>
              <a:rPr lang="en-IN" dirty="0" err="1"/>
              <a:t>int</a:t>
            </a:r>
            <a:r>
              <a:rPr lang="en-IN" dirty="0"/>
              <a:t> sub=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[0])-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sub="+sub);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mult</a:t>
            </a:r>
            <a:r>
              <a:rPr lang="en-IN" dirty="0"/>
              <a:t>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[0])*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</a:t>
            </a:r>
            <a:r>
              <a:rPr lang="en-IN" dirty="0" err="1"/>
              <a:t>mult</a:t>
            </a:r>
            <a:r>
              <a:rPr lang="en-IN" dirty="0"/>
              <a:t>="+</a:t>
            </a:r>
            <a:r>
              <a:rPr lang="en-IN" dirty="0" err="1"/>
              <a:t>mult</a:t>
            </a:r>
            <a:r>
              <a:rPr lang="en-IN" dirty="0"/>
              <a:t>);</a:t>
            </a:r>
          </a:p>
          <a:p>
            <a:r>
              <a:rPr lang="en-IN" dirty="0" err="1"/>
              <a:t>int</a:t>
            </a:r>
            <a:r>
              <a:rPr lang="en-IN" dirty="0"/>
              <a:t> div=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[0])/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quotient="+div);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neg</a:t>
            </a:r>
            <a:r>
              <a:rPr lang="en-IN" dirty="0"/>
              <a:t>=-(sum);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negative sum="+</a:t>
            </a:r>
            <a:r>
              <a:rPr lang="en-IN" dirty="0" err="1"/>
              <a:t>neg</a:t>
            </a:r>
            <a:r>
              <a:rPr lang="en-IN" dirty="0"/>
              <a:t>);</a:t>
            </a:r>
          </a:p>
          <a:p>
            <a:r>
              <a:rPr lang="en-IN" dirty="0"/>
              <a:t>double </a:t>
            </a:r>
            <a:r>
              <a:rPr lang="en-IN" dirty="0" err="1"/>
              <a:t>divs</a:t>
            </a:r>
            <a:r>
              <a:rPr lang="en-IN" dirty="0"/>
              <a:t>=</a:t>
            </a:r>
            <a:r>
              <a:rPr lang="en-IN" dirty="0" err="1"/>
              <a:t>Double.parseDouble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[0])/</a:t>
            </a:r>
            <a:r>
              <a:rPr lang="en-IN" dirty="0" err="1"/>
              <a:t>Double.parseDouble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double quotient="+</a:t>
            </a:r>
            <a:r>
              <a:rPr lang="en-IN" dirty="0" err="1"/>
              <a:t>divs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3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23629"/>
            <a:ext cx="9021672" cy="5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/*write a program to inter change two numbers without using temporary variable*/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class </a:t>
            </a:r>
            <a:r>
              <a:rPr lang="en-IN" dirty="0" err="1"/>
              <a:t>swap_without_temp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x=20;</a:t>
            </a:r>
          </a:p>
          <a:p>
            <a:r>
              <a:rPr lang="en-IN" dirty="0" err="1"/>
              <a:t>int</a:t>
            </a:r>
            <a:r>
              <a:rPr lang="en-IN" dirty="0"/>
              <a:t> y=56;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("Before swapping x="+x+" and y="+y);</a:t>
            </a:r>
          </a:p>
          <a:p>
            <a:r>
              <a:rPr lang="en-IN" dirty="0"/>
              <a:t>x=</a:t>
            </a:r>
            <a:r>
              <a:rPr lang="en-IN" dirty="0" err="1"/>
              <a:t>x+y</a:t>
            </a:r>
            <a:r>
              <a:rPr lang="en-IN" dirty="0"/>
              <a:t>;</a:t>
            </a:r>
          </a:p>
          <a:p>
            <a:r>
              <a:rPr lang="en-IN" dirty="0"/>
              <a:t>y=x-y;</a:t>
            </a:r>
          </a:p>
          <a:p>
            <a:r>
              <a:rPr lang="en-IN" dirty="0"/>
              <a:t>x=x-y;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("After swapping x="+x+" and y="+y);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01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943</TotalTime>
  <Words>1698</Words>
  <Application>Microsoft Office PowerPoint</Application>
  <PresentationFormat>Widescreen</PresentationFormat>
  <Paragraphs>290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Java operators and conditional statements</vt:lpstr>
      <vt:lpstr>Operators</vt:lpstr>
      <vt:lpstr>Arithmetic Operators</vt:lpstr>
      <vt:lpstr>The Basic Arithmetic Operators</vt:lpstr>
      <vt:lpstr>To add two numbers</vt:lpstr>
      <vt:lpstr>Output, sum of two numbers</vt:lpstr>
      <vt:lpstr>Basic arithmetic operations</vt:lpstr>
      <vt:lpstr>output</vt:lpstr>
      <vt:lpstr>/*write a program to inter change two numbers without using temporary variable*/</vt:lpstr>
      <vt:lpstr>output</vt:lpstr>
      <vt:lpstr>The Modulus Operator</vt:lpstr>
      <vt:lpstr>Arithmetic Compound Assignment Operators </vt:lpstr>
      <vt:lpstr>Increment/ decrement operator</vt:lpstr>
      <vt:lpstr>Relational Operators</vt:lpstr>
      <vt:lpstr>Java if statements</vt:lpstr>
      <vt:lpstr>The if Statement</vt:lpstr>
      <vt:lpstr>//to find out if a number is divisible by 5</vt:lpstr>
      <vt:lpstr>The if-else-if Ladder</vt:lpstr>
      <vt:lpstr>output</vt:lpstr>
      <vt:lpstr>To find out whether a number is positive, negative or zero</vt:lpstr>
      <vt:lpstr>output</vt:lpstr>
      <vt:lpstr>Boolean Logical Operators</vt:lpstr>
      <vt:lpstr>Logical operators</vt:lpstr>
      <vt:lpstr>/* to find the largest number from 3 numbers*/</vt:lpstr>
      <vt:lpstr>output</vt:lpstr>
      <vt:lpstr>The Bitwise Logical Operators</vt:lpstr>
      <vt:lpstr>The Bitwise NOT</vt:lpstr>
      <vt:lpstr>The Bitwise AND</vt:lpstr>
      <vt:lpstr>The Bitwise OR </vt:lpstr>
      <vt:lpstr>The Bitwise XOR</vt:lpstr>
      <vt:lpstr>/*write a program to inter change two numbers without using temporary variable*/</vt:lpstr>
      <vt:lpstr>output</vt:lpstr>
      <vt:lpstr>The ? Operator</vt:lpstr>
      <vt:lpstr>switch</vt:lpstr>
      <vt:lpstr>To count the number of vowels</vt:lpstr>
      <vt:lpstr>output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if statements</dc:title>
  <dc:creator>Administrator</dc:creator>
  <cp:lastModifiedBy>Administrator</cp:lastModifiedBy>
  <cp:revision>42</cp:revision>
  <dcterms:created xsi:type="dcterms:W3CDTF">2022-07-05T09:22:54Z</dcterms:created>
  <dcterms:modified xsi:type="dcterms:W3CDTF">2022-07-07T05:44:37Z</dcterms:modified>
</cp:coreProperties>
</file>