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361" r:id="rId3"/>
    <p:sldId id="260" r:id="rId4"/>
    <p:sldId id="272" r:id="rId5"/>
    <p:sldId id="261" r:id="rId6"/>
    <p:sldId id="344" r:id="rId7"/>
    <p:sldId id="322" r:id="rId8"/>
    <p:sldId id="323" r:id="rId9"/>
    <p:sldId id="271" r:id="rId10"/>
    <p:sldId id="262" r:id="rId11"/>
    <p:sldId id="324" r:id="rId12"/>
    <p:sldId id="263" r:id="rId13"/>
    <p:sldId id="355" r:id="rId14"/>
    <p:sldId id="264" r:id="rId15"/>
    <p:sldId id="327" r:id="rId16"/>
    <p:sldId id="273" r:id="rId17"/>
    <p:sldId id="328" r:id="rId18"/>
    <p:sldId id="265" r:id="rId19"/>
    <p:sldId id="266" r:id="rId20"/>
    <p:sldId id="267" r:id="rId21"/>
    <p:sldId id="268" r:id="rId22"/>
    <p:sldId id="269" r:id="rId23"/>
    <p:sldId id="275" r:id="rId24"/>
    <p:sldId id="276" r:id="rId25"/>
    <p:sldId id="277" r:id="rId26"/>
    <p:sldId id="278" r:id="rId27"/>
    <p:sldId id="280" r:id="rId28"/>
    <p:sldId id="279" r:id="rId29"/>
    <p:sldId id="282" r:id="rId30"/>
    <p:sldId id="283" r:id="rId31"/>
    <p:sldId id="284" r:id="rId32"/>
    <p:sldId id="285" r:id="rId33"/>
    <p:sldId id="281" r:id="rId34"/>
    <p:sldId id="356" r:id="rId35"/>
    <p:sldId id="286" r:id="rId36"/>
    <p:sldId id="290" r:id="rId37"/>
    <p:sldId id="287" r:id="rId38"/>
    <p:sldId id="288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57" r:id="rId50"/>
    <p:sldId id="301" r:id="rId51"/>
    <p:sldId id="302" r:id="rId52"/>
    <p:sldId id="303" r:id="rId53"/>
    <p:sldId id="304" r:id="rId54"/>
    <p:sldId id="305" r:id="rId55"/>
    <p:sldId id="307" r:id="rId56"/>
    <p:sldId id="308" r:id="rId57"/>
    <p:sldId id="309" r:id="rId58"/>
    <p:sldId id="310" r:id="rId59"/>
    <p:sldId id="312" r:id="rId60"/>
    <p:sldId id="313" r:id="rId61"/>
    <p:sldId id="314" r:id="rId62"/>
    <p:sldId id="315" r:id="rId63"/>
    <p:sldId id="316" r:id="rId64"/>
    <p:sldId id="311" r:id="rId65"/>
    <p:sldId id="317" r:id="rId66"/>
    <p:sldId id="318" r:id="rId67"/>
    <p:sldId id="320" r:id="rId68"/>
    <p:sldId id="321" r:id="rId69"/>
    <p:sldId id="325" r:id="rId70"/>
    <p:sldId id="326" r:id="rId71"/>
    <p:sldId id="319" r:id="rId72"/>
    <p:sldId id="35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1" r:id="rId85"/>
    <p:sldId id="340" r:id="rId86"/>
    <p:sldId id="345" r:id="rId87"/>
    <p:sldId id="346" r:id="rId88"/>
    <p:sldId id="347" r:id="rId89"/>
    <p:sldId id="348" r:id="rId90"/>
    <p:sldId id="349" r:id="rId91"/>
    <p:sldId id="359" r:id="rId92"/>
    <p:sldId id="352" r:id="rId93"/>
    <p:sldId id="350" r:id="rId94"/>
    <p:sldId id="360" r:id="rId95"/>
    <p:sldId id="351" r:id="rId96"/>
    <p:sldId id="362" r:id="rId97"/>
    <p:sldId id="257" r:id="rId98"/>
    <p:sldId id="363" r:id="rId99"/>
    <p:sldId id="365" r:id="rId100"/>
    <p:sldId id="366" r:id="rId101"/>
    <p:sldId id="367" r:id="rId102"/>
    <p:sldId id="368" r:id="rId103"/>
    <p:sldId id="369" r:id="rId104"/>
    <p:sldId id="371" r:id="rId105"/>
    <p:sldId id="372" r:id="rId106"/>
    <p:sldId id="370" r:id="rId107"/>
    <p:sldId id="373" r:id="rId108"/>
    <p:sldId id="364" r:id="rId109"/>
    <p:sldId id="374" r:id="rId110"/>
    <p:sldId id="375" r:id="rId111"/>
    <p:sldId id="259" r:id="rId112"/>
    <p:sldId id="378" r:id="rId113"/>
    <p:sldId id="379" r:id="rId114"/>
    <p:sldId id="380" r:id="rId115"/>
    <p:sldId id="376" r:id="rId116"/>
    <p:sldId id="377" r:id="rId117"/>
    <p:sldId id="381" r:id="rId118"/>
    <p:sldId id="382" r:id="rId119"/>
    <p:sldId id="383" r:id="rId1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8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EE1D-804E-4D2F-995C-4C0A2EA86B00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23E06-6E86-4E38-8C95-0A425BB63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23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EE1D-804E-4D2F-995C-4C0A2EA86B00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3E06-6E86-4E38-8C95-0A425BB63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16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EE1D-804E-4D2F-995C-4C0A2EA86B00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3E06-6E86-4E38-8C95-0A425BB63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60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EE1D-804E-4D2F-995C-4C0A2EA86B00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3E06-6E86-4E38-8C95-0A425BB63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04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F8FEE1D-804E-4D2F-995C-4C0A2EA86B00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23E06-6E86-4E38-8C95-0A425BB63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72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EE1D-804E-4D2F-995C-4C0A2EA86B00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3E06-6E86-4E38-8C95-0A425BB63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42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EE1D-804E-4D2F-995C-4C0A2EA86B00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3E06-6E86-4E38-8C95-0A425BB63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67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EE1D-804E-4D2F-995C-4C0A2EA86B00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3E06-6E86-4E38-8C95-0A425BB63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55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EE1D-804E-4D2F-995C-4C0A2EA86B00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3E06-6E86-4E38-8C95-0A425BB63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05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EE1D-804E-4D2F-995C-4C0A2EA86B00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3E06-6E86-4E38-8C95-0A425BB63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66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EE1D-804E-4D2F-995C-4C0A2EA86B00}" type="datetimeFigureOut">
              <a:rPr lang="en-IN" smtClean="0"/>
              <a:t>13-07-2022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3E06-6E86-4E38-8C95-0A425BB63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10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F8FEE1D-804E-4D2F-995C-4C0A2EA86B00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23E06-6E86-4E38-8C95-0A425BB63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81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linked-list-in-java/" TargetMode="External"/><Relationship Id="rId2" Type="http://schemas.openxmlformats.org/officeDocument/2006/relationships/hyperlink" Target="https://www.geeksforgeeks.org/priority-queue-class-in-java-2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853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Interface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List </a:t>
            </a:r>
            <a:r>
              <a:rPr lang="en-US" sz="3200" dirty="0"/>
              <a:t>interface is the child interface of Collection interface. </a:t>
            </a:r>
            <a:endParaRPr lang="en-US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It </a:t>
            </a:r>
            <a:r>
              <a:rPr lang="en-US" sz="3200" dirty="0"/>
              <a:t>inhibits a list type data structure in which we can store the ordered collection of objects. </a:t>
            </a:r>
            <a:endParaRPr lang="en-US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It </a:t>
            </a:r>
            <a:r>
              <a:rPr lang="en-US" sz="3200" dirty="0"/>
              <a:t>can have duplicate values.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List </a:t>
            </a:r>
            <a:r>
              <a:rPr lang="en-US" sz="3200" dirty="0"/>
              <a:t>interface is implemented by the classes </a:t>
            </a:r>
            <a:r>
              <a:rPr lang="en-US" sz="3200" dirty="0" err="1"/>
              <a:t>ArrayList</a:t>
            </a:r>
            <a:r>
              <a:rPr lang="en-US" sz="3200" dirty="0"/>
              <a:t>, </a:t>
            </a:r>
            <a:r>
              <a:rPr lang="en-US" sz="3200" dirty="0" err="1"/>
              <a:t>LinkedList</a:t>
            </a:r>
            <a:r>
              <a:rPr lang="en-US" sz="3200" dirty="0"/>
              <a:t>, Vector, and Stack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816587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Squaring the elements of a list using stream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576351" cy="397764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</a:t>
            </a:r>
          </a:p>
          <a:p>
            <a:r>
              <a:rPr lang="en-IN" dirty="0"/>
              <a:t>import </a:t>
            </a:r>
            <a:r>
              <a:rPr lang="en-IN" dirty="0" err="1"/>
              <a:t>java.util.stream.Collectors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java.util.stream</a:t>
            </a:r>
            <a:r>
              <a:rPr lang="en-IN" dirty="0"/>
              <a:t>.*;</a:t>
            </a:r>
          </a:p>
          <a:p>
            <a:r>
              <a:rPr lang="en-IN" dirty="0" smtClean="0"/>
              <a:t>class </a:t>
            </a:r>
            <a:r>
              <a:rPr lang="en-IN" dirty="0"/>
              <a:t>stream1{</a:t>
            </a:r>
          </a:p>
          <a:p>
            <a:r>
              <a:rPr lang="en-IN" dirty="0" smtClean="0"/>
              <a:t>public </a:t>
            </a:r>
            <a:r>
              <a:rPr lang="en-IN" dirty="0"/>
              <a:t>static void main(String [] </a:t>
            </a:r>
            <a:r>
              <a:rPr lang="en-IN" dirty="0" err="1"/>
              <a:t>args</a:t>
            </a:r>
            <a:r>
              <a:rPr lang="en-IN" dirty="0"/>
              <a:t>){</a:t>
            </a:r>
          </a:p>
          <a:p>
            <a:r>
              <a:rPr lang="en-IN" dirty="0"/>
              <a:t>List&lt;Integer&gt; li=new </a:t>
            </a:r>
            <a:r>
              <a:rPr lang="en-IN" dirty="0" err="1"/>
              <a:t>ArrayList</a:t>
            </a:r>
            <a:r>
              <a:rPr lang="en-IN" dirty="0"/>
              <a:t>&lt;Integer&gt;();</a:t>
            </a:r>
          </a:p>
          <a:p>
            <a:r>
              <a:rPr lang="en-IN" dirty="0" err="1"/>
              <a:t>li.add</a:t>
            </a:r>
            <a:r>
              <a:rPr lang="en-IN" dirty="0"/>
              <a:t>(10);</a:t>
            </a:r>
          </a:p>
          <a:p>
            <a:r>
              <a:rPr lang="en-IN" dirty="0" err="1"/>
              <a:t>li.add</a:t>
            </a:r>
            <a:r>
              <a:rPr lang="en-IN" dirty="0"/>
              <a:t>(20);</a:t>
            </a:r>
          </a:p>
          <a:p>
            <a:r>
              <a:rPr lang="en-IN" dirty="0" err="1"/>
              <a:t>li.add</a:t>
            </a:r>
            <a:r>
              <a:rPr lang="en-IN" dirty="0"/>
              <a:t>(5);</a:t>
            </a:r>
          </a:p>
          <a:p>
            <a:r>
              <a:rPr lang="en-IN" dirty="0" err="1"/>
              <a:t>li.add</a:t>
            </a:r>
            <a:r>
              <a:rPr lang="en-IN" dirty="0"/>
              <a:t>(4</a:t>
            </a:r>
            <a:r>
              <a:rPr lang="en-IN" dirty="0" smtClean="0"/>
              <a:t>);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646199" y="2194560"/>
            <a:ext cx="5482050" cy="397764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List square=</a:t>
            </a:r>
            <a:r>
              <a:rPr lang="en-IN" dirty="0" err="1"/>
              <a:t>li.stream</a:t>
            </a:r>
            <a:r>
              <a:rPr lang="en-IN" dirty="0"/>
              <a:t>().map(x-&gt;x*x).collect(</a:t>
            </a:r>
            <a:r>
              <a:rPr lang="en-IN" dirty="0" err="1"/>
              <a:t>Collectors.toList</a:t>
            </a:r>
            <a:r>
              <a:rPr lang="en-IN" dirty="0"/>
              <a:t>());</a:t>
            </a:r>
          </a:p>
          <a:p>
            <a:r>
              <a:rPr lang="en-IN" dirty="0" err="1"/>
              <a:t>li.forEach</a:t>
            </a:r>
            <a:r>
              <a:rPr lang="en-IN" dirty="0"/>
              <a:t>((x)-&gt;</a:t>
            </a:r>
            <a:r>
              <a:rPr lang="en-IN" dirty="0" err="1"/>
              <a:t>System.out.println</a:t>
            </a:r>
            <a:r>
              <a:rPr lang="en-IN" dirty="0"/>
              <a:t>(x));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(square);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63954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809056"/>
            <a:ext cx="85153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6065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the elements of a list using stream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</a:t>
            </a:r>
          </a:p>
          <a:p>
            <a:r>
              <a:rPr lang="en-IN" dirty="0"/>
              <a:t>import </a:t>
            </a:r>
            <a:r>
              <a:rPr lang="en-IN" dirty="0" err="1"/>
              <a:t>java.util.stream</a:t>
            </a:r>
            <a:r>
              <a:rPr lang="en-IN" dirty="0"/>
              <a:t>.*;</a:t>
            </a:r>
          </a:p>
          <a:p>
            <a:r>
              <a:rPr lang="en-IN" dirty="0"/>
              <a:t>import </a:t>
            </a:r>
            <a:r>
              <a:rPr lang="en-IN" dirty="0" err="1"/>
              <a:t>java.util.stream.Collectors</a:t>
            </a:r>
            <a:r>
              <a:rPr lang="en-IN" dirty="0"/>
              <a:t>;</a:t>
            </a:r>
          </a:p>
          <a:p>
            <a:r>
              <a:rPr lang="en-IN" dirty="0"/>
              <a:t>class </a:t>
            </a:r>
            <a:r>
              <a:rPr lang="en-IN" dirty="0" err="1"/>
              <a:t>stream_filter</a:t>
            </a:r>
            <a:r>
              <a:rPr lang="en-IN" dirty="0"/>
              <a:t>{</a:t>
            </a:r>
          </a:p>
          <a:p>
            <a:r>
              <a:rPr lang="en-IN" dirty="0" smtClean="0"/>
              <a:t>public </a:t>
            </a:r>
            <a:r>
              <a:rPr lang="en-IN" dirty="0"/>
              <a:t>static void main(String [] </a:t>
            </a:r>
            <a:r>
              <a:rPr lang="en-IN" dirty="0" err="1"/>
              <a:t>args</a:t>
            </a:r>
            <a:r>
              <a:rPr lang="en-IN" dirty="0"/>
              <a:t>){</a:t>
            </a:r>
          </a:p>
          <a:p>
            <a:r>
              <a:rPr lang="en-IN" dirty="0"/>
              <a:t>Integer [] a={2,4,5,100,75,90,150,300,350,500,600,1000};</a:t>
            </a:r>
          </a:p>
          <a:p>
            <a:r>
              <a:rPr lang="en-IN" dirty="0"/>
              <a:t>List&lt;Integer&gt; </a:t>
            </a:r>
            <a:r>
              <a:rPr lang="en-IN" dirty="0" err="1"/>
              <a:t>numlist</a:t>
            </a:r>
            <a:r>
              <a:rPr lang="en-IN" dirty="0"/>
              <a:t>=new </a:t>
            </a:r>
            <a:r>
              <a:rPr lang="en-IN" dirty="0" err="1"/>
              <a:t>ArrayList</a:t>
            </a:r>
            <a:r>
              <a:rPr lang="en-IN" dirty="0"/>
              <a:t>&lt;Integer&gt;(</a:t>
            </a:r>
            <a:r>
              <a:rPr lang="en-IN" dirty="0" err="1"/>
              <a:t>Arrays.asList</a:t>
            </a:r>
            <a:r>
              <a:rPr lang="en-IN" dirty="0"/>
              <a:t>(a));</a:t>
            </a:r>
          </a:p>
          <a:p>
            <a:r>
              <a:rPr lang="en-IN" dirty="0"/>
              <a:t>List p=</a:t>
            </a:r>
            <a:r>
              <a:rPr lang="en-IN" dirty="0" err="1"/>
              <a:t>numlist.stream</a:t>
            </a:r>
            <a:r>
              <a:rPr lang="en-IN" dirty="0"/>
              <a:t>().filter(x-&gt;x&gt;350).collect(</a:t>
            </a:r>
            <a:r>
              <a:rPr lang="en-IN" dirty="0" err="1"/>
              <a:t>Collectors.toList</a:t>
            </a:r>
            <a:r>
              <a:rPr lang="en-IN" dirty="0"/>
              <a:t>());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("the list more than 350:"+p);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334621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303" y="2093976"/>
            <a:ext cx="91154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3070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name of students which starts with 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</a:t>
            </a:r>
          </a:p>
          <a:p>
            <a:r>
              <a:rPr lang="en-IN" dirty="0"/>
              <a:t>import </a:t>
            </a:r>
            <a:r>
              <a:rPr lang="en-IN" dirty="0" err="1"/>
              <a:t>java.util.stream</a:t>
            </a:r>
            <a:r>
              <a:rPr lang="en-IN" dirty="0"/>
              <a:t>.*;</a:t>
            </a:r>
          </a:p>
          <a:p>
            <a:r>
              <a:rPr lang="en-IN" dirty="0"/>
              <a:t>import </a:t>
            </a:r>
            <a:r>
              <a:rPr lang="en-IN" dirty="0" err="1"/>
              <a:t>java.util.stream.Collectors</a:t>
            </a:r>
            <a:r>
              <a:rPr lang="en-IN" dirty="0"/>
              <a:t>;</a:t>
            </a:r>
          </a:p>
          <a:p>
            <a:r>
              <a:rPr lang="en-IN" dirty="0"/>
              <a:t>class </a:t>
            </a:r>
            <a:r>
              <a:rPr lang="en-IN" dirty="0" err="1"/>
              <a:t>stream_filter_name</a:t>
            </a:r>
            <a:r>
              <a:rPr lang="en-IN" dirty="0"/>
              <a:t>{</a:t>
            </a:r>
          </a:p>
          <a:p>
            <a:r>
              <a:rPr lang="en-IN" dirty="0"/>
              <a:t>public static void main(String [] </a:t>
            </a:r>
            <a:r>
              <a:rPr lang="en-IN" dirty="0" err="1"/>
              <a:t>args</a:t>
            </a:r>
            <a:r>
              <a:rPr lang="en-IN" dirty="0"/>
              <a:t>){</a:t>
            </a:r>
          </a:p>
          <a:p>
            <a:r>
              <a:rPr lang="en-IN" dirty="0" smtClean="0"/>
              <a:t>String </a:t>
            </a:r>
            <a:r>
              <a:rPr lang="en-IN" dirty="0"/>
              <a:t>[] </a:t>
            </a:r>
            <a:r>
              <a:rPr lang="en-IN" dirty="0" err="1"/>
              <a:t>sname</a:t>
            </a:r>
            <a:r>
              <a:rPr lang="en-IN" dirty="0"/>
              <a:t>={"Anila","Unnati","Vaibhavi","Zara","Sumati","Chinmay","Shobhana"};</a:t>
            </a:r>
          </a:p>
          <a:p>
            <a:r>
              <a:rPr lang="en-IN" dirty="0"/>
              <a:t>List&lt;String&gt; </a:t>
            </a:r>
            <a:r>
              <a:rPr lang="en-IN" dirty="0" err="1"/>
              <a:t>lname</a:t>
            </a:r>
            <a:r>
              <a:rPr lang="en-IN" dirty="0"/>
              <a:t>=new </a:t>
            </a:r>
            <a:r>
              <a:rPr lang="en-IN" dirty="0" err="1"/>
              <a:t>ArrayList</a:t>
            </a:r>
            <a:r>
              <a:rPr lang="en-IN" dirty="0"/>
              <a:t>&lt;String&gt;(</a:t>
            </a:r>
            <a:r>
              <a:rPr lang="en-IN" dirty="0" err="1"/>
              <a:t>Arrays.asList</a:t>
            </a:r>
            <a:r>
              <a:rPr lang="en-IN" dirty="0"/>
              <a:t>(</a:t>
            </a:r>
            <a:r>
              <a:rPr lang="en-IN" dirty="0" err="1"/>
              <a:t>sname</a:t>
            </a:r>
            <a:r>
              <a:rPr lang="en-IN" dirty="0"/>
              <a:t>));</a:t>
            </a:r>
          </a:p>
          <a:p>
            <a:r>
              <a:rPr lang="en-IN" dirty="0"/>
              <a:t>List </a:t>
            </a:r>
            <a:r>
              <a:rPr lang="en-IN" dirty="0" err="1"/>
              <a:t>filter_name</a:t>
            </a:r>
            <a:r>
              <a:rPr lang="en-IN" dirty="0"/>
              <a:t>=</a:t>
            </a:r>
            <a:r>
              <a:rPr lang="en-IN" dirty="0" err="1"/>
              <a:t>lname.stream</a:t>
            </a:r>
            <a:r>
              <a:rPr lang="en-IN" dirty="0"/>
              <a:t>().filter(x-&gt;</a:t>
            </a:r>
            <a:r>
              <a:rPr lang="en-IN" dirty="0" err="1"/>
              <a:t>x.startsWith</a:t>
            </a:r>
            <a:r>
              <a:rPr lang="en-IN" dirty="0"/>
              <a:t>("S")).collect(</a:t>
            </a:r>
            <a:r>
              <a:rPr lang="en-IN" dirty="0" err="1"/>
              <a:t>Collectors.toList</a:t>
            </a:r>
            <a:r>
              <a:rPr lang="en-IN" dirty="0"/>
              <a:t>());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filter_name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708700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04" y="2093976"/>
            <a:ext cx="101631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4865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the elements of a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</a:t>
            </a:r>
          </a:p>
          <a:p>
            <a:r>
              <a:rPr lang="en-IN" dirty="0"/>
              <a:t>import </a:t>
            </a:r>
            <a:r>
              <a:rPr lang="en-IN" dirty="0" err="1"/>
              <a:t>java.util.stream</a:t>
            </a:r>
            <a:r>
              <a:rPr lang="en-IN" dirty="0"/>
              <a:t>.*;</a:t>
            </a:r>
          </a:p>
          <a:p>
            <a:r>
              <a:rPr lang="en-IN" dirty="0"/>
              <a:t>import </a:t>
            </a:r>
            <a:r>
              <a:rPr lang="en-IN" dirty="0" err="1"/>
              <a:t>java.util.stream.Collectors</a:t>
            </a:r>
            <a:r>
              <a:rPr lang="en-IN" dirty="0"/>
              <a:t>;</a:t>
            </a:r>
          </a:p>
          <a:p>
            <a:r>
              <a:rPr lang="en-IN" dirty="0"/>
              <a:t>class </a:t>
            </a:r>
            <a:r>
              <a:rPr lang="en-IN" dirty="0" err="1"/>
              <a:t>stream_sorted</a:t>
            </a:r>
            <a:r>
              <a:rPr lang="en-IN" dirty="0"/>
              <a:t>{</a:t>
            </a:r>
          </a:p>
          <a:p>
            <a:r>
              <a:rPr lang="en-IN" dirty="0"/>
              <a:t>public static void main(String [] </a:t>
            </a:r>
            <a:r>
              <a:rPr lang="en-IN" dirty="0" err="1"/>
              <a:t>args</a:t>
            </a:r>
            <a:r>
              <a:rPr lang="en-IN" dirty="0"/>
              <a:t>){</a:t>
            </a:r>
          </a:p>
          <a:p>
            <a:r>
              <a:rPr lang="en-IN" dirty="0" smtClean="0"/>
              <a:t>String </a:t>
            </a:r>
            <a:r>
              <a:rPr lang="en-IN" dirty="0"/>
              <a:t>[] </a:t>
            </a:r>
            <a:r>
              <a:rPr lang="en-IN" dirty="0" err="1"/>
              <a:t>sname</a:t>
            </a:r>
            <a:r>
              <a:rPr lang="en-IN" dirty="0"/>
              <a:t>={"Anila","Unnati","Vaibhavi","Zara","Sumati","Chinmay","Shobhana"};</a:t>
            </a:r>
          </a:p>
          <a:p>
            <a:r>
              <a:rPr lang="en-IN" dirty="0"/>
              <a:t>List&lt;String&gt; </a:t>
            </a:r>
            <a:r>
              <a:rPr lang="en-IN" dirty="0" err="1"/>
              <a:t>lname</a:t>
            </a:r>
            <a:r>
              <a:rPr lang="en-IN" dirty="0"/>
              <a:t>=new </a:t>
            </a:r>
            <a:r>
              <a:rPr lang="en-IN" dirty="0" err="1"/>
              <a:t>ArrayList</a:t>
            </a:r>
            <a:r>
              <a:rPr lang="en-IN" dirty="0"/>
              <a:t>&lt;String&gt;(</a:t>
            </a:r>
            <a:r>
              <a:rPr lang="en-IN" dirty="0" err="1"/>
              <a:t>Arrays.asList</a:t>
            </a:r>
            <a:r>
              <a:rPr lang="en-IN" dirty="0"/>
              <a:t>(</a:t>
            </a:r>
            <a:r>
              <a:rPr lang="en-IN" dirty="0" err="1"/>
              <a:t>sname</a:t>
            </a:r>
            <a:r>
              <a:rPr lang="en-IN" dirty="0"/>
              <a:t>));</a:t>
            </a:r>
          </a:p>
          <a:p>
            <a:r>
              <a:rPr lang="en-IN" b="1" i="1" dirty="0">
                <a:solidFill>
                  <a:srgbClr val="00B0F0"/>
                </a:solidFill>
              </a:rPr>
              <a:t>List </a:t>
            </a:r>
            <a:r>
              <a:rPr lang="en-IN" b="1" i="1" dirty="0" err="1">
                <a:solidFill>
                  <a:srgbClr val="00B0F0"/>
                </a:solidFill>
              </a:rPr>
              <a:t>filter_name</a:t>
            </a:r>
            <a:r>
              <a:rPr lang="en-IN" b="1" i="1" dirty="0">
                <a:solidFill>
                  <a:srgbClr val="00B0F0"/>
                </a:solidFill>
              </a:rPr>
              <a:t>=</a:t>
            </a:r>
            <a:r>
              <a:rPr lang="en-IN" b="1" i="1" dirty="0" err="1">
                <a:solidFill>
                  <a:srgbClr val="00B0F0"/>
                </a:solidFill>
              </a:rPr>
              <a:t>lname.stream</a:t>
            </a:r>
            <a:r>
              <a:rPr lang="en-IN" b="1" i="1" dirty="0">
                <a:solidFill>
                  <a:srgbClr val="00B0F0"/>
                </a:solidFill>
              </a:rPr>
              <a:t>().sorted().collect(</a:t>
            </a:r>
            <a:r>
              <a:rPr lang="en-IN" b="1" i="1" dirty="0" err="1">
                <a:solidFill>
                  <a:srgbClr val="00B0F0"/>
                </a:solidFill>
              </a:rPr>
              <a:t>Collectors.toList</a:t>
            </a:r>
            <a:r>
              <a:rPr lang="en-IN" b="1" i="1" dirty="0">
                <a:solidFill>
                  <a:srgbClr val="00B0F0"/>
                </a:solidFill>
              </a:rPr>
              <a:t>());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filter_name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989591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97" y="2214932"/>
            <a:ext cx="91725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8354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Example: Filtering Collection </a:t>
            </a:r>
            <a:r>
              <a:rPr lang="en-US" dirty="0" smtClean="0"/>
              <a:t>using </a:t>
            </a:r>
            <a:r>
              <a:rPr lang="en-US" dirty="0"/>
              <a:t>Stream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java.util.stream.Collectors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smtClean="0"/>
              <a:t>class </a:t>
            </a:r>
            <a:r>
              <a:rPr lang="en-IN" dirty="0"/>
              <a:t>product{</a:t>
            </a:r>
          </a:p>
          <a:p>
            <a:pPr marL="0" indent="0">
              <a:buNone/>
            </a:pPr>
            <a:r>
              <a:rPr lang="en-IN" dirty="0" smtClean="0"/>
              <a:t>String </a:t>
            </a:r>
            <a:r>
              <a:rPr lang="en-IN" dirty="0"/>
              <a:t>name;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price;</a:t>
            </a:r>
          </a:p>
          <a:p>
            <a:pPr marL="0" indent="0">
              <a:buNone/>
            </a:pPr>
            <a:r>
              <a:rPr lang="en-IN" dirty="0" smtClean="0"/>
              <a:t>public </a:t>
            </a:r>
            <a:r>
              <a:rPr lang="en-IN" dirty="0"/>
              <a:t>product(String </a:t>
            </a:r>
            <a:r>
              <a:rPr lang="en-IN" dirty="0" err="1"/>
              <a:t>name,int</a:t>
            </a:r>
            <a:r>
              <a:rPr lang="en-IN" dirty="0"/>
              <a:t> price){</a:t>
            </a:r>
          </a:p>
          <a:p>
            <a:pPr marL="0" indent="0">
              <a:buNone/>
            </a:pPr>
            <a:r>
              <a:rPr lang="en-IN" dirty="0"/>
              <a:t>this.name=name;</a:t>
            </a:r>
          </a:p>
          <a:p>
            <a:pPr marL="0" indent="0">
              <a:buNone/>
            </a:pPr>
            <a:r>
              <a:rPr lang="en-IN" dirty="0" err="1"/>
              <a:t>this.price</a:t>
            </a:r>
            <a:r>
              <a:rPr lang="en-IN" dirty="0"/>
              <a:t>=price;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837933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the product stream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public class </a:t>
            </a:r>
            <a:r>
              <a:rPr lang="en-IN" dirty="0" err="1"/>
              <a:t>prodstream</a:t>
            </a:r>
            <a:r>
              <a:rPr lang="en-IN" dirty="0"/>
              <a:t>{</a:t>
            </a:r>
          </a:p>
          <a:p>
            <a:r>
              <a:rPr lang="en-IN" dirty="0" smtClean="0"/>
              <a:t>public </a:t>
            </a:r>
            <a:r>
              <a:rPr lang="en-IN" dirty="0"/>
              <a:t>static void main(String [] </a:t>
            </a:r>
            <a:r>
              <a:rPr lang="en-IN" dirty="0" err="1"/>
              <a:t>args</a:t>
            </a:r>
            <a:r>
              <a:rPr lang="en-IN" dirty="0"/>
              <a:t>){</a:t>
            </a:r>
          </a:p>
          <a:p>
            <a:r>
              <a:rPr lang="en-IN" dirty="0"/>
              <a:t>List&lt;product&gt; </a:t>
            </a:r>
            <a:r>
              <a:rPr lang="en-IN" dirty="0" err="1"/>
              <a:t>plist</a:t>
            </a:r>
            <a:r>
              <a:rPr lang="en-IN" dirty="0"/>
              <a:t>=new </a:t>
            </a:r>
            <a:r>
              <a:rPr lang="en-IN" dirty="0" err="1"/>
              <a:t>ArrayList</a:t>
            </a:r>
            <a:r>
              <a:rPr lang="en-IN" dirty="0"/>
              <a:t>&lt;product&gt;();</a:t>
            </a:r>
          </a:p>
          <a:p>
            <a:r>
              <a:rPr lang="en-IN" dirty="0" err="1"/>
              <a:t>plist.add</a:t>
            </a:r>
            <a:r>
              <a:rPr lang="en-IN" dirty="0"/>
              <a:t>(new product("dell inspiron",120000));</a:t>
            </a:r>
          </a:p>
          <a:p>
            <a:r>
              <a:rPr lang="en-IN" dirty="0" err="1"/>
              <a:t>plist.add</a:t>
            </a:r>
            <a:r>
              <a:rPr lang="en-IN" dirty="0"/>
              <a:t>(new product("compaq",200000));</a:t>
            </a:r>
          </a:p>
          <a:p>
            <a:r>
              <a:rPr lang="en-IN" dirty="0" err="1"/>
              <a:t>plist.add</a:t>
            </a:r>
            <a:r>
              <a:rPr lang="en-IN" dirty="0"/>
              <a:t>(new product("hp",50000));</a:t>
            </a:r>
          </a:p>
          <a:p>
            <a:r>
              <a:rPr lang="en-IN" dirty="0" err="1"/>
              <a:t>plist.add</a:t>
            </a:r>
            <a:r>
              <a:rPr lang="en-IN" dirty="0"/>
              <a:t>(new product("hp",30000));</a:t>
            </a:r>
          </a:p>
          <a:p>
            <a:r>
              <a:rPr lang="en-IN" dirty="0" err="1"/>
              <a:t>plist.add</a:t>
            </a:r>
            <a:r>
              <a:rPr lang="en-IN" dirty="0"/>
              <a:t>(new product("Toshiba",40000));</a:t>
            </a:r>
          </a:p>
          <a:p>
            <a:r>
              <a:rPr lang="en-IN" dirty="0" err="1"/>
              <a:t>plist.add</a:t>
            </a:r>
            <a:r>
              <a:rPr lang="en-IN" dirty="0"/>
              <a:t>(new product("Acer",20000));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4626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interface without using </a:t>
            </a:r>
            <a:r>
              <a:rPr lang="en-US" dirty="0" err="1" smtClean="0"/>
              <a:t>gEnerics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instantiate the List interface, we must use :</a:t>
            </a:r>
          </a:p>
          <a:p>
            <a:r>
              <a:rPr lang="en-US" sz="2400" dirty="0"/>
              <a:t>List  list1= new </a:t>
            </a:r>
            <a:r>
              <a:rPr lang="en-US" sz="2400" dirty="0" err="1"/>
              <a:t>ArrayList</a:t>
            </a:r>
            <a:r>
              <a:rPr lang="en-US" sz="2400" dirty="0"/>
              <a:t>();  </a:t>
            </a:r>
          </a:p>
          <a:p>
            <a:r>
              <a:rPr lang="en-US" sz="2400" dirty="0"/>
              <a:t>List  list2 = new </a:t>
            </a:r>
            <a:r>
              <a:rPr lang="en-US" sz="2400" dirty="0" err="1"/>
              <a:t>LinkedList</a:t>
            </a:r>
            <a:r>
              <a:rPr lang="en-US" sz="2400" dirty="0"/>
              <a:t>();  </a:t>
            </a:r>
          </a:p>
          <a:p>
            <a:r>
              <a:rPr lang="en-US" sz="2400" dirty="0"/>
              <a:t>List </a:t>
            </a:r>
            <a:r>
              <a:rPr lang="en-US" sz="2400" dirty="0" smtClean="0"/>
              <a:t>list3</a:t>
            </a:r>
            <a:r>
              <a:rPr lang="en-US" sz="2400" dirty="0"/>
              <a:t> = new Vector();  </a:t>
            </a:r>
          </a:p>
          <a:p>
            <a:r>
              <a:rPr lang="en-US" sz="2400" dirty="0"/>
              <a:t>List  list4 = new Stack();  </a:t>
            </a:r>
          </a:p>
          <a:p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896232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the product stream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8272" y="2194560"/>
            <a:ext cx="5566299" cy="3977640"/>
          </a:xfrm>
        </p:spPr>
        <p:txBody>
          <a:bodyPr>
            <a:normAutofit/>
          </a:bodyPr>
          <a:lstStyle/>
          <a:p>
            <a:r>
              <a:rPr lang="en-IN" dirty="0"/>
              <a:t>List &lt;product&gt; </a:t>
            </a:r>
            <a:r>
              <a:rPr lang="en-IN" dirty="0" err="1"/>
              <a:t>pstream</a:t>
            </a:r>
            <a:r>
              <a:rPr lang="en-IN" dirty="0"/>
              <a:t>=</a:t>
            </a:r>
            <a:r>
              <a:rPr lang="en-IN" dirty="0" err="1"/>
              <a:t>plist.stream</a:t>
            </a:r>
            <a:r>
              <a:rPr lang="en-IN" dirty="0"/>
              <a:t>().filter(x-&gt;</a:t>
            </a:r>
            <a:r>
              <a:rPr lang="en-IN" dirty="0" err="1"/>
              <a:t>x.price</a:t>
            </a:r>
            <a:r>
              <a:rPr lang="en-IN" dirty="0"/>
              <a:t>&lt;50000).collect(</a:t>
            </a:r>
            <a:r>
              <a:rPr lang="en-IN" dirty="0" err="1"/>
              <a:t>Collectors.toList</a:t>
            </a:r>
            <a:r>
              <a:rPr lang="en-IN" dirty="0"/>
              <a:t>());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("The products with price less than 50000 ");</a:t>
            </a:r>
          </a:p>
          <a:p>
            <a:r>
              <a:rPr lang="en-IN" dirty="0" err="1"/>
              <a:t>pstream.forEach</a:t>
            </a:r>
            <a:r>
              <a:rPr lang="en-IN" dirty="0"/>
              <a:t>((x)-&gt;</a:t>
            </a:r>
            <a:r>
              <a:rPr lang="en-IN" dirty="0" err="1"/>
              <a:t>System.out.println</a:t>
            </a:r>
            <a:r>
              <a:rPr lang="en-IN" dirty="0"/>
              <a:t>(x.name));</a:t>
            </a:r>
          </a:p>
          <a:p>
            <a:r>
              <a:rPr lang="en-IN" dirty="0" smtClean="0"/>
              <a:t>}</a:t>
            </a:r>
            <a:endParaRPr lang="en-IN" dirty="0"/>
          </a:p>
          <a:p>
            <a:r>
              <a:rPr lang="en-IN" dirty="0" smtClean="0"/>
              <a:t>}//</a:t>
            </a:r>
            <a:r>
              <a:rPr lang="en-IN" dirty="0"/>
              <a:t>class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46" y="1821697"/>
            <a:ext cx="5269568" cy="358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013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 Operations: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784" y="1455583"/>
            <a:ext cx="10058400" cy="4050792"/>
          </a:xfrm>
        </p:spPr>
        <p:txBody>
          <a:bodyPr>
            <a:noAutofit/>
          </a:bodyPr>
          <a:lstStyle/>
          <a:p>
            <a:r>
              <a:rPr lang="en-US" sz="1800" dirty="0" smtClean="0"/>
              <a:t>collect</a:t>
            </a:r>
            <a:r>
              <a:rPr lang="en-US" sz="1800" dirty="0"/>
              <a:t>: The collect method is used to return the result of the intermediate operations performed on the stream.</a:t>
            </a:r>
          </a:p>
          <a:p>
            <a:r>
              <a:rPr lang="en-US" sz="1800" dirty="0"/>
              <a:t>List number = </a:t>
            </a:r>
            <a:r>
              <a:rPr lang="en-US" sz="1800" dirty="0" err="1"/>
              <a:t>Arrays.asList</a:t>
            </a:r>
            <a:r>
              <a:rPr lang="en-US" sz="1800" dirty="0"/>
              <a:t>(2,3,4,5,3);</a:t>
            </a:r>
          </a:p>
          <a:p>
            <a:r>
              <a:rPr lang="en-US" sz="1800" dirty="0"/>
              <a:t>Set square = </a:t>
            </a:r>
            <a:r>
              <a:rPr lang="en-US" sz="1800" dirty="0" err="1"/>
              <a:t>number.stream</a:t>
            </a:r>
            <a:r>
              <a:rPr lang="en-US" sz="1800" dirty="0"/>
              <a:t>().map(x-&gt;x*x).collect(</a:t>
            </a:r>
            <a:r>
              <a:rPr lang="en-US" sz="1800" dirty="0" err="1"/>
              <a:t>Collectors.toSet</a:t>
            </a:r>
            <a:r>
              <a:rPr lang="en-US" sz="1800" dirty="0"/>
              <a:t>());</a:t>
            </a:r>
          </a:p>
          <a:p>
            <a:r>
              <a:rPr lang="en-US" sz="1800" dirty="0" err="1"/>
              <a:t>forEach</a:t>
            </a:r>
            <a:r>
              <a:rPr lang="en-US" sz="1800" dirty="0"/>
              <a:t>: The </a:t>
            </a:r>
            <a:r>
              <a:rPr lang="en-US" sz="1800" dirty="0" err="1"/>
              <a:t>forEach</a:t>
            </a:r>
            <a:r>
              <a:rPr lang="en-US" sz="1800" dirty="0"/>
              <a:t> method is used to iterate through every element of the stream.</a:t>
            </a:r>
          </a:p>
          <a:p>
            <a:r>
              <a:rPr lang="en-US" sz="1800" dirty="0"/>
              <a:t>List number = </a:t>
            </a:r>
            <a:r>
              <a:rPr lang="en-US" sz="1800" dirty="0" err="1"/>
              <a:t>Arrays.asList</a:t>
            </a:r>
            <a:r>
              <a:rPr lang="en-US" sz="1800" dirty="0"/>
              <a:t>(2,3,4,5);</a:t>
            </a:r>
          </a:p>
          <a:p>
            <a:r>
              <a:rPr lang="en-US" sz="1800" dirty="0" err="1"/>
              <a:t>number.stream</a:t>
            </a:r>
            <a:r>
              <a:rPr lang="en-US" sz="1800" dirty="0"/>
              <a:t>().map(x-&gt;x*x).</a:t>
            </a:r>
            <a:r>
              <a:rPr lang="en-US" sz="1800" dirty="0" err="1"/>
              <a:t>forEach</a:t>
            </a:r>
            <a:r>
              <a:rPr lang="en-US" sz="1800" dirty="0"/>
              <a:t>(y-&gt;</a:t>
            </a:r>
            <a:r>
              <a:rPr lang="en-US" sz="1800" dirty="0" err="1"/>
              <a:t>System.out.println</a:t>
            </a:r>
            <a:r>
              <a:rPr lang="en-US" sz="1800" dirty="0"/>
              <a:t>(y));</a:t>
            </a:r>
          </a:p>
          <a:p>
            <a:r>
              <a:rPr lang="en-US" sz="1800" dirty="0"/>
              <a:t>reduce: The reduce method is used to reduce the elements of a stream to a single value.</a:t>
            </a:r>
          </a:p>
          <a:p>
            <a:r>
              <a:rPr lang="en-US" sz="1800" dirty="0"/>
              <a:t>The reduce method takes a </a:t>
            </a:r>
            <a:r>
              <a:rPr lang="en-US" sz="1800" dirty="0" err="1"/>
              <a:t>BinaryOperator</a:t>
            </a:r>
            <a:r>
              <a:rPr lang="en-US" sz="1800" dirty="0"/>
              <a:t> as a parameter.</a:t>
            </a:r>
          </a:p>
          <a:p>
            <a:r>
              <a:rPr lang="en-US" sz="1800" dirty="0"/>
              <a:t>List number = </a:t>
            </a:r>
            <a:r>
              <a:rPr lang="en-US" sz="1800" dirty="0" err="1"/>
              <a:t>Arrays.asList</a:t>
            </a:r>
            <a:r>
              <a:rPr lang="en-US" sz="1800" dirty="0"/>
              <a:t>(2,3,4,5);</a:t>
            </a:r>
          </a:p>
          <a:p>
            <a:r>
              <a:rPr lang="en-US" sz="1800" dirty="0" err="1"/>
              <a:t>int</a:t>
            </a:r>
            <a:r>
              <a:rPr lang="en-US" sz="1800" dirty="0"/>
              <a:t> even = </a:t>
            </a:r>
            <a:r>
              <a:rPr lang="en-US" sz="1800" dirty="0" err="1"/>
              <a:t>number.stream</a:t>
            </a:r>
            <a:r>
              <a:rPr lang="en-US" sz="1800" dirty="0"/>
              <a:t>().filter(x-&gt;x%2==0).reduce(0,(</a:t>
            </a:r>
            <a:r>
              <a:rPr lang="en-US" sz="1800" dirty="0" err="1"/>
              <a:t>ans,i</a:t>
            </a:r>
            <a:r>
              <a:rPr lang="en-US" sz="1800" dirty="0"/>
              <a:t>)-&gt; </a:t>
            </a:r>
            <a:r>
              <a:rPr lang="en-US" sz="1800" dirty="0" err="1"/>
              <a:t>ans+i</a:t>
            </a:r>
            <a:r>
              <a:rPr lang="en-US" sz="1800" dirty="0"/>
              <a:t>);</a:t>
            </a:r>
          </a:p>
          <a:p>
            <a:r>
              <a:rPr lang="en-US" sz="1800" dirty="0" smtClean="0"/>
              <a:t>Here </a:t>
            </a:r>
            <a:r>
              <a:rPr lang="en-US" sz="1800" dirty="0" err="1"/>
              <a:t>ans</a:t>
            </a:r>
            <a:r>
              <a:rPr lang="en-US" sz="1800" dirty="0"/>
              <a:t> variable is assigned 0 as the initial value and </a:t>
            </a:r>
            <a:r>
              <a:rPr lang="en-US" sz="1800" dirty="0" err="1"/>
              <a:t>i</a:t>
            </a:r>
            <a:r>
              <a:rPr lang="en-US" sz="1800" dirty="0"/>
              <a:t> is added to it 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9057102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Reducce</a:t>
            </a:r>
            <a:r>
              <a:rPr lang="en-US" dirty="0" smtClean="0"/>
              <a:t> operation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</a:t>
            </a:r>
          </a:p>
          <a:p>
            <a:r>
              <a:rPr lang="en-IN" dirty="0"/>
              <a:t>import </a:t>
            </a:r>
            <a:r>
              <a:rPr lang="en-IN" dirty="0" err="1"/>
              <a:t>java.util.stream</a:t>
            </a:r>
            <a:r>
              <a:rPr lang="en-IN" dirty="0"/>
              <a:t>.*;</a:t>
            </a:r>
          </a:p>
          <a:p>
            <a:r>
              <a:rPr lang="en-IN" dirty="0"/>
              <a:t>import </a:t>
            </a:r>
            <a:r>
              <a:rPr lang="en-IN" dirty="0" err="1"/>
              <a:t>java.util.stream.Collectors</a:t>
            </a:r>
            <a:r>
              <a:rPr lang="en-IN" dirty="0"/>
              <a:t>;</a:t>
            </a:r>
          </a:p>
          <a:p>
            <a:r>
              <a:rPr lang="en-IN" dirty="0"/>
              <a:t>class </a:t>
            </a:r>
            <a:r>
              <a:rPr lang="en-IN" dirty="0" err="1"/>
              <a:t>sum_sqr</a:t>
            </a:r>
            <a:r>
              <a:rPr lang="en-IN" dirty="0"/>
              <a:t>{</a:t>
            </a:r>
          </a:p>
          <a:p>
            <a:r>
              <a:rPr lang="en-IN" dirty="0" smtClean="0"/>
              <a:t>public </a:t>
            </a:r>
            <a:r>
              <a:rPr lang="en-IN" dirty="0"/>
              <a:t>List&lt;Integer&gt; </a:t>
            </a:r>
            <a:r>
              <a:rPr lang="en-IN" dirty="0" err="1"/>
              <a:t>sqr</a:t>
            </a:r>
            <a:r>
              <a:rPr lang="en-IN" dirty="0"/>
              <a:t>(List&lt;Integer&gt; li){</a:t>
            </a:r>
          </a:p>
          <a:p>
            <a:r>
              <a:rPr lang="en-IN" dirty="0"/>
              <a:t>return </a:t>
            </a:r>
            <a:r>
              <a:rPr lang="en-IN" dirty="0" err="1"/>
              <a:t>li.stream</a:t>
            </a:r>
            <a:r>
              <a:rPr lang="en-IN" dirty="0"/>
              <a:t>().map(x-&gt;(x*x)).collect(</a:t>
            </a:r>
            <a:r>
              <a:rPr lang="en-IN" dirty="0" err="1"/>
              <a:t>Collectors.toList</a:t>
            </a:r>
            <a:r>
              <a:rPr lang="en-IN" dirty="0"/>
              <a:t>());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295823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operation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public </a:t>
            </a:r>
            <a:r>
              <a:rPr lang="en-IN" dirty="0" err="1"/>
              <a:t>int</a:t>
            </a:r>
            <a:r>
              <a:rPr lang="en-IN" dirty="0"/>
              <a:t> sum(List&lt;Integer&gt; </a:t>
            </a:r>
            <a:r>
              <a:rPr lang="en-IN" dirty="0" err="1"/>
              <a:t>li_num</a:t>
            </a:r>
            <a:r>
              <a:rPr lang="en-IN" dirty="0" smtClean="0"/>
              <a:t>)</a:t>
            </a:r>
          </a:p>
          <a:p>
            <a:r>
              <a:rPr lang="en-IN" dirty="0" smtClean="0"/>
              <a:t>{</a:t>
            </a:r>
            <a:endParaRPr lang="en-IN" dirty="0"/>
          </a:p>
          <a:p>
            <a:r>
              <a:rPr lang="en-IN" dirty="0"/>
              <a:t>return </a:t>
            </a:r>
            <a:r>
              <a:rPr lang="en-IN" dirty="0" err="1"/>
              <a:t>li_num.stream</a:t>
            </a:r>
            <a:r>
              <a:rPr lang="en-IN" dirty="0"/>
              <a:t>().reduce(0,(</a:t>
            </a:r>
            <a:r>
              <a:rPr lang="en-IN" dirty="0" err="1"/>
              <a:t>x,y</a:t>
            </a:r>
            <a:r>
              <a:rPr lang="en-IN" dirty="0"/>
              <a:t>)-&gt;(</a:t>
            </a:r>
            <a:r>
              <a:rPr lang="en-IN" dirty="0" err="1"/>
              <a:t>x+y</a:t>
            </a:r>
            <a:r>
              <a:rPr lang="en-IN" dirty="0"/>
              <a:t>));</a:t>
            </a:r>
          </a:p>
          <a:p>
            <a:r>
              <a:rPr lang="en-IN" dirty="0"/>
              <a:t>}</a:t>
            </a:r>
          </a:p>
          <a:p>
            <a:r>
              <a:rPr lang="en-IN" dirty="0" smtClean="0"/>
              <a:t>public </a:t>
            </a:r>
            <a:r>
              <a:rPr lang="en-IN" dirty="0"/>
              <a:t>static void main(String [] </a:t>
            </a:r>
            <a:r>
              <a:rPr lang="en-IN" dirty="0" err="1"/>
              <a:t>args</a:t>
            </a:r>
            <a:r>
              <a:rPr lang="en-IN" dirty="0"/>
              <a:t>){</a:t>
            </a:r>
          </a:p>
          <a:p>
            <a:r>
              <a:rPr lang="en-IN" dirty="0"/>
              <a:t>Integer [] </a:t>
            </a:r>
            <a:r>
              <a:rPr lang="en-IN" dirty="0" err="1"/>
              <a:t>arr</a:t>
            </a:r>
            <a:r>
              <a:rPr lang="en-IN" dirty="0"/>
              <a:t>={5,7,2,4,5,8,9};</a:t>
            </a:r>
          </a:p>
          <a:p>
            <a:r>
              <a:rPr lang="en-IN" dirty="0"/>
              <a:t>List&lt;Integer&gt; li=new </a:t>
            </a:r>
            <a:r>
              <a:rPr lang="en-IN" dirty="0" err="1"/>
              <a:t>ArrayList</a:t>
            </a:r>
            <a:r>
              <a:rPr lang="en-IN" dirty="0"/>
              <a:t>(</a:t>
            </a:r>
            <a:r>
              <a:rPr lang="en-IN" dirty="0" err="1"/>
              <a:t>Arrays.asList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));</a:t>
            </a:r>
          </a:p>
          <a:p>
            <a:r>
              <a:rPr lang="en-IN" dirty="0" err="1"/>
              <a:t>sum_sqr</a:t>
            </a:r>
            <a:r>
              <a:rPr lang="en-IN" dirty="0"/>
              <a:t> s=new </a:t>
            </a:r>
            <a:r>
              <a:rPr lang="en-IN" dirty="0" err="1"/>
              <a:t>sum_sqr</a:t>
            </a:r>
            <a:r>
              <a:rPr lang="en-IN" dirty="0"/>
              <a:t>();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("square of list"+</a:t>
            </a:r>
            <a:r>
              <a:rPr lang="en-IN" dirty="0" err="1"/>
              <a:t>s.sqr</a:t>
            </a:r>
            <a:r>
              <a:rPr lang="en-IN" dirty="0"/>
              <a:t>(li));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("sum of elements:"+</a:t>
            </a:r>
            <a:r>
              <a:rPr lang="en-IN" dirty="0" err="1"/>
              <a:t>s.sum</a:t>
            </a:r>
            <a:r>
              <a:rPr lang="en-IN" dirty="0"/>
              <a:t>(li));</a:t>
            </a:r>
          </a:p>
          <a:p>
            <a:r>
              <a:rPr lang="en-IN" dirty="0" smtClean="0"/>
              <a:t>}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829838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09" y="1827876"/>
            <a:ext cx="90963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4083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Chaining In Java with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Method </a:t>
            </a:r>
            <a:r>
              <a:rPr lang="en-US" dirty="0"/>
              <a:t>Chaining is the practice of calling different methods in a single line instead of calling other methods with the same object reference separately. </a:t>
            </a:r>
            <a:endParaRPr lang="en-US" dirty="0" smtClean="0"/>
          </a:p>
          <a:p>
            <a:r>
              <a:rPr lang="en-US" dirty="0" smtClean="0"/>
              <a:t>Under </a:t>
            </a:r>
            <a:r>
              <a:rPr lang="en-US" dirty="0"/>
              <a:t>this procedure, we have to write the object reference once and then call the methods by separating them with a (dot.).</a:t>
            </a:r>
          </a:p>
          <a:p>
            <a:r>
              <a:rPr lang="en-US" dirty="0" smtClean="0"/>
              <a:t>Method </a:t>
            </a:r>
            <a:r>
              <a:rPr lang="en-US" dirty="0"/>
              <a:t>chaining in Java is a common syntax to invoke multiple methods calls in OOPs.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method in chaining returns an object.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violates the need for intermediate variables.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other words, the method chaining can be defined as if we have an object and we call methods on that object one after another is called method chaining.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049629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Calculating the sum of square of elements in a list using method chaining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java.util.stream</a:t>
            </a:r>
            <a:r>
              <a:rPr lang="en-IN" dirty="0"/>
              <a:t>.*;</a:t>
            </a:r>
          </a:p>
          <a:p>
            <a:r>
              <a:rPr lang="en-IN" dirty="0"/>
              <a:t>import </a:t>
            </a:r>
            <a:r>
              <a:rPr lang="en-IN" dirty="0" err="1"/>
              <a:t>java.util.stream.Collectors</a:t>
            </a:r>
            <a:r>
              <a:rPr lang="en-IN" dirty="0"/>
              <a:t>;</a:t>
            </a:r>
          </a:p>
          <a:p>
            <a:r>
              <a:rPr lang="en-IN" dirty="0"/>
              <a:t>class </a:t>
            </a:r>
            <a:r>
              <a:rPr lang="en-IN" dirty="0" err="1"/>
              <a:t>sum_sqr</a:t>
            </a:r>
            <a:r>
              <a:rPr lang="en-IN" dirty="0"/>
              <a:t>{</a:t>
            </a:r>
          </a:p>
          <a:p>
            <a:r>
              <a:rPr lang="en-IN" dirty="0" smtClean="0"/>
              <a:t>List&lt;Integer</a:t>
            </a:r>
            <a:r>
              <a:rPr lang="en-IN" dirty="0"/>
              <a:t>&gt; li=new </a:t>
            </a:r>
            <a:r>
              <a:rPr lang="en-IN" dirty="0" err="1"/>
              <a:t>ArrayList</a:t>
            </a:r>
            <a:r>
              <a:rPr lang="en-IN" dirty="0"/>
              <a:t>&lt;Integer&gt;();</a:t>
            </a:r>
          </a:p>
          <a:p>
            <a:r>
              <a:rPr lang="en-IN" dirty="0" err="1"/>
              <a:t>int</a:t>
            </a:r>
            <a:r>
              <a:rPr lang="en-IN" dirty="0"/>
              <a:t> add;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public </a:t>
            </a:r>
            <a:r>
              <a:rPr lang="en-IN" dirty="0" err="1">
                <a:solidFill>
                  <a:srgbClr val="00B050"/>
                </a:solidFill>
              </a:rPr>
              <a:t>sum_sqr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smtClean="0">
                <a:solidFill>
                  <a:srgbClr val="00B050"/>
                </a:solidFill>
              </a:rPr>
              <a:t>  </a:t>
            </a:r>
            <a:r>
              <a:rPr lang="en-IN" dirty="0" err="1" smtClean="0">
                <a:solidFill>
                  <a:srgbClr val="00B050"/>
                </a:solidFill>
              </a:rPr>
              <a:t>sqr</a:t>
            </a:r>
            <a:r>
              <a:rPr lang="en-IN" dirty="0" smtClean="0">
                <a:solidFill>
                  <a:srgbClr val="00B050"/>
                </a:solidFill>
              </a:rPr>
              <a:t>(List&lt;Integer</a:t>
            </a:r>
            <a:r>
              <a:rPr lang="en-IN" dirty="0">
                <a:solidFill>
                  <a:srgbClr val="00B050"/>
                </a:solidFill>
              </a:rPr>
              <a:t>&gt; li)</a:t>
            </a:r>
          </a:p>
          <a:p>
            <a:r>
              <a:rPr lang="en-IN" dirty="0">
                <a:solidFill>
                  <a:srgbClr val="00B050"/>
                </a:solidFill>
              </a:rPr>
              <a:t>{</a:t>
            </a:r>
          </a:p>
          <a:p>
            <a:r>
              <a:rPr lang="en-IN" dirty="0">
                <a:solidFill>
                  <a:srgbClr val="00B050"/>
                </a:solidFill>
              </a:rPr>
              <a:t>this.li= </a:t>
            </a:r>
            <a:r>
              <a:rPr lang="en-IN" dirty="0" err="1">
                <a:solidFill>
                  <a:srgbClr val="00B050"/>
                </a:solidFill>
              </a:rPr>
              <a:t>li.stream</a:t>
            </a:r>
            <a:r>
              <a:rPr lang="en-IN" dirty="0">
                <a:solidFill>
                  <a:srgbClr val="00B050"/>
                </a:solidFill>
              </a:rPr>
              <a:t>().map(x-&gt;(x*x)).collect(</a:t>
            </a:r>
            <a:r>
              <a:rPr lang="en-IN" dirty="0" err="1">
                <a:solidFill>
                  <a:srgbClr val="00B050"/>
                </a:solidFill>
              </a:rPr>
              <a:t>Collectors.toList</a:t>
            </a:r>
            <a:r>
              <a:rPr lang="en-IN" dirty="0">
                <a:solidFill>
                  <a:srgbClr val="00B050"/>
                </a:solidFill>
              </a:rPr>
              <a:t>());</a:t>
            </a:r>
          </a:p>
          <a:p>
            <a:r>
              <a:rPr lang="en-IN" dirty="0">
                <a:solidFill>
                  <a:srgbClr val="00B050"/>
                </a:solidFill>
              </a:rPr>
              <a:t>return this;</a:t>
            </a:r>
          </a:p>
          <a:p>
            <a:r>
              <a:rPr lang="en-IN" dirty="0">
                <a:solidFill>
                  <a:srgbClr val="00B050"/>
                </a:solidFill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795836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 </a:t>
            </a:r>
            <a:r>
              <a:rPr lang="en-I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sum_sqr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sum(){</a:t>
            </a:r>
          </a:p>
          <a:p>
            <a:r>
              <a:rPr lang="en-I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this.add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 </a:t>
            </a:r>
            <a:r>
              <a:rPr lang="en-I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this.li.stream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().reduce(0,(</a:t>
            </a:r>
            <a:r>
              <a:rPr lang="en-I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x,y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)-&gt;(</a:t>
            </a:r>
            <a:r>
              <a:rPr lang="en-I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x+y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));</a:t>
            </a: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 this;</a:t>
            </a: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void display()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{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System.out.println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("Display=" + li + " " + add);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}</a:t>
            </a:r>
          </a:p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public static void main(String [] </a:t>
            </a:r>
            <a:r>
              <a:rPr lang="en-IN" dirty="0" err="1" smtClean="0"/>
              <a:t>args</a:t>
            </a:r>
            <a:r>
              <a:rPr lang="en-IN" dirty="0" smtClean="0"/>
              <a:t>){</a:t>
            </a:r>
          </a:p>
          <a:p>
            <a:r>
              <a:rPr lang="en-IN" dirty="0" smtClean="0"/>
              <a:t>Integer [] </a:t>
            </a:r>
            <a:r>
              <a:rPr lang="en-IN" dirty="0" err="1" smtClean="0"/>
              <a:t>arr</a:t>
            </a:r>
            <a:r>
              <a:rPr lang="en-IN" dirty="0" smtClean="0"/>
              <a:t>={5,7,2,4,5,8,9};</a:t>
            </a:r>
          </a:p>
          <a:p>
            <a:r>
              <a:rPr lang="en-IN" dirty="0" smtClean="0"/>
              <a:t>List&lt;Integer&gt; li=new </a:t>
            </a:r>
            <a:r>
              <a:rPr lang="en-IN" dirty="0" err="1" smtClean="0"/>
              <a:t>ArrayList</a:t>
            </a:r>
            <a:r>
              <a:rPr lang="en-IN" dirty="0" smtClean="0"/>
              <a:t>(</a:t>
            </a:r>
            <a:r>
              <a:rPr lang="en-IN" dirty="0" err="1" smtClean="0"/>
              <a:t>Arrays.asList</a:t>
            </a:r>
            <a:r>
              <a:rPr lang="en-IN" dirty="0" smtClean="0"/>
              <a:t>(</a:t>
            </a:r>
            <a:r>
              <a:rPr lang="en-IN" dirty="0" err="1" smtClean="0"/>
              <a:t>arr</a:t>
            </a:r>
            <a:r>
              <a:rPr lang="en-IN" dirty="0" smtClean="0"/>
              <a:t>));</a:t>
            </a:r>
          </a:p>
          <a:p>
            <a:r>
              <a:rPr lang="en-IN" dirty="0" err="1" smtClean="0"/>
              <a:t>sum_sqr</a:t>
            </a:r>
            <a:r>
              <a:rPr lang="en-IN" dirty="0" smtClean="0"/>
              <a:t> s=new </a:t>
            </a:r>
            <a:r>
              <a:rPr lang="en-IN" dirty="0" err="1" smtClean="0"/>
              <a:t>sum_sqr</a:t>
            </a:r>
            <a:r>
              <a:rPr lang="en-IN" dirty="0" smtClean="0"/>
              <a:t>();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("square of list"+</a:t>
            </a:r>
            <a:r>
              <a:rPr lang="en-IN" dirty="0" err="1" smtClean="0"/>
              <a:t>s.sqr</a:t>
            </a:r>
            <a:r>
              <a:rPr lang="en-IN" dirty="0" smtClean="0"/>
              <a:t>(li).li);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("sum of elements:"+</a:t>
            </a:r>
            <a:r>
              <a:rPr lang="en-IN" dirty="0" err="1" smtClean="0"/>
              <a:t>s.sum</a:t>
            </a:r>
            <a:r>
              <a:rPr lang="en-IN" dirty="0" smtClean="0"/>
              <a:t>().add);</a:t>
            </a:r>
          </a:p>
          <a:p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s.sqr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(li).sum().display();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60655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865790"/>
            <a:ext cx="87534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877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</a:t>
            </a:r>
            <a:r>
              <a:rPr lang="en-US" dirty="0"/>
              <a:t>values from </a:t>
            </a:r>
            <a:r>
              <a:rPr lang="en-US" dirty="0" err="1"/>
              <a:t>HashMap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301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instantiate the List interface, we must use :</a:t>
            </a:r>
            <a:endParaRPr lang="en-IN" sz="2800" dirty="0"/>
          </a:p>
          <a:p>
            <a:r>
              <a:rPr lang="en-IN" sz="2800" dirty="0"/>
              <a:t>List &lt;data-type&gt; list1= </a:t>
            </a:r>
            <a:r>
              <a:rPr lang="en-IN" sz="2800" b="1" dirty="0"/>
              <a:t>new</a:t>
            </a:r>
            <a:r>
              <a:rPr lang="en-IN" sz="2800" dirty="0"/>
              <a:t> </a:t>
            </a:r>
            <a:r>
              <a:rPr lang="en-IN" sz="2800" dirty="0" err="1"/>
              <a:t>ArrayList</a:t>
            </a:r>
            <a:r>
              <a:rPr lang="en-IN" sz="2800" dirty="0"/>
              <a:t>();  </a:t>
            </a:r>
          </a:p>
          <a:p>
            <a:r>
              <a:rPr lang="en-IN" sz="2800" dirty="0"/>
              <a:t>List &lt;data-type&gt; list2 = </a:t>
            </a:r>
            <a:r>
              <a:rPr lang="en-IN" sz="2800" b="1" dirty="0"/>
              <a:t>new</a:t>
            </a:r>
            <a:r>
              <a:rPr lang="en-IN" sz="2800" dirty="0"/>
              <a:t> </a:t>
            </a:r>
            <a:r>
              <a:rPr lang="en-IN" sz="2800" dirty="0" err="1"/>
              <a:t>LinkedList</a:t>
            </a:r>
            <a:r>
              <a:rPr lang="en-IN" sz="2800" dirty="0"/>
              <a:t>();  </a:t>
            </a:r>
          </a:p>
          <a:p>
            <a:r>
              <a:rPr lang="en-IN" sz="2800" dirty="0"/>
              <a:t>List &lt;data-type&gt; list3 = </a:t>
            </a:r>
            <a:r>
              <a:rPr lang="en-IN" sz="2800" b="1" dirty="0"/>
              <a:t>new</a:t>
            </a:r>
            <a:r>
              <a:rPr lang="en-IN" sz="2800" dirty="0"/>
              <a:t> Vector();  </a:t>
            </a:r>
          </a:p>
          <a:p>
            <a:r>
              <a:rPr lang="en-IN" sz="2800" dirty="0"/>
              <a:t>List &lt;data-type&gt; list4 = </a:t>
            </a:r>
            <a:r>
              <a:rPr lang="en-IN" sz="2800" b="1" dirty="0"/>
              <a:t>new</a:t>
            </a:r>
            <a:r>
              <a:rPr lang="en-IN" sz="2800" dirty="0"/>
              <a:t> Stack();  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71957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965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/>
              <a:t>ArrayList</a:t>
            </a:r>
            <a:r>
              <a:rPr lang="en-US" sz="3200" dirty="0"/>
              <a:t> class implements the List interface. </a:t>
            </a:r>
            <a:endParaRPr lang="en-US" sz="3200" dirty="0" smtClean="0"/>
          </a:p>
          <a:p>
            <a:r>
              <a:rPr lang="en-US" sz="3200" dirty="0" smtClean="0"/>
              <a:t>It </a:t>
            </a:r>
            <a:r>
              <a:rPr lang="en-US" sz="3200" dirty="0"/>
              <a:t>uses a dynamic array to store the duplicate element of different data types.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 err="1"/>
              <a:t>ArrayList</a:t>
            </a:r>
            <a:r>
              <a:rPr lang="en-US" sz="3200" dirty="0"/>
              <a:t> class maintains the insertion order and is non-synchronized.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elements stored in the </a:t>
            </a:r>
            <a:r>
              <a:rPr lang="en-US" sz="3200" dirty="0" err="1"/>
              <a:t>ArrayList</a:t>
            </a:r>
            <a:r>
              <a:rPr lang="en-US" sz="3200" dirty="0"/>
              <a:t> class can be randomly accessed.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49061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</a:t>
            </a:r>
            <a:r>
              <a:rPr lang="en-US" sz="2400" dirty="0"/>
              <a:t>Java, we need to declare the size of an array before we can use it. </a:t>
            </a:r>
            <a:endParaRPr lang="en-US" sz="2400" dirty="0" smtClean="0"/>
          </a:p>
          <a:p>
            <a:r>
              <a:rPr lang="en-US" sz="2400" dirty="0" smtClean="0"/>
              <a:t>Once </a:t>
            </a:r>
            <a:r>
              <a:rPr lang="en-US" sz="2400" dirty="0"/>
              <a:t>the size of an array is declared, it's hard to change it.</a:t>
            </a:r>
          </a:p>
          <a:p>
            <a:r>
              <a:rPr lang="en-US" sz="2400" dirty="0" smtClean="0"/>
              <a:t>To </a:t>
            </a:r>
            <a:r>
              <a:rPr lang="en-US" sz="2400" dirty="0"/>
              <a:t>handle this issue, we can use the </a:t>
            </a:r>
            <a:r>
              <a:rPr lang="en-US" sz="2400" dirty="0" err="1"/>
              <a:t>ArrayList</a:t>
            </a:r>
            <a:r>
              <a:rPr lang="en-US" sz="2400" dirty="0"/>
              <a:t> class.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allows us to create resizable arrays.</a:t>
            </a:r>
          </a:p>
          <a:p>
            <a:r>
              <a:rPr lang="en-US" sz="2400" dirty="0" smtClean="0"/>
              <a:t>Unlike </a:t>
            </a:r>
            <a:r>
              <a:rPr lang="en-US" sz="2400" dirty="0"/>
              <a:t>arrays, </a:t>
            </a:r>
            <a:r>
              <a:rPr lang="en-US" sz="2400" dirty="0" err="1"/>
              <a:t>arraylists</a:t>
            </a:r>
            <a:r>
              <a:rPr lang="en-US" sz="2400" dirty="0"/>
              <a:t> can automatically adjust their capacity when we add or remove elements from them. </a:t>
            </a:r>
            <a:endParaRPr lang="en-US" sz="2400" dirty="0" smtClean="0"/>
          </a:p>
          <a:p>
            <a:r>
              <a:rPr lang="en-US" sz="2400" dirty="0" smtClean="0"/>
              <a:t>Hence</a:t>
            </a:r>
            <a:r>
              <a:rPr lang="en-US" sz="2400" dirty="0"/>
              <a:t>, </a:t>
            </a:r>
            <a:r>
              <a:rPr lang="en-US" sz="2400" dirty="0" err="1"/>
              <a:t>arraylists</a:t>
            </a:r>
            <a:r>
              <a:rPr lang="en-US" sz="2400" dirty="0"/>
              <a:t> are also known as dynamic arrays.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09693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</a:t>
            </a:r>
            <a:r>
              <a:rPr lang="en-US" dirty="0" err="1" smtClean="0"/>
              <a:t>ArrayList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</a:t>
            </a:r>
            <a:r>
              <a:rPr lang="en-US" dirty="0" err="1"/>
              <a:t>ArrayList</a:t>
            </a:r>
            <a:r>
              <a:rPr lang="en-US" dirty="0"/>
              <a:t> is a dynamic array </a:t>
            </a:r>
            <a:r>
              <a:rPr lang="en-US" dirty="0" smtClean="0"/>
              <a:t>the </a:t>
            </a:r>
            <a:r>
              <a:rPr lang="en-US" dirty="0"/>
              <a:t>size of the array automatically increases when we dynamically add and remove items.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we try to add an item:</a:t>
            </a:r>
          </a:p>
          <a:p>
            <a:r>
              <a:rPr lang="en-US" dirty="0" smtClean="0"/>
              <a:t>Creates </a:t>
            </a:r>
            <a:r>
              <a:rPr lang="en-US" dirty="0"/>
              <a:t>a bigger-sized memory on heap memory (for example memory of double size).</a:t>
            </a:r>
          </a:p>
          <a:p>
            <a:r>
              <a:rPr lang="en-US" dirty="0"/>
              <a:t>Copies the current memory elements to the new memory.</a:t>
            </a:r>
          </a:p>
          <a:p>
            <a:r>
              <a:rPr lang="en-US" dirty="0"/>
              <a:t>New item is added now as there is bigger memory available now.</a:t>
            </a:r>
          </a:p>
          <a:p>
            <a:r>
              <a:rPr lang="en-US" dirty="0"/>
              <a:t>Delete the old memory.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8912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without generics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</a:t>
            </a:r>
          </a:p>
          <a:p>
            <a:r>
              <a:rPr lang="en-IN" dirty="0"/>
              <a:t>class </a:t>
            </a:r>
            <a:r>
              <a:rPr lang="en-IN" dirty="0" err="1"/>
              <a:t>alist</a:t>
            </a:r>
            <a:r>
              <a:rPr lang="en-IN" dirty="0"/>
              <a:t>{</a:t>
            </a:r>
          </a:p>
          <a:p>
            <a:r>
              <a:rPr lang="en-IN" dirty="0"/>
              <a:t>public static void main(String [] </a:t>
            </a:r>
            <a:r>
              <a:rPr lang="en-IN" dirty="0" err="1"/>
              <a:t>args</a:t>
            </a:r>
            <a:r>
              <a:rPr lang="en-IN" dirty="0"/>
              <a:t>){</a:t>
            </a:r>
          </a:p>
          <a:p>
            <a:r>
              <a:rPr lang="en-IN" dirty="0" err="1"/>
              <a:t>ArrayList</a:t>
            </a:r>
            <a:r>
              <a:rPr lang="en-IN" dirty="0"/>
              <a:t> a=new </a:t>
            </a:r>
            <a:r>
              <a:rPr lang="en-IN" dirty="0" err="1"/>
              <a:t>ArrayList</a:t>
            </a:r>
            <a:r>
              <a:rPr lang="en-IN" dirty="0"/>
              <a:t>();</a:t>
            </a:r>
          </a:p>
          <a:p>
            <a:r>
              <a:rPr lang="en-IN" dirty="0" err="1"/>
              <a:t>a.add</a:t>
            </a:r>
            <a:r>
              <a:rPr lang="en-IN" dirty="0"/>
              <a:t>("c");</a:t>
            </a:r>
          </a:p>
          <a:p>
            <a:r>
              <a:rPr lang="en-IN" dirty="0" err="1"/>
              <a:t>a.add</a:t>
            </a:r>
            <a:r>
              <a:rPr lang="en-IN" dirty="0"/>
              <a:t>("</a:t>
            </a:r>
            <a:r>
              <a:rPr lang="en-IN" dirty="0" err="1"/>
              <a:t>c++</a:t>
            </a:r>
            <a:r>
              <a:rPr lang="en-IN" dirty="0"/>
              <a:t>");</a:t>
            </a:r>
          </a:p>
          <a:p>
            <a:r>
              <a:rPr lang="en-IN" dirty="0" err="1"/>
              <a:t>a.add</a:t>
            </a:r>
            <a:r>
              <a:rPr lang="en-IN" dirty="0"/>
              <a:t>("c#");</a:t>
            </a:r>
          </a:p>
          <a:p>
            <a:r>
              <a:rPr lang="en-IN" dirty="0" err="1"/>
              <a:t>a.add</a:t>
            </a:r>
            <a:r>
              <a:rPr lang="en-IN" dirty="0"/>
              <a:t>("java");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(a</a:t>
            </a:r>
            <a:r>
              <a:rPr lang="en-IN" dirty="0"/>
              <a:t>);</a:t>
            </a:r>
          </a:p>
          <a:p>
            <a:r>
              <a:rPr lang="en-IN" dirty="0" smtClean="0"/>
              <a:t>}</a:t>
            </a:r>
            <a:endParaRPr lang="en-IN" dirty="0"/>
          </a:p>
          <a:p>
            <a:r>
              <a:rPr lang="en-IN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287" y="2479188"/>
            <a:ext cx="5227962" cy="299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93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</a:t>
            </a:r>
          </a:p>
          <a:p>
            <a:r>
              <a:rPr lang="en-IN" dirty="0"/>
              <a:t>import java.io.*;</a:t>
            </a:r>
          </a:p>
          <a:p>
            <a:r>
              <a:rPr lang="en-IN" dirty="0"/>
              <a:t>class </a:t>
            </a:r>
            <a:r>
              <a:rPr lang="en-IN" dirty="0" err="1"/>
              <a:t>shopping_list</a:t>
            </a:r>
            <a:r>
              <a:rPr lang="en-IN" dirty="0"/>
              <a:t>{</a:t>
            </a:r>
          </a:p>
          <a:p>
            <a:endParaRPr lang="en-IN" dirty="0"/>
          </a:p>
          <a:p>
            <a:r>
              <a:rPr lang="en-IN" dirty="0"/>
              <a:t>void </a:t>
            </a:r>
            <a:r>
              <a:rPr lang="en-IN" dirty="0" err="1"/>
              <a:t>addlist</a:t>
            </a:r>
            <a:r>
              <a:rPr lang="en-IN" dirty="0"/>
              <a:t>(</a:t>
            </a:r>
            <a:r>
              <a:rPr lang="en-IN" dirty="0" err="1"/>
              <a:t>ArrayList</a:t>
            </a:r>
            <a:r>
              <a:rPr lang="en-IN" dirty="0"/>
              <a:t>&lt;String&gt; </a:t>
            </a:r>
            <a:r>
              <a:rPr lang="en-IN" dirty="0" err="1"/>
              <a:t>ar,int</a:t>
            </a:r>
            <a:r>
              <a:rPr lang="en-IN" dirty="0"/>
              <a:t> n) throws Exception {</a:t>
            </a:r>
          </a:p>
          <a:p>
            <a:r>
              <a:rPr lang="en-IN" dirty="0"/>
              <a:t>for 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=1;i&lt;=</a:t>
            </a:r>
            <a:r>
              <a:rPr lang="en-IN" dirty="0" err="1"/>
              <a:t>n;i</a:t>
            </a:r>
            <a:r>
              <a:rPr lang="en-IN" dirty="0"/>
              <a:t>++){</a:t>
            </a:r>
          </a:p>
          <a:p>
            <a:r>
              <a:rPr lang="en-IN" dirty="0" err="1"/>
              <a:t>DataInputStream</a:t>
            </a:r>
            <a:r>
              <a:rPr lang="en-IN" dirty="0"/>
              <a:t> in=new </a:t>
            </a:r>
            <a:r>
              <a:rPr lang="en-IN" dirty="0" err="1"/>
              <a:t>DataInputStream</a:t>
            </a:r>
            <a:r>
              <a:rPr lang="en-IN" dirty="0"/>
              <a:t>(System.in);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("Enter the item to add:");</a:t>
            </a:r>
          </a:p>
          <a:p>
            <a:r>
              <a:rPr lang="en-IN" dirty="0"/>
              <a:t>String item=</a:t>
            </a:r>
            <a:r>
              <a:rPr lang="en-IN" dirty="0" err="1"/>
              <a:t>in.readLine</a:t>
            </a:r>
            <a:r>
              <a:rPr lang="en-IN" dirty="0"/>
              <a:t>();</a:t>
            </a:r>
          </a:p>
          <a:p>
            <a:r>
              <a:rPr lang="en-IN" dirty="0" err="1"/>
              <a:t>ar.add</a:t>
            </a:r>
            <a:r>
              <a:rPr lang="en-IN" dirty="0"/>
              <a:t>(item);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2758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public static void main(String [] </a:t>
            </a:r>
            <a:r>
              <a:rPr lang="en-IN" dirty="0" err="1"/>
              <a:t>args</a:t>
            </a:r>
            <a:r>
              <a:rPr lang="en-IN" dirty="0"/>
              <a:t>) throws Exception{</a:t>
            </a:r>
          </a:p>
          <a:p>
            <a:r>
              <a:rPr lang="en-IN" dirty="0" err="1"/>
              <a:t>ArrayList</a:t>
            </a:r>
            <a:r>
              <a:rPr lang="en-IN" dirty="0"/>
              <a:t> &lt;String&gt; l1=new </a:t>
            </a:r>
            <a:r>
              <a:rPr lang="en-IN" dirty="0" err="1"/>
              <a:t>ArrayList</a:t>
            </a:r>
            <a:r>
              <a:rPr lang="en-IN" dirty="0"/>
              <a:t> &lt;String&gt;();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Acepting</a:t>
            </a:r>
            <a:r>
              <a:rPr lang="en-IN" dirty="0"/>
              <a:t> the items from the user:");</a:t>
            </a:r>
          </a:p>
          <a:p>
            <a:r>
              <a:rPr lang="en-IN" dirty="0" err="1"/>
              <a:t>shopping_list</a:t>
            </a:r>
            <a:r>
              <a:rPr lang="en-IN" dirty="0"/>
              <a:t> s1=new </a:t>
            </a:r>
            <a:r>
              <a:rPr lang="en-IN" dirty="0" err="1"/>
              <a:t>shopping_list</a:t>
            </a:r>
            <a:r>
              <a:rPr lang="en-IN" dirty="0"/>
              <a:t>();</a:t>
            </a:r>
          </a:p>
          <a:p>
            <a:r>
              <a:rPr lang="en-IN" dirty="0"/>
              <a:t>s1.addlist(l1,10);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("Displaying the items:");</a:t>
            </a:r>
          </a:p>
          <a:p>
            <a:r>
              <a:rPr lang="en-IN" dirty="0"/>
              <a:t>Iterator it=l1.iterator();</a:t>
            </a:r>
          </a:p>
          <a:p>
            <a:r>
              <a:rPr lang="en-IN" dirty="0"/>
              <a:t>while(</a:t>
            </a:r>
            <a:r>
              <a:rPr lang="en-IN" dirty="0" err="1"/>
              <a:t>it.hasNext</a:t>
            </a:r>
            <a:r>
              <a:rPr lang="en-IN" dirty="0"/>
              <a:t>()){</a:t>
            </a:r>
          </a:p>
          <a:p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it.next</a:t>
            </a:r>
            <a:r>
              <a:rPr lang="en-IN" dirty="0"/>
              <a:t>());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748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Generics and Collection Framework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Creating </a:t>
            </a:r>
            <a:r>
              <a:rPr lang="en-US" dirty="0"/>
              <a:t>a collection by using generics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Implementing </a:t>
            </a:r>
            <a:r>
              <a:rPr lang="en-US" dirty="0"/>
              <a:t>an </a:t>
            </a:r>
            <a:r>
              <a:rPr lang="en-US" dirty="0" err="1"/>
              <a:t>ArrayList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Iteration </a:t>
            </a:r>
            <a:r>
              <a:rPr lang="en-US" dirty="0"/>
              <a:t>and Sorting </a:t>
            </a:r>
            <a:r>
              <a:rPr lang="en-US" dirty="0" err="1"/>
              <a:t>ArrayList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Comparable</a:t>
            </a:r>
            <a:r>
              <a:rPr lang="en-US" dirty="0"/>
              <a:t>, Comparator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Implementing </a:t>
            </a:r>
            <a:r>
              <a:rPr lang="en-US" dirty="0"/>
              <a:t>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Importance </a:t>
            </a:r>
            <a:r>
              <a:rPr lang="en-US" dirty="0"/>
              <a:t>of </a:t>
            </a:r>
            <a:r>
              <a:rPr lang="en-US" dirty="0" err="1"/>
              <a:t>hashcode</a:t>
            </a:r>
            <a:r>
              <a:rPr lang="en-US" dirty="0"/>
              <a:t>() &amp; equals ()methods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Implementing </a:t>
            </a:r>
            <a:r>
              <a:rPr lang="en-US" dirty="0"/>
              <a:t>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Implementing </a:t>
            </a:r>
            <a:r>
              <a:rPr lang="en-US" dirty="0"/>
              <a:t>Map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60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3" y="1781607"/>
            <a:ext cx="3182905" cy="45888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919" y="1781608"/>
            <a:ext cx="3653051" cy="323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03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Java </a:t>
            </a:r>
            <a:r>
              <a:rPr lang="en-US" sz="2400" dirty="0" err="1"/>
              <a:t>ArrayList</a:t>
            </a:r>
            <a:r>
              <a:rPr lang="en-US" sz="2400" dirty="0"/>
              <a:t> add()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/>
              <a:t>inserts the element to the </a:t>
            </a:r>
            <a:r>
              <a:rPr lang="en-US" sz="2000" dirty="0" err="1"/>
              <a:t>arraylist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Java </a:t>
            </a:r>
            <a:r>
              <a:rPr lang="en-US" sz="2400" dirty="0" err="1"/>
              <a:t>ArrayList</a:t>
            </a:r>
            <a:r>
              <a:rPr lang="en-US" sz="2400" dirty="0"/>
              <a:t> </a:t>
            </a:r>
            <a:r>
              <a:rPr lang="en-US" sz="2400" dirty="0" err="1"/>
              <a:t>addAll</a:t>
            </a:r>
            <a:r>
              <a:rPr lang="en-US" sz="2400" dirty="0"/>
              <a:t>()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/>
              <a:t>adds all elements of a collection to </a:t>
            </a:r>
            <a:r>
              <a:rPr lang="en-US" sz="2000" dirty="0" err="1"/>
              <a:t>arraylist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Java </a:t>
            </a:r>
            <a:r>
              <a:rPr lang="en-US" sz="2400" dirty="0" err="1"/>
              <a:t>ArrayList</a:t>
            </a:r>
            <a:r>
              <a:rPr lang="en-US" sz="2400" dirty="0"/>
              <a:t> clear()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/>
              <a:t>removes all the elements from </a:t>
            </a:r>
            <a:r>
              <a:rPr lang="en-US" sz="2000" dirty="0" err="1"/>
              <a:t>arraylist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241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Java </a:t>
            </a:r>
            <a:r>
              <a:rPr lang="en-US" dirty="0" err="1"/>
              <a:t>ArrayList</a:t>
            </a:r>
            <a:r>
              <a:rPr lang="en-US" dirty="0"/>
              <a:t> clone()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makes a copy of the array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Java </a:t>
            </a:r>
            <a:r>
              <a:rPr lang="en-US" dirty="0" err="1"/>
              <a:t>ArrayList</a:t>
            </a:r>
            <a:r>
              <a:rPr lang="en-US" dirty="0"/>
              <a:t> contains()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checks if the element is present in the </a:t>
            </a:r>
            <a:r>
              <a:rPr lang="en-US" dirty="0" err="1"/>
              <a:t>arraylist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Java </a:t>
            </a:r>
            <a:r>
              <a:rPr lang="en-US" dirty="0" err="1"/>
              <a:t>ArrayList</a:t>
            </a:r>
            <a:r>
              <a:rPr lang="en-US" dirty="0"/>
              <a:t> get()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returns the element present in the specified index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Java </a:t>
            </a:r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 err="1"/>
              <a:t>indexOf</a:t>
            </a:r>
            <a:r>
              <a:rPr lang="en-US" dirty="0"/>
              <a:t>()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returns the position of the specified element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545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Creating an </a:t>
            </a:r>
            <a:r>
              <a:rPr lang="en-US" sz="4400" dirty="0" err="1" smtClean="0"/>
              <a:t>ArrayList</a:t>
            </a:r>
            <a:r>
              <a:rPr lang="en-US" sz="4400" dirty="0" smtClean="0"/>
              <a:t> from array object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75308"/>
            <a:ext cx="10058400" cy="426281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import java.io.*;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import </a:t>
            </a:r>
            <a:r>
              <a:rPr lang="en-IN" dirty="0" err="1"/>
              <a:t>java.util.Arrays</a:t>
            </a:r>
            <a:r>
              <a:rPr lang="en-IN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class </a:t>
            </a:r>
            <a:r>
              <a:rPr lang="en-IN" dirty="0" err="1"/>
              <a:t>arraylist_num</a:t>
            </a:r>
            <a:r>
              <a:rPr lang="en-IN" dirty="0"/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public </a:t>
            </a:r>
            <a:r>
              <a:rPr lang="en-IN" dirty="0"/>
              <a:t>static void main(String [] </a:t>
            </a:r>
            <a:r>
              <a:rPr lang="en-IN" dirty="0" err="1"/>
              <a:t>args</a:t>
            </a:r>
            <a:r>
              <a:rPr lang="en-IN" dirty="0"/>
              <a:t>) throws Exception{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Integer[] </a:t>
            </a:r>
            <a:r>
              <a:rPr lang="en-IN" dirty="0" err="1"/>
              <a:t>num</a:t>
            </a:r>
            <a:r>
              <a:rPr lang="en-IN" dirty="0"/>
              <a:t>={10,20,30, 45,1,67,89,20,102};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List&lt;Integer</a:t>
            </a:r>
            <a:r>
              <a:rPr lang="en-IN" dirty="0"/>
              <a:t>&gt; </a:t>
            </a:r>
            <a:r>
              <a:rPr lang="en-IN" dirty="0" err="1"/>
              <a:t>numlist</a:t>
            </a:r>
            <a:r>
              <a:rPr lang="en-IN" dirty="0"/>
              <a:t>=</a:t>
            </a:r>
            <a:r>
              <a:rPr lang="en-IN" dirty="0" err="1"/>
              <a:t>Arrays.asList</a:t>
            </a:r>
            <a:r>
              <a:rPr lang="en-IN" dirty="0"/>
              <a:t>(</a:t>
            </a:r>
            <a:r>
              <a:rPr lang="en-IN" dirty="0" err="1"/>
              <a:t>num</a:t>
            </a:r>
            <a:r>
              <a:rPr lang="en-IN" dirty="0"/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Iterator </a:t>
            </a:r>
            <a:r>
              <a:rPr lang="en-IN" dirty="0"/>
              <a:t>it=</a:t>
            </a:r>
            <a:r>
              <a:rPr lang="en-IN" dirty="0" err="1"/>
              <a:t>numlist.iterator</a:t>
            </a:r>
            <a:r>
              <a:rPr lang="en-IN" dirty="0"/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while(</a:t>
            </a:r>
            <a:r>
              <a:rPr lang="en-IN" dirty="0" err="1"/>
              <a:t>it.hasNext</a:t>
            </a:r>
            <a:r>
              <a:rPr lang="en-IN" dirty="0"/>
              <a:t>()){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it.next</a:t>
            </a:r>
            <a:r>
              <a:rPr lang="en-IN" dirty="0"/>
              <a:t>());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}//</a:t>
            </a:r>
            <a:r>
              <a:rPr lang="en-IN" dirty="0"/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4287994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89054"/>
          </a:xfrm>
        </p:spPr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15616"/>
            <a:ext cx="10058400" cy="455347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 err="1"/>
              <a:t>DataInputStream</a:t>
            </a:r>
            <a:r>
              <a:rPr lang="en-IN" dirty="0"/>
              <a:t> in=new </a:t>
            </a:r>
            <a:r>
              <a:rPr lang="en-IN" dirty="0" err="1"/>
              <a:t>DataInputStream</a:t>
            </a:r>
            <a:r>
              <a:rPr lang="en-IN" dirty="0"/>
              <a:t>(System.in);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System.out.println</a:t>
            </a:r>
            <a:r>
              <a:rPr lang="en-IN" dirty="0"/>
              <a:t>("**Enter the index of the element to be retrieved?**");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int</a:t>
            </a:r>
            <a:r>
              <a:rPr lang="en-IN" dirty="0"/>
              <a:t> index=</a:t>
            </a:r>
            <a:r>
              <a:rPr lang="en-IN" dirty="0" err="1"/>
              <a:t>Integer.parseInt</a:t>
            </a:r>
            <a:r>
              <a:rPr lang="en-IN" dirty="0"/>
              <a:t>(</a:t>
            </a:r>
            <a:r>
              <a:rPr lang="en-IN" dirty="0" err="1"/>
              <a:t>in.readLine</a:t>
            </a:r>
            <a:r>
              <a:rPr lang="en-IN" dirty="0"/>
              <a:t>());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System.out.println</a:t>
            </a:r>
            <a:r>
              <a:rPr lang="en-IN" dirty="0"/>
              <a:t>("The item is :"+</a:t>
            </a:r>
            <a:r>
              <a:rPr lang="en-IN" dirty="0" err="1"/>
              <a:t>numlist.get</a:t>
            </a:r>
            <a:r>
              <a:rPr lang="en-IN" dirty="0"/>
              <a:t>(index));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System.out.println</a:t>
            </a:r>
            <a:r>
              <a:rPr lang="en-IN" dirty="0"/>
              <a:t>("**Enter element to be searched?**");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int</a:t>
            </a:r>
            <a:r>
              <a:rPr lang="en-IN" dirty="0"/>
              <a:t> item=</a:t>
            </a:r>
            <a:r>
              <a:rPr lang="en-IN" dirty="0" err="1"/>
              <a:t>Integer.parseInt</a:t>
            </a:r>
            <a:r>
              <a:rPr lang="en-IN" dirty="0"/>
              <a:t>(</a:t>
            </a:r>
            <a:r>
              <a:rPr lang="en-IN" dirty="0" err="1"/>
              <a:t>in.readLine</a:t>
            </a:r>
            <a:r>
              <a:rPr lang="en-IN" dirty="0"/>
              <a:t>());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if (</a:t>
            </a:r>
            <a:r>
              <a:rPr lang="en-IN" dirty="0" err="1"/>
              <a:t>numlist.contains</a:t>
            </a:r>
            <a:r>
              <a:rPr lang="en-IN" dirty="0"/>
              <a:t>(item))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 err="1"/>
              <a:t>System.out.println</a:t>
            </a:r>
            <a:r>
              <a:rPr lang="en-IN" dirty="0"/>
              <a:t>("Item "+item +" found");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else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 err="1"/>
              <a:t>System.out.println</a:t>
            </a:r>
            <a:r>
              <a:rPr lang="en-IN" dirty="0"/>
              <a:t>("Item "+item +" not found");</a:t>
            </a:r>
          </a:p>
        </p:txBody>
      </p:sp>
    </p:spTree>
    <p:extLst>
      <p:ext uri="{BB962C8B-B14F-4D97-AF65-F5344CB8AC3E}">
        <p14:creationId xmlns:p14="http://schemas.microsoft.com/office/powerpoint/2010/main" val="2433376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44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ArrayList</a:t>
            </a:r>
            <a:r>
              <a:rPr lang="en-US" dirty="0" smtClean="0"/>
              <a:t> 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38335"/>
            <a:ext cx="10058400" cy="554238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 err="1"/>
              <a:t>System.out.println</a:t>
            </a:r>
            <a:r>
              <a:rPr lang="en-IN" dirty="0"/>
              <a:t>("**Enter the index of the element to be updated?**");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index=</a:t>
            </a:r>
            <a:r>
              <a:rPr lang="en-IN" dirty="0" err="1"/>
              <a:t>Integer.parseInt</a:t>
            </a:r>
            <a:r>
              <a:rPr lang="en-IN" dirty="0"/>
              <a:t>(</a:t>
            </a:r>
            <a:r>
              <a:rPr lang="en-IN" dirty="0" err="1"/>
              <a:t>in.readLine</a:t>
            </a:r>
            <a:r>
              <a:rPr lang="en-IN" dirty="0"/>
              <a:t>());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System.out.println</a:t>
            </a:r>
            <a:r>
              <a:rPr lang="en-IN" dirty="0"/>
              <a:t>("**Enter the new value to be updated?**");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item=</a:t>
            </a:r>
            <a:r>
              <a:rPr lang="en-IN" dirty="0" err="1"/>
              <a:t>Integer.parseInt</a:t>
            </a:r>
            <a:r>
              <a:rPr lang="en-IN" dirty="0"/>
              <a:t>(</a:t>
            </a:r>
            <a:r>
              <a:rPr lang="en-IN" dirty="0" err="1"/>
              <a:t>in.readLine</a:t>
            </a:r>
            <a:r>
              <a:rPr lang="en-IN" dirty="0"/>
              <a:t>());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numlist.set</a:t>
            </a:r>
            <a:r>
              <a:rPr lang="en-IN" dirty="0"/>
              <a:t>(</a:t>
            </a:r>
            <a:r>
              <a:rPr lang="en-IN" dirty="0" err="1"/>
              <a:t>index,item</a:t>
            </a:r>
            <a:r>
              <a:rPr lang="en-IN" dirty="0"/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System.out.println</a:t>
            </a:r>
            <a:r>
              <a:rPr lang="en-IN" dirty="0"/>
              <a:t>("**The updated list:**");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numlist</a:t>
            </a:r>
            <a:r>
              <a:rPr lang="en-IN" dirty="0"/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System.out.println</a:t>
            </a:r>
            <a:r>
              <a:rPr lang="en-IN" dirty="0"/>
              <a:t>("**Enter the item to be removed?**");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item=</a:t>
            </a:r>
            <a:r>
              <a:rPr lang="en-IN" dirty="0" err="1"/>
              <a:t>Integer.parseInt</a:t>
            </a:r>
            <a:r>
              <a:rPr lang="en-IN" dirty="0"/>
              <a:t>(</a:t>
            </a:r>
            <a:r>
              <a:rPr lang="en-IN" dirty="0" err="1"/>
              <a:t>in.readLine</a:t>
            </a:r>
            <a:r>
              <a:rPr lang="en-IN" dirty="0"/>
              <a:t>());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int</a:t>
            </a:r>
            <a:r>
              <a:rPr lang="en-IN" dirty="0"/>
              <a:t> del=</a:t>
            </a:r>
            <a:r>
              <a:rPr lang="en-IN" dirty="0" err="1"/>
              <a:t>numlist.remove</a:t>
            </a:r>
            <a:r>
              <a:rPr lang="en-IN" dirty="0"/>
              <a:t>(item);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System.out.println</a:t>
            </a:r>
            <a:r>
              <a:rPr lang="en-IN" dirty="0"/>
              <a:t>("**The updated list:**");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numlist</a:t>
            </a:r>
            <a:r>
              <a:rPr lang="en-IN" dirty="0"/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8141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as the </a:t>
            </a:r>
            <a:r>
              <a:rPr lang="en-US" dirty="0" err="1" smtClean="0"/>
              <a:t>ArrayList</a:t>
            </a:r>
            <a:r>
              <a:rPr lang="en-US" dirty="0" smtClean="0"/>
              <a:t> object is fixed sized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7" y="1918156"/>
            <a:ext cx="9199984" cy="409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43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ArrayList</a:t>
            </a:r>
            <a:r>
              <a:rPr lang="en-US" dirty="0" smtClean="0"/>
              <a:t> creation code updated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</a:t>
            </a:r>
          </a:p>
          <a:p>
            <a:r>
              <a:rPr lang="en-IN" dirty="0"/>
              <a:t>import java.io.*;</a:t>
            </a:r>
          </a:p>
          <a:p>
            <a:r>
              <a:rPr lang="en-IN" dirty="0"/>
              <a:t>import </a:t>
            </a:r>
            <a:r>
              <a:rPr lang="en-IN" dirty="0" err="1"/>
              <a:t>java.util.Arrays</a:t>
            </a:r>
            <a:r>
              <a:rPr lang="en-IN" dirty="0"/>
              <a:t>;</a:t>
            </a:r>
          </a:p>
          <a:p>
            <a:r>
              <a:rPr lang="en-IN" dirty="0" smtClean="0"/>
              <a:t>class </a:t>
            </a:r>
            <a:r>
              <a:rPr lang="en-IN" dirty="0" err="1"/>
              <a:t>arraylist_num</a:t>
            </a:r>
            <a:r>
              <a:rPr lang="en-IN" dirty="0"/>
              <a:t>{</a:t>
            </a:r>
          </a:p>
          <a:p>
            <a:r>
              <a:rPr lang="en-IN" dirty="0" smtClean="0"/>
              <a:t>public </a:t>
            </a:r>
            <a:r>
              <a:rPr lang="en-IN" dirty="0"/>
              <a:t>static void main(String [] </a:t>
            </a:r>
            <a:r>
              <a:rPr lang="en-IN" dirty="0" err="1"/>
              <a:t>args</a:t>
            </a:r>
            <a:r>
              <a:rPr lang="en-IN" dirty="0"/>
              <a:t>) throws Exception{</a:t>
            </a:r>
          </a:p>
          <a:p>
            <a:r>
              <a:rPr lang="en-IN" dirty="0"/>
              <a:t>Integer[] </a:t>
            </a:r>
            <a:r>
              <a:rPr lang="en-IN" dirty="0" err="1"/>
              <a:t>num</a:t>
            </a:r>
            <a:r>
              <a:rPr lang="en-IN" dirty="0"/>
              <a:t>={10,20,30, 45,1,67,89,20,102};</a:t>
            </a:r>
          </a:p>
          <a:p>
            <a:r>
              <a:rPr lang="en-IN" dirty="0" smtClean="0"/>
              <a:t>List&lt;Integer</a:t>
            </a:r>
            <a:r>
              <a:rPr lang="en-IN" dirty="0"/>
              <a:t>&gt; </a:t>
            </a:r>
            <a:r>
              <a:rPr lang="en-IN" dirty="0" err="1"/>
              <a:t>numlist</a:t>
            </a:r>
            <a:r>
              <a:rPr lang="en-IN" dirty="0"/>
              <a:t>=new </a:t>
            </a:r>
            <a:r>
              <a:rPr lang="en-IN" dirty="0" err="1"/>
              <a:t>ArrayList</a:t>
            </a:r>
            <a:r>
              <a:rPr lang="en-IN" dirty="0"/>
              <a:t>&lt;Integer&gt;(</a:t>
            </a:r>
            <a:r>
              <a:rPr lang="en-IN" dirty="0" err="1"/>
              <a:t>Arrays.asList</a:t>
            </a:r>
            <a:r>
              <a:rPr lang="en-IN" dirty="0"/>
              <a:t>(</a:t>
            </a:r>
            <a:r>
              <a:rPr lang="en-IN" dirty="0" err="1"/>
              <a:t>num</a:t>
            </a:r>
            <a:r>
              <a:rPr lang="en-IN" dirty="0"/>
              <a:t>));</a:t>
            </a:r>
          </a:p>
          <a:p>
            <a:r>
              <a:rPr lang="en-IN" dirty="0" smtClean="0"/>
              <a:t>Iterator </a:t>
            </a:r>
            <a:r>
              <a:rPr lang="en-IN" dirty="0"/>
              <a:t>it=</a:t>
            </a:r>
            <a:r>
              <a:rPr lang="en-IN" dirty="0" err="1"/>
              <a:t>numlist.iterator</a:t>
            </a:r>
            <a:r>
              <a:rPr lang="en-IN" dirty="0"/>
              <a:t>();</a:t>
            </a:r>
          </a:p>
          <a:p>
            <a:r>
              <a:rPr lang="en-IN" dirty="0"/>
              <a:t>while(</a:t>
            </a:r>
            <a:r>
              <a:rPr lang="en-IN" dirty="0" err="1"/>
              <a:t>it.hasNext</a:t>
            </a:r>
            <a:r>
              <a:rPr lang="en-IN" dirty="0"/>
              <a:t>()){</a:t>
            </a:r>
          </a:p>
          <a:p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it.next</a:t>
            </a:r>
            <a:r>
              <a:rPr lang="en-IN" dirty="0"/>
              <a:t>());</a:t>
            </a:r>
          </a:p>
          <a:p>
            <a:r>
              <a:rPr lang="en-IN" dirty="0" smtClean="0"/>
              <a:t>}//</a:t>
            </a:r>
            <a:r>
              <a:rPr lang="en-IN" dirty="0"/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3241527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66122"/>
            <a:ext cx="4547309" cy="430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33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 err="1"/>
              <a:t>forEach</a:t>
            </a:r>
            <a:r>
              <a:rPr lang="en-US" dirty="0"/>
              <a:t>()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err="1"/>
              <a:t>forEach</a:t>
            </a:r>
            <a:r>
              <a:rPr lang="en-US" dirty="0"/>
              <a:t>() method performs the specified action on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each </a:t>
            </a:r>
            <a:r>
              <a:rPr lang="en-US" dirty="0"/>
              <a:t>element of the </a:t>
            </a:r>
            <a:r>
              <a:rPr lang="en-US" dirty="0" err="1"/>
              <a:t>arraylist</a:t>
            </a:r>
            <a:r>
              <a:rPr lang="en-US" dirty="0"/>
              <a:t> one by one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IN" i="1" dirty="0" err="1">
                <a:solidFill>
                  <a:schemeClr val="accent6">
                    <a:lumMod val="50000"/>
                  </a:schemeClr>
                </a:solidFill>
              </a:rPr>
              <a:t>System.out.println</a:t>
            </a:r>
            <a:r>
              <a:rPr lang="en-IN" i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i="1" dirty="0" err="1">
                <a:solidFill>
                  <a:schemeClr val="accent6">
                    <a:lumMod val="50000"/>
                  </a:schemeClr>
                </a:solidFill>
              </a:rPr>
              <a:t>numlist</a:t>
            </a:r>
            <a:r>
              <a:rPr lang="en-IN" i="1" dirty="0">
                <a:solidFill>
                  <a:schemeClr val="accent6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IN" i="1" dirty="0" err="1">
                <a:solidFill>
                  <a:schemeClr val="accent6">
                    <a:lumMod val="50000"/>
                  </a:schemeClr>
                </a:solidFill>
              </a:rPr>
              <a:t>System.out.println</a:t>
            </a:r>
            <a:r>
              <a:rPr lang="en-IN" i="1" dirty="0">
                <a:solidFill>
                  <a:schemeClr val="accent6">
                    <a:lumMod val="50000"/>
                  </a:schemeClr>
                </a:solidFill>
              </a:rPr>
              <a:t>("**Print the item list using </a:t>
            </a:r>
            <a:r>
              <a:rPr lang="en-IN" i="1" dirty="0" err="1">
                <a:solidFill>
                  <a:schemeClr val="accent6">
                    <a:lumMod val="50000"/>
                  </a:schemeClr>
                </a:solidFill>
              </a:rPr>
              <a:t>foreach</a:t>
            </a:r>
            <a:r>
              <a:rPr lang="en-IN" i="1" dirty="0">
                <a:solidFill>
                  <a:schemeClr val="accent6">
                    <a:lumMod val="50000"/>
                  </a:schemeClr>
                </a:solidFill>
              </a:rPr>
              <a:t>**");</a:t>
            </a:r>
          </a:p>
          <a:p>
            <a:pPr marL="0" indent="0">
              <a:buNone/>
            </a:pPr>
            <a:r>
              <a:rPr lang="en-IN" i="1" dirty="0" err="1">
                <a:solidFill>
                  <a:schemeClr val="accent6">
                    <a:lumMod val="50000"/>
                  </a:schemeClr>
                </a:solidFill>
              </a:rPr>
              <a:t>numlist.forEach</a:t>
            </a:r>
            <a:r>
              <a:rPr lang="en-IN" i="1" dirty="0">
                <a:solidFill>
                  <a:schemeClr val="accent6">
                    <a:lumMod val="50000"/>
                  </a:schemeClr>
                </a:solidFill>
              </a:rPr>
              <a:t>((e)-&gt;</a:t>
            </a:r>
            <a:r>
              <a:rPr lang="en-IN" i="1" dirty="0" err="1">
                <a:solidFill>
                  <a:schemeClr val="accent6">
                    <a:lumMod val="50000"/>
                  </a:schemeClr>
                </a:solidFill>
              </a:rPr>
              <a:t>System.out.println</a:t>
            </a:r>
            <a:r>
              <a:rPr lang="en-IN" i="1" dirty="0">
                <a:solidFill>
                  <a:schemeClr val="accent6">
                    <a:lumMod val="50000"/>
                  </a:schemeClr>
                </a:solidFill>
              </a:rPr>
              <a:t>(e));</a:t>
            </a:r>
          </a:p>
          <a:p>
            <a:pPr marL="0" indent="0">
              <a:buNone/>
            </a:pPr>
            <a:r>
              <a:rPr lang="en-IN" i="1" dirty="0" err="1">
                <a:solidFill>
                  <a:schemeClr val="accent6">
                    <a:lumMod val="50000"/>
                  </a:schemeClr>
                </a:solidFill>
              </a:rPr>
              <a:t>System.out.println</a:t>
            </a:r>
            <a:r>
              <a:rPr lang="en-IN" i="1" dirty="0">
                <a:solidFill>
                  <a:schemeClr val="accent6">
                    <a:lumMod val="50000"/>
                  </a:schemeClr>
                </a:solidFill>
              </a:rPr>
              <a:t>("**Print the square of item list using </a:t>
            </a:r>
            <a:r>
              <a:rPr lang="en-IN" i="1" dirty="0" err="1">
                <a:solidFill>
                  <a:schemeClr val="accent6">
                    <a:lumMod val="50000"/>
                  </a:schemeClr>
                </a:solidFill>
              </a:rPr>
              <a:t>foreach</a:t>
            </a:r>
            <a:r>
              <a:rPr lang="en-IN" i="1" dirty="0">
                <a:solidFill>
                  <a:schemeClr val="accent6">
                    <a:lumMod val="50000"/>
                  </a:schemeClr>
                </a:solidFill>
              </a:rPr>
              <a:t>**");</a:t>
            </a:r>
          </a:p>
          <a:p>
            <a:pPr marL="0" indent="0">
              <a:buNone/>
            </a:pPr>
            <a:r>
              <a:rPr lang="en-IN" i="1" dirty="0" err="1">
                <a:solidFill>
                  <a:schemeClr val="accent6">
                    <a:lumMod val="50000"/>
                  </a:schemeClr>
                </a:solidFill>
              </a:rPr>
              <a:t>numlist.forEach</a:t>
            </a:r>
            <a:r>
              <a:rPr lang="en-IN" i="1" dirty="0">
                <a:solidFill>
                  <a:schemeClr val="accent6">
                    <a:lumMod val="50000"/>
                  </a:schemeClr>
                </a:solidFill>
              </a:rPr>
              <a:t>((e)-&gt;</a:t>
            </a:r>
            <a:r>
              <a:rPr lang="en-IN" i="1" dirty="0" err="1">
                <a:solidFill>
                  <a:schemeClr val="accent6">
                    <a:lumMod val="50000"/>
                  </a:schemeClr>
                </a:solidFill>
              </a:rPr>
              <a:t>System.out.println</a:t>
            </a:r>
            <a:r>
              <a:rPr lang="en-IN" i="1" dirty="0">
                <a:solidFill>
                  <a:schemeClr val="accent6">
                    <a:lumMod val="50000"/>
                  </a:schemeClr>
                </a:solidFill>
              </a:rPr>
              <a:t>(e*e));</a:t>
            </a:r>
          </a:p>
        </p:txBody>
      </p:sp>
    </p:spTree>
    <p:extLst>
      <p:ext uri="{BB962C8B-B14F-4D97-AF65-F5344CB8AC3E}">
        <p14:creationId xmlns:p14="http://schemas.microsoft.com/office/powerpoint/2010/main" val="102599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The </a:t>
            </a:r>
            <a:r>
              <a:rPr lang="en-US" sz="2800" dirty="0"/>
              <a:t>Java Collections Framework standardizes the way in which groups of objects are </a:t>
            </a:r>
            <a:r>
              <a:rPr lang="en-US" sz="2800" dirty="0" smtClean="0"/>
              <a:t>handled by </a:t>
            </a:r>
            <a:r>
              <a:rPr lang="en-US" sz="2800" dirty="0"/>
              <a:t>your programs. 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The Collections Framework was designed to meet several goals. </a:t>
            </a:r>
            <a:endParaRPr lang="en-US" sz="2800" dirty="0" smtClean="0"/>
          </a:p>
          <a:p>
            <a:pPr marL="749808" lvl="1" indent="-457200">
              <a:buFont typeface="+mj-lt"/>
              <a:buAutoNum type="arabicPeriod"/>
            </a:pPr>
            <a:r>
              <a:rPr lang="en-US" sz="2400" dirty="0" smtClean="0"/>
              <a:t>high-performance</a:t>
            </a:r>
            <a:r>
              <a:rPr lang="en-US" sz="2400" dirty="0"/>
              <a:t>. </a:t>
            </a:r>
            <a:endParaRPr lang="en-US" sz="2400" dirty="0" smtClean="0"/>
          </a:p>
          <a:p>
            <a:pPr marL="749808" lvl="1" indent="-45720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dirty="0"/>
              <a:t>implementations for the fundamental collections (dynamic </a:t>
            </a:r>
            <a:r>
              <a:rPr lang="en-US" sz="2400" dirty="0" smtClean="0"/>
              <a:t>arrays, linked </a:t>
            </a:r>
            <a:r>
              <a:rPr lang="en-US" sz="2400" dirty="0"/>
              <a:t>lists, trees, and hash tables) are highly efficient. </a:t>
            </a:r>
            <a:endParaRPr lang="en-US" sz="2400" dirty="0" smtClean="0"/>
          </a:p>
          <a:p>
            <a:pPr marL="749808" lvl="1" indent="-457200">
              <a:buFont typeface="+mj-lt"/>
              <a:buAutoNum type="arabicPeriod"/>
            </a:pPr>
            <a:r>
              <a:rPr lang="en-US" sz="2400" dirty="0" smtClean="0"/>
              <a:t>Interoperability between different collections.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/>
              <a:t>E</a:t>
            </a:r>
            <a:r>
              <a:rPr lang="en-US" sz="2400" dirty="0" smtClean="0"/>
              <a:t>xtending </a:t>
            </a:r>
            <a:r>
              <a:rPr lang="en-US" sz="2400" dirty="0"/>
              <a:t>and/or adapting a collection had to be easy. 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34759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80481"/>
            <a:ext cx="5435023" cy="422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42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 Interface in Java with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A </a:t>
            </a:r>
            <a:r>
              <a:rPr lang="en-US" sz="2800" dirty="0"/>
              <a:t>comparator interface is used to order the objects of user-defined classes. 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A </a:t>
            </a:r>
            <a:r>
              <a:rPr lang="en-US" sz="2800" dirty="0"/>
              <a:t>comparator object is capable of comparing two objects of the same class. 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Following </a:t>
            </a:r>
            <a:r>
              <a:rPr lang="en-US" sz="2800" dirty="0"/>
              <a:t>function compare obj1 with obj2.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Syntax</a:t>
            </a:r>
            <a:r>
              <a:rPr lang="en-US" sz="2800" dirty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public </a:t>
            </a:r>
            <a:r>
              <a:rPr lang="en-US" sz="2800" dirty="0" err="1"/>
              <a:t>int</a:t>
            </a:r>
            <a:r>
              <a:rPr lang="en-US" sz="2800" dirty="0"/>
              <a:t> compare(Object obj1, Object obj2</a:t>
            </a:r>
            <a:r>
              <a:rPr lang="en-US" sz="28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Here, the </a:t>
            </a:r>
            <a:r>
              <a:rPr lang="en-US" sz="2800" dirty="0" err="1"/>
              <a:t>naturalOrder</a:t>
            </a:r>
            <a:r>
              <a:rPr lang="en-US" sz="2800" dirty="0"/>
              <a:t>() method of the Java Comparator Interface specifies that elements are sorted in natural order (i.e. ascending order</a:t>
            </a:r>
            <a:r>
              <a:rPr lang="en-US" sz="2800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Here, the </a:t>
            </a:r>
            <a:r>
              <a:rPr lang="en-US" sz="2800" dirty="0" err="1" smtClean="0"/>
              <a:t>reverseOrder</a:t>
            </a:r>
            <a:r>
              <a:rPr lang="en-US" sz="2800" dirty="0"/>
              <a:t>() method of the Java Comparator Interface specifies that elements are sorted </a:t>
            </a:r>
            <a:r>
              <a:rPr lang="en-US" sz="2800" dirty="0" smtClean="0"/>
              <a:t>descending </a:t>
            </a:r>
            <a:r>
              <a:rPr lang="en-US" sz="2800" dirty="0"/>
              <a:t>order).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19749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 err="1"/>
              <a:t>System.out.println</a:t>
            </a:r>
            <a:r>
              <a:rPr lang="en-IN" sz="2800" dirty="0"/>
              <a:t>("**Sorting the array list in ascending order**");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err="1"/>
              <a:t>numlist.sort</a:t>
            </a:r>
            <a:r>
              <a:rPr lang="en-IN" sz="2800" dirty="0"/>
              <a:t>(</a:t>
            </a:r>
            <a:r>
              <a:rPr lang="en-IN" sz="2800" dirty="0" err="1"/>
              <a:t>Comparator.naturalOrder</a:t>
            </a:r>
            <a:r>
              <a:rPr lang="en-IN" sz="2800" dirty="0"/>
              <a:t>());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err="1"/>
              <a:t>System.out.println</a:t>
            </a:r>
            <a:r>
              <a:rPr lang="en-IN" sz="2800" dirty="0"/>
              <a:t>(</a:t>
            </a:r>
            <a:r>
              <a:rPr lang="en-IN" sz="2800" dirty="0" err="1"/>
              <a:t>numlist</a:t>
            </a:r>
            <a:r>
              <a:rPr lang="en-IN" sz="2800" dirty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err="1"/>
              <a:t>System.out.println</a:t>
            </a:r>
            <a:r>
              <a:rPr lang="en-IN" sz="2800" dirty="0"/>
              <a:t>("**Sorting the array list in descending order**");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err="1"/>
              <a:t>numlist.sort</a:t>
            </a:r>
            <a:r>
              <a:rPr lang="en-IN" sz="2800" dirty="0"/>
              <a:t>(</a:t>
            </a:r>
            <a:r>
              <a:rPr lang="en-IN" sz="2800" dirty="0" err="1"/>
              <a:t>Comparator.reverseOrder</a:t>
            </a:r>
            <a:r>
              <a:rPr lang="en-IN" sz="2800" dirty="0"/>
              <a:t>());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err="1"/>
              <a:t>System.out.println</a:t>
            </a:r>
            <a:r>
              <a:rPr lang="en-IN" sz="2800" dirty="0"/>
              <a:t>(</a:t>
            </a:r>
            <a:r>
              <a:rPr lang="en-IN" sz="2800" dirty="0" err="1"/>
              <a:t>numlist</a:t>
            </a:r>
            <a:r>
              <a:rPr lang="en-IN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03103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an </a:t>
            </a:r>
            <a:r>
              <a:rPr lang="en-US" dirty="0" err="1" smtClean="0"/>
              <a:t>ArrayList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12995"/>
            <a:ext cx="10168826" cy="232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63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140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in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Set </a:t>
            </a:r>
            <a:r>
              <a:rPr lang="en-US" sz="2800" dirty="0"/>
              <a:t>Interface in Java is present in </a:t>
            </a:r>
            <a:r>
              <a:rPr lang="en-US" sz="2800" dirty="0" err="1"/>
              <a:t>java.util</a:t>
            </a:r>
            <a:r>
              <a:rPr lang="en-US" sz="2800" dirty="0"/>
              <a:t> package. 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It </a:t>
            </a:r>
            <a:r>
              <a:rPr lang="en-US" sz="2800" dirty="0"/>
              <a:t>extends the Collection interface. 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It </a:t>
            </a:r>
            <a:r>
              <a:rPr lang="en-US" sz="2800" dirty="0"/>
              <a:t>represents the unordered set of elements which doesn't allow us to store the duplicate items. 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We </a:t>
            </a:r>
            <a:r>
              <a:rPr lang="en-US" sz="2800" dirty="0"/>
              <a:t>can store at most one null value in Set. 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Set </a:t>
            </a:r>
            <a:r>
              <a:rPr lang="en-US" sz="2800" dirty="0"/>
              <a:t>is implemented by </a:t>
            </a:r>
            <a:r>
              <a:rPr lang="en-US" sz="2800" dirty="0" err="1"/>
              <a:t>HashSet</a:t>
            </a:r>
            <a:r>
              <a:rPr lang="en-US" sz="2800" dirty="0"/>
              <a:t>, </a:t>
            </a:r>
            <a:r>
              <a:rPr lang="en-US" sz="2800" dirty="0" err="1"/>
              <a:t>LinkedHashSet</a:t>
            </a:r>
            <a:r>
              <a:rPr lang="en-US" sz="2800" dirty="0"/>
              <a:t>, and </a:t>
            </a:r>
            <a:r>
              <a:rPr lang="en-US" sz="2800" dirty="0" err="1"/>
              <a:t>TreeSet</a:t>
            </a:r>
            <a:r>
              <a:rPr lang="en-US" sz="2800" dirty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91598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42421"/>
            <a:ext cx="6615436" cy="294012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sets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7254875" y="1846263"/>
            <a:ext cx="4937125" cy="4022725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Hash Set does not provide any guarantee about the order of the elements while iterating the set.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LinkedHashSet</a:t>
            </a:r>
            <a:r>
              <a:rPr lang="en-US" sz="2400" dirty="0"/>
              <a:t> on the other hand, provides a guarantee about the order of the elements while iterating them.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TreeSet</a:t>
            </a:r>
            <a:r>
              <a:rPr lang="en-US" sz="2400" dirty="0"/>
              <a:t> provides guarantee, but the set is sorted according to the natural order, or by a specific comparator implementation.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77769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Interface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Set can be instantiated as: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Set&lt;data-type&gt; s1 = </a:t>
            </a:r>
            <a:r>
              <a:rPr lang="en-US" sz="3200" b="1" dirty="0"/>
              <a:t>new</a:t>
            </a:r>
            <a:r>
              <a:rPr lang="en-US" sz="3200" dirty="0"/>
              <a:t> </a:t>
            </a:r>
            <a:r>
              <a:rPr lang="en-US" sz="3200" dirty="0" err="1"/>
              <a:t>HashSet</a:t>
            </a:r>
            <a:r>
              <a:rPr lang="en-US" sz="3200" dirty="0"/>
              <a:t>&lt;data-type&gt;();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Set&lt;data-type&gt; s2 = </a:t>
            </a:r>
            <a:r>
              <a:rPr lang="en-US" sz="3200" b="1" dirty="0"/>
              <a:t>new</a:t>
            </a:r>
            <a:r>
              <a:rPr lang="en-US" sz="3200" dirty="0"/>
              <a:t> </a:t>
            </a:r>
            <a:r>
              <a:rPr lang="en-US" sz="3200" dirty="0" err="1"/>
              <a:t>LinkedHashSet</a:t>
            </a:r>
            <a:r>
              <a:rPr lang="en-US" sz="3200" dirty="0"/>
              <a:t>&lt;data-type&gt;();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Set&lt;data-type&gt; s3 = </a:t>
            </a:r>
            <a:r>
              <a:rPr lang="en-US" sz="3200" b="1" dirty="0"/>
              <a:t>new</a:t>
            </a:r>
            <a:r>
              <a:rPr lang="en-US" sz="3200" dirty="0"/>
              <a:t> </a:t>
            </a:r>
            <a:r>
              <a:rPr lang="en-US" sz="3200" dirty="0" err="1"/>
              <a:t>TreeSet</a:t>
            </a:r>
            <a:r>
              <a:rPr lang="en-US" sz="3200" dirty="0"/>
              <a:t>&lt;data-type&gt;();  </a:t>
            </a:r>
            <a:endParaRPr lang="en-US" sz="3200" dirty="0" smtClean="0"/>
          </a:p>
          <a:p>
            <a:pPr marL="457200" indent="-457200">
              <a:buFont typeface="+mj-lt"/>
              <a:buAutoNum type="arabicPeriod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34640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 err="1" smtClean="0"/>
              <a:t>HashSet</a:t>
            </a:r>
            <a:r>
              <a:rPr lang="en-US" sz="3200" dirty="0" smtClean="0"/>
              <a:t> </a:t>
            </a:r>
            <a:r>
              <a:rPr lang="en-US" sz="3200" dirty="0"/>
              <a:t>class implements Set Interface. </a:t>
            </a:r>
            <a:endParaRPr lang="en-US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It </a:t>
            </a:r>
            <a:r>
              <a:rPr lang="en-US" sz="3200" dirty="0"/>
              <a:t>represents the collection that uses a hash table for storage. </a:t>
            </a:r>
            <a:endParaRPr lang="en-US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Hashing </a:t>
            </a:r>
            <a:r>
              <a:rPr lang="en-US" sz="3200" dirty="0"/>
              <a:t>is used to store the elements in the </a:t>
            </a:r>
            <a:r>
              <a:rPr lang="en-US" sz="3200" dirty="0" err="1"/>
              <a:t>HashSet</a:t>
            </a:r>
            <a:r>
              <a:rPr lang="en-US" sz="32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 </a:t>
            </a:r>
            <a:r>
              <a:rPr lang="en-US" sz="3200" dirty="0"/>
              <a:t>It contains unique items.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35869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50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Adding item in a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8701" y="1196866"/>
            <a:ext cx="5443479" cy="4690247"/>
          </a:xfrm>
        </p:spPr>
        <p:txBody>
          <a:bodyPr>
            <a:noAutofit/>
          </a:bodyPr>
          <a:lstStyle/>
          <a:p>
            <a:r>
              <a:rPr lang="en-IN" sz="1600" dirty="0"/>
              <a:t>import </a:t>
            </a:r>
            <a:r>
              <a:rPr lang="en-IN" sz="1600" dirty="0" err="1"/>
              <a:t>java.util</a:t>
            </a:r>
            <a:r>
              <a:rPr lang="en-IN" sz="1600" dirty="0"/>
              <a:t>.*;</a:t>
            </a:r>
          </a:p>
          <a:p>
            <a:r>
              <a:rPr lang="en-IN" sz="1600" dirty="0"/>
              <a:t>import java.io.*;</a:t>
            </a:r>
          </a:p>
          <a:p>
            <a:r>
              <a:rPr lang="en-IN" sz="1600" dirty="0"/>
              <a:t>import </a:t>
            </a:r>
            <a:r>
              <a:rPr lang="en-IN" sz="1600" dirty="0" err="1"/>
              <a:t>java.util.Comparator</a:t>
            </a:r>
            <a:r>
              <a:rPr lang="en-IN" sz="1600" dirty="0"/>
              <a:t>;</a:t>
            </a:r>
          </a:p>
          <a:p>
            <a:r>
              <a:rPr lang="en-IN" sz="1600" dirty="0"/>
              <a:t>class </a:t>
            </a:r>
            <a:r>
              <a:rPr lang="en-IN" sz="1600" dirty="0" err="1"/>
              <a:t>collection_set_add</a:t>
            </a:r>
            <a:r>
              <a:rPr lang="en-IN" sz="1600" dirty="0"/>
              <a:t>{</a:t>
            </a:r>
          </a:p>
          <a:p>
            <a:r>
              <a:rPr lang="en-IN" sz="1600" dirty="0"/>
              <a:t>public static void main(String [] </a:t>
            </a:r>
            <a:r>
              <a:rPr lang="en-IN" sz="1600" dirty="0" err="1"/>
              <a:t>args</a:t>
            </a:r>
            <a:r>
              <a:rPr lang="en-IN" sz="1600" dirty="0"/>
              <a:t>){</a:t>
            </a:r>
          </a:p>
          <a:p>
            <a:r>
              <a:rPr lang="en-IN" sz="1600" dirty="0" smtClean="0"/>
              <a:t>Set&lt;Integer</a:t>
            </a:r>
            <a:r>
              <a:rPr lang="en-IN" sz="1600" dirty="0"/>
              <a:t>&gt; s1=new </a:t>
            </a:r>
            <a:r>
              <a:rPr lang="en-IN" sz="1600" dirty="0" err="1"/>
              <a:t>HashSet</a:t>
            </a:r>
            <a:r>
              <a:rPr lang="en-IN" sz="1600" dirty="0"/>
              <a:t>&lt;Integer&gt;();</a:t>
            </a:r>
          </a:p>
          <a:p>
            <a:r>
              <a:rPr lang="en-IN" sz="1600" dirty="0"/>
              <a:t>s1.add(1);</a:t>
            </a:r>
          </a:p>
          <a:p>
            <a:r>
              <a:rPr lang="en-IN" sz="1600" dirty="0"/>
              <a:t>s1.add(20);</a:t>
            </a:r>
          </a:p>
          <a:p>
            <a:r>
              <a:rPr lang="en-IN" sz="1600" dirty="0"/>
              <a:t>s1.add(5);</a:t>
            </a:r>
          </a:p>
          <a:p>
            <a:r>
              <a:rPr lang="en-IN" sz="1600" dirty="0"/>
              <a:t>s1.add(1);</a:t>
            </a:r>
          </a:p>
          <a:p>
            <a:r>
              <a:rPr lang="en-IN" sz="1600" dirty="0"/>
              <a:t>s1.add(5);</a:t>
            </a:r>
          </a:p>
          <a:p>
            <a:r>
              <a:rPr lang="en-IN" sz="1600" dirty="0"/>
              <a:t>s1.add(5</a:t>
            </a:r>
            <a:r>
              <a:rPr lang="en-IN" sz="1600" dirty="0" smtClean="0"/>
              <a:t>);}</a:t>
            </a:r>
            <a:endParaRPr lang="en-IN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934269" y="1196865"/>
            <a:ext cx="5383763" cy="5091967"/>
          </a:xfrm>
        </p:spPr>
        <p:txBody>
          <a:bodyPr>
            <a:normAutofit/>
          </a:bodyPr>
          <a:lstStyle/>
          <a:p>
            <a:r>
              <a:rPr lang="en-IN" dirty="0" err="1" smtClean="0"/>
              <a:t>System.out.println</a:t>
            </a:r>
            <a:r>
              <a:rPr lang="en-IN" dirty="0" smtClean="0"/>
              <a:t>(s1</a:t>
            </a:r>
            <a:r>
              <a:rPr lang="en-IN" dirty="0"/>
              <a:t>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("***iterating the list with iterator***");</a:t>
            </a:r>
          </a:p>
          <a:p>
            <a:r>
              <a:rPr lang="en-IN" dirty="0"/>
              <a:t>Iterator it=s1.iterator();</a:t>
            </a:r>
          </a:p>
          <a:p>
            <a:r>
              <a:rPr lang="en-IN" dirty="0"/>
              <a:t>while (</a:t>
            </a:r>
            <a:r>
              <a:rPr lang="en-IN" dirty="0" err="1"/>
              <a:t>it.hasNext</a:t>
            </a:r>
            <a:r>
              <a:rPr lang="en-IN" dirty="0"/>
              <a:t>()){</a:t>
            </a:r>
          </a:p>
          <a:p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it.next</a:t>
            </a:r>
            <a:r>
              <a:rPr lang="en-IN" dirty="0"/>
              <a:t>());</a:t>
            </a:r>
          </a:p>
          <a:p>
            <a:r>
              <a:rPr lang="en-IN" dirty="0" smtClean="0"/>
              <a:t>}</a:t>
            </a:r>
            <a:endParaRPr lang="en-IN" dirty="0"/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258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3" y="534256"/>
            <a:ext cx="5822301" cy="487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869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the Set Interface</a:t>
            </a:r>
            <a:br>
              <a:rPr lang="en-US" dirty="0"/>
            </a:b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9998" y="1567544"/>
            <a:ext cx="10058400" cy="4842586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set interface allows the users to perform the basic mathematical operation on the set. Let’s take two arrays to understand these basic operations.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dirty="0"/>
              <a:t>set1 = [1, 3, 2, 4, 8, 9, 0] and set2 = [1, 3, 7, 5, 4, 0, 7, 5].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Then </a:t>
            </a:r>
            <a:r>
              <a:rPr lang="en-US" dirty="0"/>
              <a:t>the possible operations on the sets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Intersection</a:t>
            </a:r>
            <a:r>
              <a:rPr lang="en-US" dirty="0"/>
              <a:t>: This operation returns all the common elements from the given two sets. For the above two sets, the intersection would be: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Intersection </a:t>
            </a:r>
            <a:r>
              <a:rPr lang="en-US" dirty="0"/>
              <a:t>= [0, 1, 3, 4]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Union</a:t>
            </a:r>
            <a:r>
              <a:rPr lang="en-US" dirty="0"/>
              <a:t>: This operation adds all the elements in one set with the other. For the above two sets, the union would be: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Union </a:t>
            </a:r>
            <a:r>
              <a:rPr lang="en-US" dirty="0"/>
              <a:t>= [0, 1, 2, 3, 4, 5, 7, 8, 9]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Difference</a:t>
            </a:r>
            <a:r>
              <a:rPr lang="en-US" dirty="0"/>
              <a:t>: This operation removes all the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values present in one set from the other set. For the above two sets, the difference would be: 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Difference = [2, 8, 9]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642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java.util.Arrays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java.util.Set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</a:t>
            </a:r>
          </a:p>
          <a:p>
            <a:r>
              <a:rPr lang="en-IN" dirty="0"/>
              <a:t>import java.io.*;</a:t>
            </a:r>
          </a:p>
          <a:p>
            <a:r>
              <a:rPr lang="en-IN" dirty="0"/>
              <a:t>class </a:t>
            </a:r>
            <a:r>
              <a:rPr lang="en-IN" dirty="0" err="1"/>
              <a:t>set_op</a:t>
            </a:r>
            <a:r>
              <a:rPr lang="en-IN" dirty="0"/>
              <a:t>{</a:t>
            </a:r>
          </a:p>
          <a:p>
            <a:r>
              <a:rPr lang="en-IN" dirty="0"/>
              <a:t>public static void main(String [] </a:t>
            </a:r>
            <a:r>
              <a:rPr lang="en-IN" dirty="0" err="1"/>
              <a:t>args</a:t>
            </a:r>
            <a:r>
              <a:rPr lang="en-IN" dirty="0"/>
              <a:t>){</a:t>
            </a:r>
          </a:p>
          <a:p>
            <a:r>
              <a:rPr lang="en-IN" dirty="0" smtClean="0"/>
              <a:t>Integer </a:t>
            </a:r>
            <a:r>
              <a:rPr lang="en-IN" dirty="0"/>
              <a:t>[] num1={1, 3, 2, 4, 8, 9, 0};</a:t>
            </a:r>
          </a:p>
          <a:p>
            <a:r>
              <a:rPr lang="en-IN" dirty="0"/>
              <a:t>Integer [] num2={1, 3, 7, 5, 4, 0, 7, 5};</a:t>
            </a:r>
          </a:p>
          <a:p>
            <a:r>
              <a:rPr lang="en-IN" dirty="0" smtClean="0"/>
              <a:t>Set&lt;Integer</a:t>
            </a:r>
            <a:r>
              <a:rPr lang="en-IN" dirty="0"/>
              <a:t>&gt; s1=new </a:t>
            </a:r>
            <a:r>
              <a:rPr lang="en-IN" dirty="0" err="1"/>
              <a:t>HashSet</a:t>
            </a:r>
            <a:r>
              <a:rPr lang="en-IN" dirty="0"/>
              <a:t>&lt;Integer&gt;(</a:t>
            </a:r>
            <a:r>
              <a:rPr lang="en-IN" dirty="0" err="1"/>
              <a:t>Arrays.asList</a:t>
            </a:r>
            <a:r>
              <a:rPr lang="en-IN" dirty="0"/>
              <a:t>(num1));</a:t>
            </a:r>
          </a:p>
          <a:p>
            <a:r>
              <a:rPr lang="en-IN" dirty="0"/>
              <a:t>Set&lt;Integer&gt; s2=new </a:t>
            </a:r>
            <a:r>
              <a:rPr lang="en-IN" dirty="0" err="1"/>
              <a:t>HashSet</a:t>
            </a:r>
            <a:r>
              <a:rPr lang="en-IN" dirty="0"/>
              <a:t>&lt;Integer&gt;(</a:t>
            </a:r>
            <a:r>
              <a:rPr lang="en-IN" dirty="0" err="1"/>
              <a:t>Arrays.asList</a:t>
            </a:r>
            <a:r>
              <a:rPr lang="en-IN" dirty="0"/>
              <a:t>(num2));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("The s1 is"+s1);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("The s2 is"+s2);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26859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Set&lt;Integer&gt; </a:t>
            </a:r>
            <a:r>
              <a:rPr lang="en-US" dirty="0" err="1"/>
              <a:t>set_union</a:t>
            </a:r>
            <a:r>
              <a:rPr lang="en-US" dirty="0"/>
              <a:t>=new </a:t>
            </a:r>
            <a:r>
              <a:rPr lang="en-US" dirty="0" err="1"/>
              <a:t>HashSet</a:t>
            </a:r>
            <a:r>
              <a:rPr lang="en-US" dirty="0"/>
              <a:t>&lt;Integer&gt;();</a:t>
            </a:r>
          </a:p>
          <a:p>
            <a:r>
              <a:rPr lang="en-US" dirty="0" err="1"/>
              <a:t>set_union.addAll</a:t>
            </a:r>
            <a:r>
              <a:rPr lang="en-US" dirty="0"/>
              <a:t>(s1);</a:t>
            </a:r>
          </a:p>
          <a:p>
            <a:r>
              <a:rPr lang="en-US" dirty="0" err="1"/>
              <a:t>set_union.addAll</a:t>
            </a:r>
            <a:r>
              <a:rPr lang="en-US" dirty="0"/>
              <a:t>(s2);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("The union of s1 and s2 is"+</a:t>
            </a:r>
            <a:r>
              <a:rPr lang="en-US" dirty="0" err="1"/>
              <a:t>set_union</a:t>
            </a:r>
            <a:r>
              <a:rPr lang="en-US" dirty="0"/>
              <a:t>);</a:t>
            </a:r>
          </a:p>
          <a:p>
            <a:r>
              <a:rPr lang="en-US" dirty="0" smtClean="0"/>
              <a:t>Set&lt;Integer</a:t>
            </a:r>
            <a:r>
              <a:rPr lang="en-US" dirty="0"/>
              <a:t>&gt; </a:t>
            </a:r>
            <a:r>
              <a:rPr lang="en-US" dirty="0" err="1"/>
              <a:t>set_intersect</a:t>
            </a:r>
            <a:r>
              <a:rPr lang="en-US" dirty="0"/>
              <a:t>=new </a:t>
            </a:r>
            <a:r>
              <a:rPr lang="en-US" dirty="0" err="1"/>
              <a:t>HashSet</a:t>
            </a:r>
            <a:r>
              <a:rPr lang="en-US" dirty="0"/>
              <a:t>&lt;Integer&gt;();</a:t>
            </a:r>
          </a:p>
          <a:p>
            <a:r>
              <a:rPr lang="en-US" dirty="0" err="1"/>
              <a:t>set_intersect.addAll</a:t>
            </a:r>
            <a:r>
              <a:rPr lang="en-US" dirty="0"/>
              <a:t>(s1);</a:t>
            </a:r>
          </a:p>
          <a:p>
            <a:r>
              <a:rPr lang="en-US" dirty="0" err="1"/>
              <a:t>set_intersect.retainAll</a:t>
            </a:r>
            <a:r>
              <a:rPr lang="en-US" dirty="0"/>
              <a:t>(s2);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("The intersection of s1 and s2 is"+</a:t>
            </a:r>
            <a:r>
              <a:rPr lang="en-US" dirty="0" err="1"/>
              <a:t>set_intersect</a:t>
            </a:r>
            <a:r>
              <a:rPr lang="en-US" dirty="0"/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0476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146526" cy="4023360"/>
          </a:xfrm>
        </p:spPr>
        <p:txBody>
          <a:bodyPr>
            <a:normAutofit/>
          </a:bodyPr>
          <a:lstStyle/>
          <a:p>
            <a:r>
              <a:rPr lang="en-US" dirty="0"/>
              <a:t>Set&lt;Integer&gt; </a:t>
            </a:r>
            <a:r>
              <a:rPr lang="en-US" dirty="0" err="1"/>
              <a:t>set_diff</a:t>
            </a:r>
            <a:r>
              <a:rPr lang="en-US" dirty="0"/>
              <a:t>=new </a:t>
            </a:r>
            <a:r>
              <a:rPr lang="en-US" dirty="0" err="1"/>
              <a:t>HashSet</a:t>
            </a:r>
            <a:r>
              <a:rPr lang="en-US" dirty="0"/>
              <a:t>&lt;Integer&gt;();</a:t>
            </a:r>
          </a:p>
          <a:p>
            <a:r>
              <a:rPr lang="en-US" dirty="0" err="1"/>
              <a:t>set_diff.addAll</a:t>
            </a:r>
            <a:r>
              <a:rPr lang="en-US" dirty="0"/>
              <a:t>(s1);</a:t>
            </a:r>
          </a:p>
          <a:p>
            <a:r>
              <a:rPr lang="en-US" dirty="0" err="1"/>
              <a:t>set_diff.removeAll</a:t>
            </a:r>
            <a:r>
              <a:rPr lang="en-US" dirty="0"/>
              <a:t>(s2);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("The intersection is"+</a:t>
            </a:r>
            <a:r>
              <a:rPr lang="en-US" dirty="0" err="1"/>
              <a:t>set_diff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558" y="1845734"/>
            <a:ext cx="6233565" cy="296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178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hashCode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err="1"/>
              <a:t>hashCode</a:t>
            </a:r>
            <a:r>
              <a:rPr lang="en-US" dirty="0"/>
              <a:t>() method of Set in Java is used to get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err="1"/>
              <a:t>hashCode</a:t>
            </a:r>
            <a:r>
              <a:rPr lang="en-US" dirty="0"/>
              <a:t> value for this instance of the Set.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/>
              <a:t>returns an integer value which is the </a:t>
            </a:r>
            <a:r>
              <a:rPr lang="en-US" dirty="0" err="1"/>
              <a:t>hashCode</a:t>
            </a:r>
            <a:r>
              <a:rPr lang="en-US" dirty="0"/>
              <a:t> value for this instance of the Set.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Syntax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Parameters: This function has no parameters.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Returns</a:t>
            </a:r>
            <a:r>
              <a:rPr lang="en-US" dirty="0"/>
              <a:t>: The method returns an integer value which is the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hashCode</a:t>
            </a:r>
            <a:r>
              <a:rPr lang="en-US" dirty="0" smtClean="0"/>
              <a:t> </a:t>
            </a:r>
            <a:r>
              <a:rPr lang="en-US" dirty="0"/>
              <a:t>value for this instance of the 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367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importance of </a:t>
            </a:r>
            <a:r>
              <a:rPr lang="en-US" dirty="0" err="1" smtClean="0"/>
              <a:t>hashcode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hashCode</a:t>
            </a:r>
            <a:r>
              <a:rPr lang="en-US" sz="2400" dirty="0" smtClean="0"/>
              <a:t>()</a:t>
            </a:r>
            <a:endParaRPr lang="en-US" sz="2400" dirty="0"/>
          </a:p>
          <a:p>
            <a:r>
              <a:rPr lang="en-US" sz="2400" dirty="0"/>
              <a:t>Returns the hash code value for this set.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hash code of a set is defined to be the sum of the hash codes of the elements in the set, where the hash code of a null element is defined to be zero.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ensures that s1.equals(s2) implies that s1.hashCode()==s2.hashCode()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any two sets s1 and s2,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998858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</a:t>
            </a:r>
            <a:r>
              <a:rPr lang="en-US" dirty="0" err="1" smtClean="0"/>
              <a:t>hashcode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</a:t>
            </a:r>
          </a:p>
          <a:p>
            <a:r>
              <a:rPr lang="en-IN" dirty="0"/>
              <a:t>import </a:t>
            </a:r>
            <a:r>
              <a:rPr lang="en-IN" dirty="0" err="1"/>
              <a:t>java.util.Set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java.util.Comparator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set_hashcode</a:t>
            </a:r>
            <a:r>
              <a:rPr lang="en-IN" dirty="0"/>
              <a:t>{</a:t>
            </a:r>
          </a:p>
          <a:p>
            <a:r>
              <a:rPr lang="en-IN" dirty="0"/>
              <a:t>public static void main(String [] </a:t>
            </a:r>
            <a:r>
              <a:rPr lang="en-IN" dirty="0" err="1"/>
              <a:t>args</a:t>
            </a:r>
            <a:r>
              <a:rPr lang="en-IN" dirty="0"/>
              <a:t>){</a:t>
            </a:r>
          </a:p>
          <a:p>
            <a:r>
              <a:rPr lang="en-IN" dirty="0"/>
              <a:t>Set&lt;Integer&gt;s1=new </a:t>
            </a:r>
            <a:r>
              <a:rPr lang="en-IN" dirty="0" err="1"/>
              <a:t>HashSet</a:t>
            </a:r>
            <a:r>
              <a:rPr lang="en-IN" dirty="0"/>
              <a:t>&lt;Integer&gt;();</a:t>
            </a:r>
          </a:p>
          <a:p>
            <a:r>
              <a:rPr lang="en-IN" dirty="0"/>
              <a:t>Integer [] n1={1, 3, 2, 4, 8, 9, 0};</a:t>
            </a:r>
          </a:p>
          <a:p>
            <a:r>
              <a:rPr lang="en-IN" dirty="0"/>
              <a:t>s1.addAll(</a:t>
            </a:r>
            <a:r>
              <a:rPr lang="en-IN" dirty="0" err="1"/>
              <a:t>Arrays.asList</a:t>
            </a:r>
            <a:r>
              <a:rPr lang="en-IN" dirty="0"/>
              <a:t>(n1));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hashcode</a:t>
            </a:r>
            <a:r>
              <a:rPr lang="en-IN" dirty="0"/>
              <a:t> value of s1"+s1.hashCode());</a:t>
            </a:r>
          </a:p>
        </p:txBody>
      </p:sp>
    </p:spTree>
    <p:extLst>
      <p:ext uri="{BB962C8B-B14F-4D97-AF65-F5344CB8AC3E}">
        <p14:creationId xmlns:p14="http://schemas.microsoft.com/office/powerpoint/2010/main" val="3635887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</a:t>
            </a:r>
            <a:r>
              <a:rPr lang="en-US" dirty="0" err="1"/>
              <a:t>hashcode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Integer [] n2={1,1,1,1, 3, 3,2,2, 4,4,4, 8, 9, 0};</a:t>
            </a:r>
          </a:p>
          <a:p>
            <a:r>
              <a:rPr lang="en-IN" dirty="0"/>
              <a:t>Set&lt;Integer&gt;s2=new </a:t>
            </a:r>
            <a:r>
              <a:rPr lang="en-IN" dirty="0" err="1"/>
              <a:t>HashSet</a:t>
            </a:r>
            <a:r>
              <a:rPr lang="en-IN" dirty="0"/>
              <a:t>&lt;Integer&gt;();</a:t>
            </a:r>
          </a:p>
          <a:p>
            <a:r>
              <a:rPr lang="en-IN" dirty="0"/>
              <a:t>s2.addAll(</a:t>
            </a:r>
            <a:r>
              <a:rPr lang="en-IN" dirty="0" err="1"/>
              <a:t>Arrays.asList</a:t>
            </a:r>
            <a:r>
              <a:rPr lang="en-IN" dirty="0"/>
              <a:t>(n2));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hashcode</a:t>
            </a:r>
            <a:r>
              <a:rPr lang="en-IN" dirty="0"/>
              <a:t> value of s2"+s1.hashCode());</a:t>
            </a:r>
          </a:p>
          <a:p>
            <a:endParaRPr lang="en-IN" dirty="0"/>
          </a:p>
          <a:p>
            <a:r>
              <a:rPr lang="en-IN" dirty="0"/>
              <a:t>if(s1.hashCode()==s2.hashCode())</a:t>
            </a:r>
          </a:p>
          <a:p>
            <a:r>
              <a:rPr lang="en-IN" dirty="0"/>
              <a:t>   </a:t>
            </a:r>
            <a:r>
              <a:rPr lang="en-IN" dirty="0" err="1"/>
              <a:t>System.out.println</a:t>
            </a:r>
            <a:r>
              <a:rPr lang="en-IN" dirty="0"/>
              <a:t>("The two sets are equal");</a:t>
            </a:r>
          </a:p>
          <a:p>
            <a:r>
              <a:rPr lang="en-IN" dirty="0"/>
              <a:t>else</a:t>
            </a:r>
          </a:p>
          <a:p>
            <a:r>
              <a:rPr lang="en-IN" dirty="0"/>
              <a:t>   </a:t>
            </a:r>
            <a:r>
              <a:rPr lang="en-IN" dirty="0" err="1"/>
              <a:t>System.out.println</a:t>
            </a:r>
            <a:r>
              <a:rPr lang="en-IN" dirty="0"/>
              <a:t>("The two sets are not equal");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36921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284056"/>
            <a:ext cx="83629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698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90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Interface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The </a:t>
            </a:r>
            <a:r>
              <a:rPr lang="en-US" sz="3200" dirty="0"/>
              <a:t>Collection interface is the interface which is implemented by all the classes in the collection framework. </a:t>
            </a:r>
            <a:endParaRPr lang="en-US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It </a:t>
            </a:r>
            <a:r>
              <a:rPr lang="en-US" sz="3200" dirty="0"/>
              <a:t>declares the methods that every collection will have.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9515283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2623" y="1904465"/>
            <a:ext cx="4333875" cy="3181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951" y="2006081"/>
            <a:ext cx="5181097" cy="297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544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of queue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Some other Real Life Examples of Queue are</a:t>
            </a:r>
          </a:p>
          <a:p>
            <a:r>
              <a:rPr lang="en-US" sz="2800" dirty="0"/>
              <a:t>Queue of processes in OS.</a:t>
            </a:r>
          </a:p>
          <a:p>
            <a:r>
              <a:rPr lang="en-US" sz="2800" dirty="0"/>
              <a:t>Queue of people at any service point such as ticketing etc.</a:t>
            </a:r>
          </a:p>
          <a:p>
            <a:r>
              <a:rPr lang="en-US" sz="2800" dirty="0"/>
              <a:t>Queue of packets in data communication.</a:t>
            </a:r>
          </a:p>
          <a:p>
            <a:r>
              <a:rPr lang="en-US" sz="2800" dirty="0"/>
              <a:t>Queue of air planes waiting for landing instructions.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707590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on a queue</a:t>
            </a:r>
            <a:br>
              <a:rPr lang="en-US" dirty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basic operation that can be perform on queue are;</a:t>
            </a:r>
          </a:p>
          <a:p>
            <a:r>
              <a:rPr lang="en-US" dirty="0" smtClean="0"/>
              <a:t>Insert </a:t>
            </a:r>
            <a:r>
              <a:rPr lang="en-US" dirty="0"/>
              <a:t>an element in a queue.</a:t>
            </a:r>
          </a:p>
          <a:p>
            <a:r>
              <a:rPr lang="en-US" dirty="0"/>
              <a:t>Delete an element from the queue.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01" y="3535621"/>
            <a:ext cx="75057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1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Insert an element in a queue.</a:t>
            </a:r>
            <a:br>
              <a:rPr lang="en-IN" b="1" dirty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54" y="2190749"/>
            <a:ext cx="6444634" cy="358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7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Delete any element from the queue.</a:t>
            </a:r>
            <a:br>
              <a:rPr lang="en-US" b="1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05" y="1818302"/>
            <a:ext cx="6582844" cy="369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8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Queue Objects: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Since </a:t>
            </a:r>
            <a:r>
              <a:rPr lang="en-US" sz="2400" dirty="0"/>
              <a:t>Queue is an interface, objects cannot be created of the type queue. </a:t>
            </a:r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/>
              <a:t>always need a class which extends this list in order to create an object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Being an interface the queue needs a concrete class for the declaration and the most common classes are the </a:t>
            </a:r>
            <a:r>
              <a:rPr lang="en-US" sz="2400" u="sng" dirty="0" err="1">
                <a:hlinkClick r:id="rId2"/>
              </a:rPr>
              <a:t>PriorityQueue</a:t>
            </a:r>
            <a:r>
              <a:rPr lang="en-US" sz="2400" dirty="0"/>
              <a:t> and </a:t>
            </a:r>
            <a:r>
              <a:rPr lang="en-US" sz="2400" u="sng" dirty="0" err="1">
                <a:hlinkClick r:id="rId3"/>
              </a:rPr>
              <a:t>LinkedList</a:t>
            </a:r>
            <a:r>
              <a:rPr lang="en-US" sz="2400" dirty="0"/>
              <a:t> in Java.</a:t>
            </a:r>
            <a:r>
              <a:rPr lang="en-US" dirty="0"/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31914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/>
              <a:t>PriorityQueue</a:t>
            </a:r>
            <a:r>
              <a:rPr lang="en-US" dirty="0"/>
              <a:t> in </a:t>
            </a:r>
            <a:r>
              <a:rPr lang="en-US" dirty="0" smtClean="0"/>
              <a:t>Java?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221" y="1563143"/>
            <a:ext cx="10058400" cy="405079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 err="1"/>
              <a:t>PriorityQueue</a:t>
            </a:r>
            <a:r>
              <a:rPr lang="en-US" dirty="0"/>
              <a:t> is used when the objects are supposed to be processed based on the priority.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known that a Queue follows the First-In-First-Out algorithm,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sometimes the elements of the queue are needed to be processed according to the priority, </a:t>
            </a:r>
            <a:endParaRPr lang="en-US" dirty="0" smtClean="0"/>
          </a:p>
          <a:p>
            <a:r>
              <a:rPr lang="en-US" dirty="0" smtClean="0"/>
              <a:t>that’s </a:t>
            </a:r>
            <a:r>
              <a:rPr lang="en-US" dirty="0"/>
              <a:t>when the </a:t>
            </a:r>
            <a:r>
              <a:rPr lang="en-US" dirty="0" err="1"/>
              <a:t>PriorityQueue</a:t>
            </a:r>
            <a:r>
              <a:rPr lang="en-US" dirty="0"/>
              <a:t> comes into play.</a:t>
            </a:r>
          </a:p>
          <a:p>
            <a:r>
              <a:rPr lang="en-US" dirty="0" smtClean="0"/>
              <a:t>The </a:t>
            </a:r>
            <a:r>
              <a:rPr lang="en-US" dirty="0" err="1"/>
              <a:t>PriorityQueue</a:t>
            </a:r>
            <a:r>
              <a:rPr lang="en-US" dirty="0"/>
              <a:t> is based on the priority heap.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elements of the priority queue are ordered according to the natural ordering, 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/>
              <a:t>by a Comparator provided at queue construction </a:t>
            </a:r>
            <a:r>
              <a:rPr lang="en-US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5871906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90600"/>
            <a:ext cx="9753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538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in </a:t>
            </a:r>
            <a:r>
              <a:rPr lang="en-US" dirty="0" smtClean="0"/>
              <a:t>Priority Queue </a:t>
            </a:r>
            <a:r>
              <a:rPr lang="en-US" dirty="0"/>
              <a:t>class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add(E </a:t>
            </a:r>
            <a:r>
              <a:rPr lang="en-US" dirty="0"/>
              <a:t>e)	Inserts the specified element into this priority queue.</a:t>
            </a:r>
          </a:p>
          <a:p>
            <a:r>
              <a:rPr lang="en-US" dirty="0"/>
              <a:t>clear()	Removes all of the elements from this priority queue.</a:t>
            </a:r>
          </a:p>
          <a:p>
            <a:r>
              <a:rPr lang="en-US" dirty="0"/>
              <a:t>comparator()	Returns the comparator used to order the elements in this queue, or null if this queue is sorted according to the natural ordering of its elements.</a:t>
            </a:r>
          </a:p>
          <a:p>
            <a:r>
              <a:rPr lang="en-US" dirty="0"/>
              <a:t>contains​(Object o)	Returns true if this queue contains the specified element.</a:t>
            </a:r>
          </a:p>
          <a:p>
            <a:r>
              <a:rPr lang="en-US" dirty="0" err="1"/>
              <a:t>forEach</a:t>
            </a:r>
            <a:r>
              <a:rPr lang="en-US" dirty="0"/>
              <a:t>​(Consumer&lt;? super E&gt; action)	Performs the given action for each element of the </a:t>
            </a:r>
            <a:r>
              <a:rPr lang="en-US" dirty="0" err="1"/>
              <a:t>Iterable</a:t>
            </a:r>
            <a:r>
              <a:rPr lang="en-US" dirty="0"/>
              <a:t> until all elements have been processed or the action throws an exception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571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	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peek</a:t>
            </a:r>
            <a:r>
              <a:rPr lang="en-US" dirty="0"/>
              <a:t>()	Retrieves, but does not remove, the head of this queue, or returns null if this queue is empty.</a:t>
            </a:r>
          </a:p>
          <a:p>
            <a:r>
              <a:rPr lang="en-US" dirty="0"/>
              <a:t>poll()	Retrieves and removes the head of this queue, or returns null if this queue is empty.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85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3815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to implement a queue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</a:t>
            </a:r>
          </a:p>
          <a:p>
            <a:r>
              <a:rPr lang="en-IN" dirty="0"/>
              <a:t>import java.io.*;</a:t>
            </a:r>
          </a:p>
          <a:p>
            <a:r>
              <a:rPr lang="en-IN" dirty="0" smtClean="0"/>
              <a:t>class </a:t>
            </a:r>
            <a:r>
              <a:rPr lang="en-IN" dirty="0" err="1"/>
              <a:t>queue_class</a:t>
            </a:r>
            <a:r>
              <a:rPr lang="en-IN" dirty="0"/>
              <a:t>{</a:t>
            </a:r>
          </a:p>
          <a:p>
            <a:r>
              <a:rPr lang="en-IN" dirty="0" smtClean="0"/>
              <a:t>public </a:t>
            </a:r>
            <a:r>
              <a:rPr lang="en-IN" dirty="0"/>
              <a:t>void </a:t>
            </a:r>
            <a:r>
              <a:rPr lang="en-IN" dirty="0" err="1"/>
              <a:t>enqueue</a:t>
            </a:r>
            <a:r>
              <a:rPr lang="en-IN" dirty="0"/>
              <a:t>(Queue&lt;String&gt; q, String item){</a:t>
            </a:r>
          </a:p>
          <a:p>
            <a:r>
              <a:rPr lang="en-IN" dirty="0" err="1"/>
              <a:t>q.add</a:t>
            </a:r>
            <a:r>
              <a:rPr lang="en-IN" dirty="0"/>
              <a:t>(item);</a:t>
            </a:r>
          </a:p>
          <a:p>
            <a:endParaRPr lang="en-IN" dirty="0"/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public String </a:t>
            </a:r>
            <a:r>
              <a:rPr lang="en-US" dirty="0" err="1"/>
              <a:t>dequeue</a:t>
            </a:r>
            <a:r>
              <a:rPr lang="en-US" dirty="0"/>
              <a:t>(Queue&lt;String&gt; </a:t>
            </a:r>
            <a:r>
              <a:rPr lang="en-US" dirty="0" err="1"/>
              <a:t>q,String</a:t>
            </a:r>
            <a:r>
              <a:rPr lang="en-US" dirty="0"/>
              <a:t> item){</a:t>
            </a:r>
          </a:p>
          <a:p>
            <a:endParaRPr lang="en-US" dirty="0"/>
          </a:p>
          <a:p>
            <a:r>
              <a:rPr lang="en-US" dirty="0"/>
              <a:t>if(</a:t>
            </a:r>
            <a:r>
              <a:rPr lang="en-US" dirty="0" err="1"/>
              <a:t>q.remove</a:t>
            </a:r>
            <a:r>
              <a:rPr lang="en-US" dirty="0"/>
              <a:t>(item))</a:t>
            </a:r>
          </a:p>
          <a:p>
            <a:r>
              <a:rPr lang="en-US" dirty="0"/>
              <a:t>   return item;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 return "item not found";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95569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public static void main(String [] </a:t>
            </a:r>
            <a:r>
              <a:rPr lang="en-IN" dirty="0" err="1"/>
              <a:t>args</a:t>
            </a:r>
            <a:r>
              <a:rPr lang="en-IN" dirty="0"/>
              <a:t>) throws Exception{</a:t>
            </a:r>
          </a:p>
          <a:p>
            <a:r>
              <a:rPr lang="en-IN" dirty="0"/>
              <a:t> </a:t>
            </a:r>
            <a:r>
              <a:rPr lang="en-IN" dirty="0" smtClean="0"/>
              <a:t>Queue&lt;String</a:t>
            </a:r>
            <a:r>
              <a:rPr lang="en-IN" dirty="0"/>
              <a:t>&gt; cars=new </a:t>
            </a:r>
            <a:r>
              <a:rPr lang="en-IN" dirty="0" err="1"/>
              <a:t>PriorityQueue</a:t>
            </a:r>
            <a:r>
              <a:rPr lang="en-IN" dirty="0"/>
              <a:t>&lt;String&gt;();</a:t>
            </a:r>
          </a:p>
          <a:p>
            <a:r>
              <a:rPr lang="en-IN" dirty="0" err="1"/>
              <a:t>queue_class</a:t>
            </a:r>
            <a:r>
              <a:rPr lang="en-IN" dirty="0"/>
              <a:t> </a:t>
            </a:r>
            <a:r>
              <a:rPr lang="en-IN" dirty="0" err="1"/>
              <a:t>qobj</a:t>
            </a:r>
            <a:r>
              <a:rPr lang="en-IN" dirty="0"/>
              <a:t>=new </a:t>
            </a:r>
            <a:r>
              <a:rPr lang="en-IN" dirty="0" err="1"/>
              <a:t>queue_class</a:t>
            </a:r>
            <a:r>
              <a:rPr lang="en-IN" dirty="0"/>
              <a:t>();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("Adding list of cars in queue");</a:t>
            </a:r>
          </a:p>
          <a:p>
            <a:r>
              <a:rPr lang="en-IN" dirty="0" err="1"/>
              <a:t>qobj.enqueue</a:t>
            </a:r>
            <a:r>
              <a:rPr lang="en-IN" dirty="0"/>
              <a:t>(</a:t>
            </a:r>
            <a:r>
              <a:rPr lang="en-IN" dirty="0" err="1"/>
              <a:t>cars,"Mercedes</a:t>
            </a:r>
            <a:r>
              <a:rPr lang="en-IN" dirty="0"/>
              <a:t>");</a:t>
            </a:r>
          </a:p>
          <a:p>
            <a:r>
              <a:rPr lang="en-IN" dirty="0" err="1"/>
              <a:t>qobj.enqueue</a:t>
            </a:r>
            <a:r>
              <a:rPr lang="en-IN" dirty="0"/>
              <a:t>(</a:t>
            </a:r>
            <a:r>
              <a:rPr lang="en-IN" dirty="0" err="1"/>
              <a:t>cars,"Toyota</a:t>
            </a:r>
            <a:r>
              <a:rPr lang="en-IN" dirty="0"/>
              <a:t>");</a:t>
            </a:r>
          </a:p>
          <a:p>
            <a:r>
              <a:rPr lang="en-IN" dirty="0" err="1"/>
              <a:t>qobj.enqueue</a:t>
            </a:r>
            <a:r>
              <a:rPr lang="en-IN" dirty="0"/>
              <a:t>(</a:t>
            </a:r>
            <a:r>
              <a:rPr lang="en-IN" dirty="0" err="1"/>
              <a:t>cars,"Audi</a:t>
            </a:r>
            <a:r>
              <a:rPr lang="en-IN" dirty="0"/>
              <a:t>");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(cars);</a:t>
            </a:r>
          </a:p>
          <a:p>
            <a:r>
              <a:rPr lang="en-IN" dirty="0" err="1"/>
              <a:t>DataInputStream</a:t>
            </a:r>
            <a:r>
              <a:rPr lang="en-IN" dirty="0"/>
              <a:t> in=new </a:t>
            </a:r>
            <a:r>
              <a:rPr lang="en-IN" dirty="0" err="1"/>
              <a:t>DataInputStream</a:t>
            </a:r>
            <a:r>
              <a:rPr lang="en-IN" dirty="0"/>
              <a:t>(System.in);</a:t>
            </a:r>
          </a:p>
          <a:p>
            <a:r>
              <a:rPr lang="en-IN" dirty="0"/>
              <a:t>String item=</a:t>
            </a:r>
            <a:r>
              <a:rPr lang="en-IN" dirty="0" err="1"/>
              <a:t>in.readLine</a:t>
            </a:r>
            <a:r>
              <a:rPr lang="en-IN" dirty="0"/>
              <a:t>();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("The item deleted is :"+</a:t>
            </a:r>
            <a:r>
              <a:rPr lang="en-IN" dirty="0" err="1"/>
              <a:t>qobj.dequeue</a:t>
            </a:r>
            <a:r>
              <a:rPr lang="en-IN" dirty="0"/>
              <a:t>(</a:t>
            </a:r>
            <a:r>
              <a:rPr lang="en-IN" dirty="0" err="1"/>
              <a:t>cars,item</a:t>
            </a:r>
            <a:r>
              <a:rPr lang="en-IN" dirty="0"/>
              <a:t>));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("Printing list of cars in queue with iterator");</a:t>
            </a:r>
          </a:p>
        </p:txBody>
      </p:sp>
    </p:spTree>
    <p:extLst>
      <p:ext uri="{BB962C8B-B14F-4D97-AF65-F5344CB8AC3E}">
        <p14:creationId xmlns:p14="http://schemas.microsoft.com/office/powerpoint/2010/main" val="33378276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Iterator it=</a:t>
            </a:r>
            <a:r>
              <a:rPr lang="en-IN" dirty="0" err="1"/>
              <a:t>cars.iterator</a:t>
            </a:r>
            <a:r>
              <a:rPr lang="en-IN" dirty="0"/>
              <a:t>();</a:t>
            </a:r>
          </a:p>
          <a:p>
            <a:r>
              <a:rPr lang="en-IN" dirty="0"/>
              <a:t>while (</a:t>
            </a:r>
            <a:r>
              <a:rPr lang="en-IN" dirty="0" err="1"/>
              <a:t>it.hasNext</a:t>
            </a:r>
            <a:r>
              <a:rPr lang="en-IN" dirty="0"/>
              <a:t>()){</a:t>
            </a:r>
          </a:p>
          <a:p>
            <a:r>
              <a:rPr lang="en-IN" dirty="0" err="1"/>
              <a:t>System.out.println</a:t>
            </a:r>
            <a:r>
              <a:rPr lang="en-IN" dirty="0"/>
              <a:t>("queue element:"+</a:t>
            </a:r>
            <a:r>
              <a:rPr lang="en-IN" dirty="0" err="1"/>
              <a:t>it.next</a:t>
            </a:r>
            <a:r>
              <a:rPr lang="en-IN" dirty="0"/>
              <a:t>());</a:t>
            </a:r>
          </a:p>
          <a:p>
            <a:r>
              <a:rPr lang="en-IN" dirty="0"/>
              <a:t>}</a:t>
            </a:r>
          </a:p>
          <a:p>
            <a:r>
              <a:rPr lang="en-IN" dirty="0" err="1"/>
              <a:t>System.out.println</a:t>
            </a:r>
            <a:r>
              <a:rPr lang="en-IN" dirty="0"/>
              <a:t>("Removing the head of the queue");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("The head of queue is :"+</a:t>
            </a:r>
            <a:r>
              <a:rPr lang="en-IN" dirty="0" err="1"/>
              <a:t>cars.peek</a:t>
            </a:r>
            <a:r>
              <a:rPr lang="en-IN" dirty="0"/>
              <a:t>());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("The item deleted is :"+</a:t>
            </a:r>
            <a:r>
              <a:rPr lang="en-IN" dirty="0" err="1"/>
              <a:t>cars.poll</a:t>
            </a:r>
            <a:r>
              <a:rPr lang="en-IN" dirty="0"/>
              <a:t>());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("Printing list of cars :");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(cars);</a:t>
            </a:r>
          </a:p>
          <a:p>
            <a:r>
              <a:rPr lang="en-IN" dirty="0" smtClean="0"/>
              <a:t>}</a:t>
            </a:r>
            <a:endParaRPr lang="en-IN" dirty="0"/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3265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328612"/>
            <a:ext cx="1098232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276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iterator()	Returns an iterator over the elements in this queue.</a:t>
            </a:r>
          </a:p>
          <a:p>
            <a:r>
              <a:rPr lang="en-US" smtClean="0"/>
              <a:t>remove​(Object o)	Removes a single instance of the specified element from this queue, if it is present.</a:t>
            </a:r>
          </a:p>
          <a:p>
            <a:r>
              <a:rPr lang="en-US" smtClean="0"/>
              <a:t>removeAll​(Collection&lt;?&gt; c)	Removes all of this collection’s elements that are also contained in the specified collection (optional operation).</a:t>
            </a:r>
          </a:p>
          <a:p>
            <a:r>
              <a:rPr lang="en-US" smtClean="0"/>
              <a:t>removeIf​(Predicate&lt;? super E&gt; filter)	Removes all of the elements of this collection that satisfy the given predicate.</a:t>
            </a:r>
          </a:p>
          <a:p>
            <a:r>
              <a:rPr lang="en-US" smtClean="0"/>
              <a:t>retainAll​(Collection&lt;?&gt; c)	Retains only the elements in this collection that are contained in the specified collection (optional operation).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60572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Priority Queue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467" y="1495765"/>
            <a:ext cx="10058400" cy="5155292"/>
          </a:xfrm>
        </p:spPr>
        <p:txBody>
          <a:bodyPr>
            <a:noAutofit/>
          </a:bodyPr>
          <a:lstStyle/>
          <a:p>
            <a:r>
              <a:rPr lang="en-US" sz="2400" dirty="0" smtClean="0"/>
              <a:t>In </a:t>
            </a:r>
            <a:r>
              <a:rPr lang="en-US" sz="2400" dirty="0"/>
              <a:t>a max priority queue, elements are inserted in the order in which they arrive the queue and the maximum value is always removed first from the queue.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example, assume that we insert in the order 8, 3, 2 &amp; 5 and they are removed in the order 8, 5, 3, 2.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following are the operations performed in a Max priority queue...</a:t>
            </a:r>
          </a:p>
          <a:p>
            <a:pPr lvl="1"/>
            <a:r>
              <a:rPr lang="en-US" sz="2400" dirty="0" err="1" smtClean="0"/>
              <a:t>isEmpty</a:t>
            </a:r>
            <a:r>
              <a:rPr lang="en-US" sz="2400" dirty="0"/>
              <a:t>() - Check whether queue is Empty.</a:t>
            </a:r>
          </a:p>
          <a:p>
            <a:pPr lvl="1"/>
            <a:r>
              <a:rPr lang="en-US" sz="2400" dirty="0"/>
              <a:t>insert() - Inserts a new value into the queue.</a:t>
            </a:r>
          </a:p>
          <a:p>
            <a:pPr lvl="1"/>
            <a:r>
              <a:rPr lang="en-US" sz="2400" dirty="0" err="1"/>
              <a:t>findMax</a:t>
            </a:r>
            <a:r>
              <a:rPr lang="en-US" sz="2400" dirty="0"/>
              <a:t>() - Find maximum value in the queue.</a:t>
            </a:r>
          </a:p>
          <a:p>
            <a:pPr lvl="1"/>
            <a:r>
              <a:rPr lang="en-US" sz="2400" dirty="0"/>
              <a:t>remove() - Delete maximum value from the queue.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484755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priority queue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 example, assume that elements are inserted in the order of 8, 2, 3 and 5. And they are removed in the order 8, 5, 3 and 2</a:t>
            </a:r>
            <a:r>
              <a:rPr lang="en-US" sz="2800" dirty="0" smtClean="0"/>
              <a:t>.</a:t>
            </a:r>
          </a:p>
          <a:p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528" y="4100661"/>
            <a:ext cx="8510116" cy="179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818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7612139" cy="246888"/>
          </a:xfrm>
        </p:spPr>
        <p:txBody>
          <a:bodyPr>
            <a:noAutofit/>
          </a:bodyPr>
          <a:lstStyle/>
          <a:p>
            <a:r>
              <a:rPr lang="en-US" sz="4000" dirty="0" smtClean="0"/>
              <a:t>Max priority queue implementation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469" y="933650"/>
            <a:ext cx="10058400" cy="5707781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</a:t>
            </a:r>
          </a:p>
          <a:p>
            <a:r>
              <a:rPr lang="en-IN" dirty="0"/>
              <a:t>import </a:t>
            </a:r>
            <a:r>
              <a:rPr lang="en-IN" dirty="0" err="1"/>
              <a:t>java.util.PriorityQueue</a:t>
            </a:r>
            <a:r>
              <a:rPr lang="en-IN" dirty="0"/>
              <a:t>;</a:t>
            </a:r>
          </a:p>
          <a:p>
            <a:r>
              <a:rPr lang="en-IN" dirty="0" smtClean="0"/>
              <a:t>class </a:t>
            </a:r>
            <a:r>
              <a:rPr lang="en-IN" dirty="0" err="1"/>
              <a:t>pq</a:t>
            </a:r>
            <a:r>
              <a:rPr lang="en-IN" dirty="0"/>
              <a:t>{</a:t>
            </a:r>
          </a:p>
          <a:p>
            <a:r>
              <a:rPr lang="en-IN" dirty="0" smtClean="0"/>
              <a:t>Integer </a:t>
            </a:r>
            <a:r>
              <a:rPr lang="en-IN" dirty="0" err="1"/>
              <a:t>findMax</a:t>
            </a:r>
            <a:r>
              <a:rPr lang="en-IN" dirty="0"/>
              <a:t>(</a:t>
            </a:r>
            <a:r>
              <a:rPr lang="en-IN" dirty="0" err="1"/>
              <a:t>PriorityQueue</a:t>
            </a:r>
            <a:r>
              <a:rPr lang="en-IN" dirty="0"/>
              <a:t>&lt;Integer&gt; </a:t>
            </a:r>
            <a:r>
              <a:rPr lang="en-IN" dirty="0" err="1"/>
              <a:t>pq</a:t>
            </a:r>
            <a:r>
              <a:rPr lang="en-IN" dirty="0"/>
              <a:t>){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max=0;</a:t>
            </a:r>
          </a:p>
          <a:p>
            <a:r>
              <a:rPr lang="en-IN" dirty="0" smtClean="0"/>
              <a:t>Iterator&lt;Integer</a:t>
            </a:r>
            <a:r>
              <a:rPr lang="en-IN" dirty="0"/>
              <a:t>&gt; it=</a:t>
            </a:r>
            <a:r>
              <a:rPr lang="en-IN" dirty="0" err="1"/>
              <a:t>pq.iterator</a:t>
            </a:r>
            <a:r>
              <a:rPr lang="en-IN" dirty="0"/>
              <a:t>();</a:t>
            </a:r>
          </a:p>
          <a:p>
            <a:r>
              <a:rPr lang="en-IN" dirty="0"/>
              <a:t>while(</a:t>
            </a:r>
            <a:r>
              <a:rPr lang="en-IN" dirty="0" err="1"/>
              <a:t>it.hasNext</a:t>
            </a:r>
            <a:r>
              <a:rPr lang="en-IN" dirty="0"/>
              <a:t>()){</a:t>
            </a:r>
          </a:p>
          <a:p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it.next</a:t>
            </a:r>
            <a:r>
              <a:rPr lang="en-IN" dirty="0"/>
              <a:t>().</a:t>
            </a:r>
            <a:r>
              <a:rPr lang="en-IN" dirty="0" err="1"/>
              <a:t>intValue</a:t>
            </a:r>
            <a:r>
              <a:rPr lang="en-IN" dirty="0"/>
              <a:t>());</a:t>
            </a:r>
          </a:p>
          <a:p>
            <a:r>
              <a:rPr lang="en-IN" dirty="0" err="1"/>
              <a:t>int</a:t>
            </a:r>
            <a:r>
              <a:rPr lang="en-IN" dirty="0"/>
              <a:t> x=</a:t>
            </a:r>
            <a:r>
              <a:rPr lang="en-IN" dirty="0" err="1"/>
              <a:t>it.next</a:t>
            </a:r>
            <a:r>
              <a:rPr lang="en-IN" dirty="0"/>
              <a:t>().</a:t>
            </a:r>
            <a:r>
              <a:rPr lang="en-IN" dirty="0" err="1"/>
              <a:t>intValue</a:t>
            </a:r>
            <a:r>
              <a:rPr lang="en-IN" dirty="0"/>
              <a:t>();</a:t>
            </a:r>
          </a:p>
          <a:p>
            <a:r>
              <a:rPr lang="en-IN" dirty="0"/>
              <a:t>if(x&gt;max)</a:t>
            </a:r>
          </a:p>
          <a:p>
            <a:r>
              <a:rPr lang="en-IN" dirty="0"/>
              <a:t> max=x;</a:t>
            </a:r>
          </a:p>
          <a:p>
            <a:r>
              <a:rPr lang="en-IN" dirty="0"/>
              <a:t>}</a:t>
            </a:r>
          </a:p>
          <a:p>
            <a:r>
              <a:rPr lang="en-IN" dirty="0" err="1"/>
              <a:t>System.out.println</a:t>
            </a:r>
            <a:r>
              <a:rPr lang="en-IN" dirty="0"/>
              <a:t>("max="+max);</a:t>
            </a:r>
          </a:p>
          <a:p>
            <a:r>
              <a:rPr lang="en-IN" dirty="0"/>
              <a:t>return max;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7791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625901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public static void main(String 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{</a:t>
            </a:r>
          </a:p>
          <a:p>
            <a:r>
              <a:rPr lang="en-IN" dirty="0" err="1"/>
              <a:t>pq</a:t>
            </a:r>
            <a:r>
              <a:rPr lang="en-IN" dirty="0"/>
              <a:t> pq1=new </a:t>
            </a:r>
            <a:r>
              <a:rPr lang="en-IN" dirty="0" err="1"/>
              <a:t>pq</a:t>
            </a:r>
            <a:r>
              <a:rPr lang="en-IN" dirty="0"/>
              <a:t>();</a:t>
            </a:r>
          </a:p>
          <a:p>
            <a:r>
              <a:rPr lang="en-IN" dirty="0" err="1"/>
              <a:t>PriorityQueue</a:t>
            </a:r>
            <a:r>
              <a:rPr lang="en-IN" dirty="0"/>
              <a:t>&lt;Integer&gt; </a:t>
            </a:r>
            <a:r>
              <a:rPr lang="en-IN" dirty="0" err="1"/>
              <a:t>wait_time_min</a:t>
            </a:r>
            <a:r>
              <a:rPr lang="en-IN" dirty="0"/>
              <a:t>=new </a:t>
            </a:r>
            <a:r>
              <a:rPr lang="en-IN" dirty="0" err="1"/>
              <a:t>PriorityQueue</a:t>
            </a:r>
            <a:r>
              <a:rPr lang="en-IN" dirty="0"/>
              <a:t>&lt;Integer&gt;();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("Add the waiting times in queue");</a:t>
            </a:r>
          </a:p>
          <a:p>
            <a:r>
              <a:rPr lang="en-IN" dirty="0" err="1"/>
              <a:t>wait_time_min.add</a:t>
            </a:r>
            <a:r>
              <a:rPr lang="en-IN" dirty="0"/>
              <a:t>(20);</a:t>
            </a:r>
          </a:p>
          <a:p>
            <a:r>
              <a:rPr lang="en-IN" dirty="0" err="1"/>
              <a:t>wait_time_min.add</a:t>
            </a:r>
            <a:r>
              <a:rPr lang="en-IN" dirty="0"/>
              <a:t>(100);</a:t>
            </a:r>
          </a:p>
          <a:p>
            <a:r>
              <a:rPr lang="en-IN" dirty="0" err="1"/>
              <a:t>wait_time_min.add</a:t>
            </a:r>
            <a:r>
              <a:rPr lang="en-IN" dirty="0"/>
              <a:t>(5);</a:t>
            </a:r>
          </a:p>
          <a:p>
            <a:r>
              <a:rPr lang="en-IN" dirty="0" err="1"/>
              <a:t>wait_time_min.add</a:t>
            </a:r>
            <a:r>
              <a:rPr lang="en-IN" dirty="0"/>
              <a:t>(140);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("Displaying the queue with lambda");</a:t>
            </a:r>
          </a:p>
          <a:p>
            <a:r>
              <a:rPr lang="en-IN" dirty="0" err="1"/>
              <a:t>wait_time_min.forEach</a:t>
            </a:r>
            <a:r>
              <a:rPr lang="en-IN" dirty="0"/>
              <a:t>((x)-&gt;</a:t>
            </a:r>
            <a:r>
              <a:rPr lang="en-IN" dirty="0" err="1"/>
              <a:t>System.out.println</a:t>
            </a:r>
            <a:r>
              <a:rPr lang="en-IN" dirty="0"/>
              <a:t>(x));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("Displaying the queue with iterator");</a:t>
            </a:r>
          </a:p>
          <a:p>
            <a:r>
              <a:rPr lang="en-IN" dirty="0"/>
              <a:t>Iterator&lt;Integer&gt; it1=</a:t>
            </a:r>
            <a:r>
              <a:rPr lang="en-IN" dirty="0" err="1"/>
              <a:t>wait_time_min.iterator</a:t>
            </a:r>
            <a:r>
              <a:rPr lang="en-IN" dirty="0"/>
              <a:t>();</a:t>
            </a:r>
          </a:p>
          <a:p>
            <a:r>
              <a:rPr lang="en-IN" dirty="0"/>
              <a:t>while(it1.hasNext()){</a:t>
            </a:r>
          </a:p>
          <a:p>
            <a:r>
              <a:rPr lang="en-IN" dirty="0" err="1"/>
              <a:t>System.out.println</a:t>
            </a:r>
            <a:r>
              <a:rPr lang="en-IN" dirty="0"/>
              <a:t>(it1.next());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00048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/>
              <a:t>System.out.println</a:t>
            </a:r>
            <a:r>
              <a:rPr lang="en-IN" dirty="0"/>
              <a:t>("Removing the element from priority max queue");</a:t>
            </a:r>
          </a:p>
          <a:p>
            <a:r>
              <a:rPr lang="en-IN" dirty="0" err="1"/>
              <a:t>int</a:t>
            </a:r>
            <a:r>
              <a:rPr lang="en-IN" dirty="0"/>
              <a:t> item=pq1.findMax(</a:t>
            </a:r>
            <a:r>
              <a:rPr lang="en-IN" dirty="0" err="1"/>
              <a:t>wait_time_min</a:t>
            </a:r>
            <a:r>
              <a:rPr lang="en-IN" dirty="0"/>
              <a:t>);</a:t>
            </a:r>
          </a:p>
          <a:p>
            <a:r>
              <a:rPr lang="en-IN" dirty="0"/>
              <a:t>if (</a:t>
            </a:r>
            <a:r>
              <a:rPr lang="en-IN" dirty="0" err="1"/>
              <a:t>wait_time_min.remove</a:t>
            </a:r>
            <a:r>
              <a:rPr lang="en-IN" dirty="0"/>
              <a:t>(item))</a:t>
            </a:r>
          </a:p>
          <a:p>
            <a:r>
              <a:rPr lang="en-IN" dirty="0"/>
              <a:t>  </a:t>
            </a:r>
            <a:r>
              <a:rPr lang="en-IN" dirty="0" err="1"/>
              <a:t>System.out.println</a:t>
            </a:r>
            <a:r>
              <a:rPr lang="en-IN" dirty="0"/>
              <a:t>("The max item is removed");</a:t>
            </a:r>
          </a:p>
          <a:p>
            <a:r>
              <a:rPr lang="en-IN" dirty="0"/>
              <a:t>else</a:t>
            </a:r>
          </a:p>
          <a:p>
            <a:r>
              <a:rPr lang="en-IN" dirty="0"/>
              <a:t>  </a:t>
            </a:r>
            <a:r>
              <a:rPr lang="en-IN" dirty="0" err="1"/>
              <a:t>System.out.println</a:t>
            </a:r>
            <a:r>
              <a:rPr lang="en-IN" dirty="0"/>
              <a:t>("The item not found");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("Displaying the queue ");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wait_time_min</a:t>
            </a:r>
            <a:r>
              <a:rPr lang="en-IN" dirty="0"/>
              <a:t>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314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Java Generics programming is introduced </a:t>
            </a:r>
            <a:r>
              <a:rPr lang="en-US" sz="2400" dirty="0" smtClean="0"/>
              <a:t>to </a:t>
            </a:r>
            <a:r>
              <a:rPr lang="en-US" sz="2400" dirty="0"/>
              <a:t>deal with type-safe objects.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makes the code stable by detecting the bugs at compile time.</a:t>
            </a:r>
          </a:p>
          <a:p>
            <a:r>
              <a:rPr lang="en-US" sz="2400" dirty="0" smtClean="0"/>
              <a:t>Before </a:t>
            </a:r>
            <a:r>
              <a:rPr lang="en-US" sz="2400" dirty="0"/>
              <a:t>generics, we can store any type of objects in the collection, i.e., non-generic. </a:t>
            </a:r>
            <a:endParaRPr lang="en-US" sz="2400" dirty="0" smtClean="0"/>
          </a:p>
          <a:p>
            <a:r>
              <a:rPr lang="en-US" sz="2400" dirty="0" smtClean="0"/>
              <a:t>Now </a:t>
            </a:r>
            <a:r>
              <a:rPr lang="en-US" sz="2400" dirty="0"/>
              <a:t>generics force the java programmer to store a specific type of objects</a:t>
            </a:r>
            <a:r>
              <a:rPr lang="en-US" sz="2400" dirty="0" smtClean="0"/>
              <a:t>.</a:t>
            </a:r>
          </a:p>
          <a:p>
            <a:r>
              <a:rPr lang="en-IN" sz="2400" dirty="0"/>
              <a:t>In 1998, </a:t>
            </a:r>
            <a:r>
              <a:rPr lang="en-IN" sz="2400" dirty="0" err="1"/>
              <a:t>Gilad</a:t>
            </a:r>
            <a:r>
              <a:rPr lang="en-IN" sz="2400" dirty="0"/>
              <a:t> </a:t>
            </a:r>
            <a:r>
              <a:rPr lang="en-IN" sz="2400" dirty="0" err="1"/>
              <a:t>Bracha</a:t>
            </a:r>
            <a:r>
              <a:rPr lang="en-IN" sz="2400" dirty="0"/>
              <a:t>, Martin </a:t>
            </a:r>
            <a:r>
              <a:rPr lang="en-IN" sz="2400" dirty="0" err="1"/>
              <a:t>Odersky</a:t>
            </a:r>
            <a:r>
              <a:rPr lang="en-IN" sz="2400" dirty="0"/>
              <a:t>, David </a:t>
            </a:r>
            <a:r>
              <a:rPr lang="en-IN" sz="2400" dirty="0" err="1"/>
              <a:t>Stoutamire</a:t>
            </a:r>
            <a:r>
              <a:rPr lang="en-IN" sz="2400" dirty="0"/>
              <a:t> and Philip </a:t>
            </a:r>
            <a:r>
              <a:rPr lang="en-IN" sz="2400" dirty="0" err="1"/>
              <a:t>Wadler</a:t>
            </a:r>
            <a:r>
              <a:rPr lang="en-IN" sz="2400" dirty="0"/>
              <a:t> created Generic Java, an extension to the Java language to support generic types.</a:t>
            </a:r>
          </a:p>
        </p:txBody>
      </p:sp>
    </p:spTree>
    <p:extLst>
      <p:ext uri="{BB962C8B-B14F-4D97-AF65-F5344CB8AC3E}">
        <p14:creationId xmlns:p14="http://schemas.microsoft.com/office/powerpoint/2010/main" val="26503939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output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274752"/>
            <a:ext cx="5176135" cy="434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557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Create a min priority queue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8020274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453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in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Working of Map</a:t>
            </a:r>
          </a:p>
          <a:p>
            <a:r>
              <a:rPr lang="en-US" sz="2800" dirty="0"/>
              <a:t>In Java, elements of Map are stored in key/value pairs. </a:t>
            </a:r>
            <a:endParaRPr lang="en-US" sz="2800" dirty="0" smtClean="0"/>
          </a:p>
          <a:p>
            <a:r>
              <a:rPr lang="en-US" sz="2800" dirty="0" smtClean="0"/>
              <a:t>Keys </a:t>
            </a:r>
            <a:r>
              <a:rPr lang="en-US" sz="2800" dirty="0"/>
              <a:t>are unique values associated with individual Values.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map cannot contain duplicate keys. </a:t>
            </a:r>
            <a:endParaRPr lang="en-US" sz="2800" dirty="0" smtClean="0"/>
          </a:p>
          <a:p>
            <a:r>
              <a:rPr lang="en-US" sz="2800" dirty="0" smtClean="0"/>
              <a:t>And</a:t>
            </a:r>
            <a:r>
              <a:rPr lang="en-US" sz="2800" dirty="0"/>
              <a:t>, each key is associated with a single value.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287589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07" y="2419417"/>
            <a:ext cx="4557161" cy="3038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671" y="1826724"/>
            <a:ext cx="4962574" cy="349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852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 interface maintains 3 different sets: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600" dirty="0" smtClean="0"/>
              <a:t>The set of keys</a:t>
            </a:r>
          </a:p>
          <a:p>
            <a:r>
              <a:rPr lang="en-US" sz="3600" dirty="0" smtClean="0"/>
              <a:t>The set of values</a:t>
            </a:r>
          </a:p>
          <a:p>
            <a:r>
              <a:rPr lang="en-US" sz="3600" dirty="0" smtClean="0"/>
              <a:t>The set of key/value associations (mapping).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985539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23975"/>
            <a:ext cx="114300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940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hashtable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Hash table data structure stores elements in key-value pairs where</a:t>
            </a:r>
          </a:p>
          <a:p>
            <a:r>
              <a:rPr lang="en-US" sz="3200" dirty="0" smtClean="0"/>
              <a:t>Key- </a:t>
            </a:r>
            <a:r>
              <a:rPr lang="en-US" sz="3200" dirty="0"/>
              <a:t>unique integer that is used for indexing the values</a:t>
            </a:r>
          </a:p>
          <a:p>
            <a:r>
              <a:rPr lang="en-US" sz="3200" dirty="0"/>
              <a:t>Value - data that are associated with keys.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869094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(Hash Function)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</a:t>
            </a:r>
            <a:r>
              <a:rPr lang="en-US" sz="2800" dirty="0"/>
              <a:t>a hash table, a new index is processed using the keys. </a:t>
            </a:r>
            <a:endParaRPr lang="en-US" sz="2800" dirty="0" smtClean="0"/>
          </a:p>
          <a:p>
            <a:r>
              <a:rPr lang="en-US" sz="2800" dirty="0" smtClean="0"/>
              <a:t>And</a:t>
            </a:r>
            <a:r>
              <a:rPr lang="en-US" sz="2800" dirty="0"/>
              <a:t>, the element corresponding to that key is stored in the index.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process is called hashing.</a:t>
            </a:r>
          </a:p>
          <a:p>
            <a:r>
              <a:rPr lang="en-US" sz="2800" dirty="0" smtClean="0"/>
              <a:t>Let </a:t>
            </a:r>
            <a:r>
              <a:rPr lang="en-US" sz="2800" dirty="0"/>
              <a:t>k be a key and h(x) be a hash function.</a:t>
            </a:r>
          </a:p>
          <a:p>
            <a:r>
              <a:rPr lang="en-US" sz="2800" dirty="0" smtClean="0"/>
              <a:t>Here</a:t>
            </a:r>
            <a:r>
              <a:rPr lang="en-US" sz="2800" dirty="0"/>
              <a:t>, h(k) will give us a new index to store the element linked with k.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992361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Collision resolution by chaining</a:t>
            </a:r>
            <a:br>
              <a:rPr lang="en-US" sz="4800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676434" cy="4050792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chaining, if a hash function produces the same index for multiple elements,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elements are stored in the same index by using a doubly-linked list.</a:t>
            </a:r>
          </a:p>
          <a:p>
            <a:r>
              <a:rPr lang="en-US" dirty="0" smtClean="0"/>
              <a:t>If </a:t>
            </a:r>
            <a:r>
              <a:rPr lang="en-US" dirty="0"/>
              <a:t>j is the slot for multiple elements, it contains a pointer to the head of the list of elements.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no element is present, j contains NIL.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314" y="2377439"/>
            <a:ext cx="4880934" cy="292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0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Java Generics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There </a:t>
            </a:r>
            <a:r>
              <a:rPr lang="en-US" sz="2400" dirty="0"/>
              <a:t>are mainly 3 advantages of generics. </a:t>
            </a:r>
            <a:endParaRPr lang="en-US" sz="2400" dirty="0" smtClean="0"/>
          </a:p>
          <a:p>
            <a:r>
              <a:rPr lang="en-US" sz="2400" dirty="0" smtClean="0"/>
              <a:t>They </a:t>
            </a:r>
            <a:r>
              <a:rPr lang="en-US" sz="2400" dirty="0"/>
              <a:t>are as follows:</a:t>
            </a:r>
          </a:p>
          <a:p>
            <a:r>
              <a:rPr lang="en-US" sz="2400" dirty="0" smtClean="0"/>
              <a:t>1</a:t>
            </a:r>
            <a:r>
              <a:rPr lang="en-US" sz="2400" dirty="0"/>
              <a:t>) Type-safety: We can hold only a single type of objects in generics. It </a:t>
            </a:r>
            <a:r>
              <a:rPr lang="en-US" sz="2400" dirty="0" smtClean="0"/>
              <a:t>doesn’t </a:t>
            </a:r>
            <a:r>
              <a:rPr lang="en-US" sz="2400" dirty="0"/>
              <a:t>allow to store other objects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2) Type casting is not required: There is no need to typecast the object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3) Compile-Time Checking: It is checked at compile time so problem will not occur at runtime.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good programming strategy says it is far better to handle the problem at compile time than runtime.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390853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Hash Functions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good hash function may not prevent the collisions completely however it can reduce the number of collisions.</a:t>
            </a:r>
          </a:p>
          <a:p>
            <a:r>
              <a:rPr lang="en-US" dirty="0" smtClean="0"/>
              <a:t>Here</a:t>
            </a:r>
            <a:r>
              <a:rPr lang="en-US" dirty="0"/>
              <a:t>, we will look into different methods to find a good hash function</a:t>
            </a:r>
          </a:p>
          <a:p>
            <a:r>
              <a:rPr lang="en-US" dirty="0" smtClean="0"/>
              <a:t>Division </a:t>
            </a:r>
            <a:r>
              <a:rPr lang="en-US" dirty="0"/>
              <a:t>Method</a:t>
            </a:r>
          </a:p>
          <a:p>
            <a:r>
              <a:rPr lang="en-US" dirty="0"/>
              <a:t>If k is a key and m is the size of the hash table,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hash function h() is calculated as:</a:t>
            </a:r>
          </a:p>
          <a:p>
            <a:r>
              <a:rPr lang="en-US" dirty="0" smtClean="0"/>
              <a:t>h(k</a:t>
            </a:r>
            <a:r>
              <a:rPr lang="en-US" dirty="0"/>
              <a:t>) = k mod </a:t>
            </a: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For example, If the size of a hash table is 10 and k = 112 then h(k) = 112 mod 10 = 2.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value of m must not be the powers of 2. </a:t>
            </a:r>
            <a:endParaRPr lang="en-US" dirty="0" smtClean="0"/>
          </a:p>
          <a:p>
            <a:r>
              <a:rPr lang="en-US" dirty="0" smtClean="0"/>
              <a:t>112-&gt;2</a:t>
            </a:r>
          </a:p>
          <a:p>
            <a:r>
              <a:rPr lang="en-US" dirty="0" smtClean="0"/>
              <a:t>110-&gt;0</a:t>
            </a:r>
          </a:p>
          <a:p>
            <a:r>
              <a:rPr lang="en-US" dirty="0" smtClean="0"/>
              <a:t>102-&gt;2</a:t>
            </a:r>
          </a:p>
        </p:txBody>
      </p:sp>
    </p:spTree>
    <p:extLst>
      <p:ext uri="{BB962C8B-B14F-4D97-AF65-F5344CB8AC3E}">
        <p14:creationId xmlns:p14="http://schemas.microsoft.com/office/powerpoint/2010/main" val="23246373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Hashmap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9848" y="2121408"/>
            <a:ext cx="5091255" cy="405079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HashMap</a:t>
            </a:r>
            <a:r>
              <a:rPr lang="en-US" sz="2800" dirty="0"/>
              <a:t> class of the Java collections framework provides the functionality of the hash table data structure.</a:t>
            </a:r>
          </a:p>
          <a:p>
            <a:r>
              <a:rPr lang="en-US" sz="2800" dirty="0" smtClean="0"/>
              <a:t>It </a:t>
            </a:r>
            <a:r>
              <a:rPr lang="en-US" sz="2800" dirty="0"/>
              <a:t>stores elements in key/value pairs. </a:t>
            </a:r>
            <a:endParaRPr lang="en-US" sz="2800" dirty="0" smtClean="0"/>
          </a:p>
          <a:p>
            <a:r>
              <a:rPr lang="en-US" sz="2800" dirty="0" smtClean="0"/>
              <a:t>Here</a:t>
            </a:r>
            <a:r>
              <a:rPr lang="en-US" sz="2800" dirty="0"/>
              <a:t>, keys are unique identifiers used to associate each value on a map.</a:t>
            </a:r>
          </a:p>
          <a:p>
            <a:r>
              <a:rPr lang="en-US" sz="2800" dirty="0" smtClean="0"/>
              <a:t>The </a:t>
            </a:r>
            <a:r>
              <a:rPr lang="en-US" sz="2800" dirty="0" err="1"/>
              <a:t>HashMap</a:t>
            </a:r>
            <a:r>
              <a:rPr lang="en-US" sz="2800" dirty="0"/>
              <a:t> class implements the Map interface.</a:t>
            </a:r>
            <a:endParaRPr lang="en-IN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762" y="1902688"/>
            <a:ext cx="36576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945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HashMap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</a:t>
            </a:r>
            <a:r>
              <a:rPr lang="en-US" sz="2400" dirty="0"/>
              <a:t>order to create a hash map, we must import the </a:t>
            </a:r>
            <a:r>
              <a:rPr lang="en-US" sz="2400" dirty="0" err="1"/>
              <a:t>java.util.HashMap</a:t>
            </a:r>
            <a:r>
              <a:rPr lang="en-US" sz="2400" dirty="0"/>
              <a:t> package first</a:t>
            </a:r>
            <a:r>
              <a:rPr lang="en-US" sz="2400" dirty="0" smtClean="0"/>
              <a:t>.</a:t>
            </a:r>
            <a:endParaRPr lang="en-IN" sz="2400" dirty="0"/>
          </a:p>
          <a:p>
            <a:r>
              <a:rPr lang="en-US" sz="2400" dirty="0"/>
              <a:t>To understand </a:t>
            </a:r>
            <a:r>
              <a:rPr lang="en-US" sz="2400" dirty="0" smtClean="0"/>
              <a:t>map </a:t>
            </a:r>
            <a:r>
              <a:rPr lang="en-US" sz="2400" dirty="0"/>
              <a:t>operations we will use the following </a:t>
            </a:r>
            <a:r>
              <a:rPr lang="en-US" sz="2400" dirty="0" smtClean="0"/>
              <a:t>map: </a:t>
            </a:r>
            <a:endParaRPr lang="en-US" sz="2400" dirty="0"/>
          </a:p>
          <a:p>
            <a:r>
              <a:rPr lang="en-US" sz="2400" dirty="0" smtClean="0"/>
              <a:t>We </a:t>
            </a:r>
            <a:r>
              <a:rPr lang="en-US" sz="2400" dirty="0"/>
              <a:t>can access the values within a dictionary using keys and perform various operations on it.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0835751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 on Java </a:t>
            </a:r>
            <a:r>
              <a:rPr lang="en-US" dirty="0" err="1"/>
              <a:t>HashMap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/>
              <a:t>HashMap</a:t>
            </a:r>
            <a:r>
              <a:rPr lang="en-US" dirty="0"/>
              <a:t> class provides various methods to perform different operations on </a:t>
            </a:r>
            <a:r>
              <a:rPr lang="en-US" dirty="0" err="1"/>
              <a:t>hashmaps</a:t>
            </a:r>
            <a:r>
              <a:rPr lang="en-US" dirty="0"/>
              <a:t>. We will look at some commonly used </a:t>
            </a:r>
            <a:r>
              <a:rPr lang="en-US" dirty="0" err="1"/>
              <a:t>arraylist</a:t>
            </a:r>
            <a:r>
              <a:rPr lang="en-US" dirty="0"/>
              <a:t> operations in this tutorial:</a:t>
            </a:r>
          </a:p>
          <a:p>
            <a:r>
              <a:rPr lang="en-US" dirty="0" smtClean="0"/>
              <a:t>Add </a:t>
            </a:r>
            <a:r>
              <a:rPr lang="en-US" dirty="0"/>
              <a:t>elements</a:t>
            </a:r>
          </a:p>
          <a:p>
            <a:r>
              <a:rPr lang="en-US" dirty="0"/>
              <a:t>Access elements</a:t>
            </a:r>
          </a:p>
          <a:p>
            <a:r>
              <a:rPr lang="en-US" dirty="0"/>
              <a:t>Change elements</a:t>
            </a:r>
          </a:p>
          <a:p>
            <a:r>
              <a:rPr lang="en-US" dirty="0"/>
              <a:t>Remove elements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48087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list of fruits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602983" cy="4050792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java.util.HashMap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</a:t>
            </a:r>
          </a:p>
          <a:p>
            <a:r>
              <a:rPr lang="en-IN" dirty="0"/>
              <a:t>class </a:t>
            </a:r>
            <a:r>
              <a:rPr lang="en-IN" dirty="0" err="1"/>
              <a:t>map_main</a:t>
            </a:r>
            <a:r>
              <a:rPr lang="en-IN" dirty="0"/>
              <a:t>{</a:t>
            </a:r>
          </a:p>
          <a:p>
            <a:r>
              <a:rPr lang="en-IN" dirty="0" smtClean="0"/>
              <a:t>public </a:t>
            </a:r>
            <a:r>
              <a:rPr lang="en-IN" dirty="0"/>
              <a:t>static void main(String [] </a:t>
            </a:r>
            <a:r>
              <a:rPr lang="en-IN" dirty="0" err="1"/>
              <a:t>args</a:t>
            </a:r>
            <a:r>
              <a:rPr lang="en-IN" dirty="0"/>
              <a:t>){</a:t>
            </a:r>
          </a:p>
          <a:p>
            <a:r>
              <a:rPr lang="en-IN" dirty="0" err="1" smtClean="0"/>
              <a:t>HashMap</a:t>
            </a:r>
            <a:r>
              <a:rPr lang="en-IN" dirty="0" smtClean="0"/>
              <a:t>&lt;</a:t>
            </a:r>
            <a:r>
              <a:rPr lang="en-IN" dirty="0" err="1" smtClean="0"/>
              <a:t>String,String</a:t>
            </a:r>
            <a:r>
              <a:rPr lang="en-IN" dirty="0"/>
              <a:t>&gt; </a:t>
            </a:r>
            <a:r>
              <a:rPr lang="en-IN" dirty="0" err="1"/>
              <a:t>fruit_map</a:t>
            </a:r>
            <a:r>
              <a:rPr lang="en-IN" dirty="0"/>
              <a:t>=new </a:t>
            </a:r>
            <a:r>
              <a:rPr lang="en-IN" dirty="0" err="1"/>
              <a:t>HashMap</a:t>
            </a:r>
            <a:r>
              <a:rPr lang="en-IN" dirty="0"/>
              <a:t>&lt;</a:t>
            </a:r>
            <a:r>
              <a:rPr lang="en-IN" dirty="0" err="1"/>
              <a:t>String,String</a:t>
            </a:r>
            <a:r>
              <a:rPr lang="en-IN" dirty="0"/>
              <a:t>&gt;();</a:t>
            </a:r>
          </a:p>
          <a:p>
            <a:r>
              <a:rPr lang="en-IN" dirty="0" err="1"/>
              <a:t>fruit_map.put</a:t>
            </a:r>
            <a:r>
              <a:rPr lang="en-IN" dirty="0"/>
              <a:t>("</a:t>
            </a:r>
            <a:r>
              <a:rPr lang="en-IN" dirty="0" err="1"/>
              <a:t>Pomegranate","Pink</a:t>
            </a:r>
            <a:r>
              <a:rPr lang="en-IN" dirty="0"/>
              <a:t>");</a:t>
            </a:r>
          </a:p>
          <a:p>
            <a:r>
              <a:rPr lang="en-IN" dirty="0" err="1"/>
              <a:t>fruit_map.put</a:t>
            </a:r>
            <a:r>
              <a:rPr lang="en-IN" dirty="0"/>
              <a:t>("</a:t>
            </a:r>
            <a:r>
              <a:rPr lang="en-IN" dirty="0" err="1"/>
              <a:t>Apple","Red</a:t>
            </a:r>
            <a:r>
              <a:rPr lang="en-IN" dirty="0"/>
              <a:t>");</a:t>
            </a:r>
          </a:p>
          <a:p>
            <a:r>
              <a:rPr lang="en-IN" dirty="0" err="1"/>
              <a:t>fruit_map.put</a:t>
            </a:r>
            <a:r>
              <a:rPr lang="en-IN" dirty="0"/>
              <a:t>("</a:t>
            </a:r>
            <a:r>
              <a:rPr lang="en-IN" dirty="0" err="1"/>
              <a:t>Mango","Yellow</a:t>
            </a:r>
            <a:r>
              <a:rPr lang="en-IN" dirty="0"/>
              <a:t>");</a:t>
            </a:r>
          </a:p>
          <a:p>
            <a:r>
              <a:rPr lang="en-IN" dirty="0" err="1"/>
              <a:t>fruit_map.put</a:t>
            </a:r>
            <a:r>
              <a:rPr lang="en-IN" dirty="0"/>
              <a:t>("</a:t>
            </a:r>
            <a:r>
              <a:rPr lang="en-IN" dirty="0" err="1"/>
              <a:t>Plum","Purple</a:t>
            </a:r>
            <a:r>
              <a:rPr lang="en-IN" dirty="0"/>
              <a:t>");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fuit</a:t>
            </a:r>
            <a:r>
              <a:rPr lang="en-IN" dirty="0"/>
              <a:t> list="+</a:t>
            </a:r>
            <a:r>
              <a:rPr lang="en-IN" dirty="0" err="1"/>
              <a:t>fruit_map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539" y="2246050"/>
            <a:ext cx="5317255" cy="130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6458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map with the dimension of a apartment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apartment </a:t>
            </a:r>
            <a:r>
              <a:rPr lang="en-US" sz="2800" dirty="0"/>
              <a:t>= { 'living' : [400, 450], 'bedroom' : [650, 800], 'kitchen' : [300, 250], 'garage' : [250, 0]}. </a:t>
            </a:r>
          </a:p>
          <a:p>
            <a:r>
              <a:rPr lang="en-US" sz="2800" dirty="0"/>
              <a:t>Accessing Values in a Dictionary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0989141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HashMap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java.util.HashMap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</a:t>
            </a:r>
          </a:p>
          <a:p>
            <a:r>
              <a:rPr lang="en-IN" dirty="0"/>
              <a:t>class map_flat1{</a:t>
            </a:r>
          </a:p>
          <a:p>
            <a:r>
              <a:rPr lang="en-IN" dirty="0" smtClean="0"/>
              <a:t>public </a:t>
            </a:r>
            <a:r>
              <a:rPr lang="en-IN" dirty="0"/>
              <a:t>static void main(String [] </a:t>
            </a:r>
            <a:r>
              <a:rPr lang="en-IN" dirty="0" err="1"/>
              <a:t>args</a:t>
            </a:r>
            <a:r>
              <a:rPr lang="en-IN" dirty="0"/>
              <a:t>){</a:t>
            </a:r>
          </a:p>
          <a:p>
            <a:r>
              <a:rPr lang="en-IN" dirty="0" smtClean="0"/>
              <a:t>//</a:t>
            </a:r>
            <a:r>
              <a:rPr lang="en-IN" dirty="0"/>
              <a:t>apartment = { 'living' : [400, 450], 'bedroom' : [650, 800], 'kitchen' : [300, 250], 'garage' : [250, 0]}</a:t>
            </a:r>
          </a:p>
          <a:p>
            <a:r>
              <a:rPr lang="en-IN" dirty="0" err="1" smtClean="0"/>
              <a:t>HashMap</a:t>
            </a:r>
            <a:r>
              <a:rPr lang="en-IN" dirty="0" smtClean="0"/>
              <a:t>&lt;</a:t>
            </a:r>
            <a:r>
              <a:rPr lang="en-IN" dirty="0" err="1" smtClean="0"/>
              <a:t>String,ArrayList</a:t>
            </a:r>
            <a:r>
              <a:rPr lang="en-IN" dirty="0" smtClean="0"/>
              <a:t>&lt;Integer</a:t>
            </a:r>
            <a:r>
              <a:rPr lang="en-IN" dirty="0"/>
              <a:t>&gt;&gt; hm1=new </a:t>
            </a:r>
            <a:r>
              <a:rPr lang="en-IN" dirty="0" err="1"/>
              <a:t>HashMap</a:t>
            </a:r>
            <a:r>
              <a:rPr lang="en-IN" dirty="0"/>
              <a:t>&lt;</a:t>
            </a:r>
            <a:r>
              <a:rPr lang="en-IN" dirty="0" err="1"/>
              <a:t>String,ArrayList</a:t>
            </a:r>
            <a:r>
              <a:rPr lang="en-IN" dirty="0"/>
              <a:t>&lt;Integer&gt;&gt;();</a:t>
            </a:r>
          </a:p>
          <a:p>
            <a:r>
              <a:rPr lang="en-IN" dirty="0" err="1"/>
              <a:t>int</a:t>
            </a:r>
            <a:r>
              <a:rPr lang="en-IN" dirty="0"/>
              <a:t> [] a={400,500};</a:t>
            </a:r>
          </a:p>
          <a:p>
            <a:r>
              <a:rPr lang="en-IN" dirty="0" smtClean="0"/>
              <a:t>hm1.put</a:t>
            </a:r>
            <a:r>
              <a:rPr lang="en-IN" dirty="0"/>
              <a:t>("</a:t>
            </a:r>
            <a:r>
              <a:rPr lang="en-IN" dirty="0" err="1"/>
              <a:t>living",new</a:t>
            </a:r>
            <a:r>
              <a:rPr lang="en-IN" dirty="0"/>
              <a:t> </a:t>
            </a:r>
            <a:r>
              <a:rPr lang="en-IN" dirty="0" err="1"/>
              <a:t>ArrayList</a:t>
            </a:r>
            <a:r>
              <a:rPr lang="en-IN" dirty="0"/>
              <a:t>&lt;Integer&gt;());</a:t>
            </a:r>
          </a:p>
          <a:p>
            <a:r>
              <a:rPr lang="en-IN" dirty="0" err="1" smtClean="0"/>
              <a:t>ArrayList</a:t>
            </a:r>
            <a:r>
              <a:rPr lang="en-IN" dirty="0" smtClean="0"/>
              <a:t>&lt;Integer</a:t>
            </a:r>
            <a:r>
              <a:rPr lang="en-IN" dirty="0"/>
              <a:t>&gt; list=hm1.get("living"); </a:t>
            </a:r>
          </a:p>
          <a:p>
            <a:r>
              <a:rPr lang="en-IN" dirty="0" err="1"/>
              <a:t>list.add</a:t>
            </a:r>
            <a:r>
              <a:rPr lang="en-IN" dirty="0"/>
              <a:t>(400); </a:t>
            </a:r>
          </a:p>
          <a:p>
            <a:r>
              <a:rPr lang="en-IN" dirty="0" err="1"/>
              <a:t>list.add</a:t>
            </a:r>
            <a:r>
              <a:rPr lang="en-IN" dirty="0"/>
              <a:t>(450); </a:t>
            </a:r>
          </a:p>
          <a:p>
            <a:r>
              <a:rPr lang="en-IN" dirty="0"/>
              <a:t>hm1.put("</a:t>
            </a:r>
            <a:r>
              <a:rPr lang="en-IN" dirty="0" err="1"/>
              <a:t>living",list</a:t>
            </a:r>
            <a:r>
              <a:rPr lang="en-IN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8951454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value of a key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hm1.put</a:t>
            </a:r>
            <a:r>
              <a:rPr lang="en-IN" dirty="0"/>
              <a:t>("</a:t>
            </a:r>
            <a:r>
              <a:rPr lang="en-IN" dirty="0" err="1"/>
              <a:t>bedroom",new</a:t>
            </a:r>
            <a:r>
              <a:rPr lang="en-IN" dirty="0"/>
              <a:t> </a:t>
            </a:r>
            <a:r>
              <a:rPr lang="en-IN" dirty="0" err="1"/>
              <a:t>ArrayList</a:t>
            </a:r>
            <a:r>
              <a:rPr lang="en-IN" dirty="0"/>
              <a:t>&lt;Integer&gt;());</a:t>
            </a:r>
          </a:p>
          <a:p>
            <a:r>
              <a:rPr lang="en-IN" dirty="0"/>
              <a:t>list=hm1.get("bedroom"); </a:t>
            </a:r>
          </a:p>
          <a:p>
            <a:r>
              <a:rPr lang="en-IN" dirty="0" err="1"/>
              <a:t>list.add</a:t>
            </a:r>
            <a:r>
              <a:rPr lang="en-IN" dirty="0"/>
              <a:t>(650); </a:t>
            </a:r>
          </a:p>
          <a:p>
            <a:r>
              <a:rPr lang="en-IN" dirty="0" err="1"/>
              <a:t>list.add</a:t>
            </a:r>
            <a:r>
              <a:rPr lang="en-IN" dirty="0"/>
              <a:t>(800); </a:t>
            </a:r>
          </a:p>
          <a:p>
            <a:r>
              <a:rPr lang="en-IN" dirty="0"/>
              <a:t>hm1.put("</a:t>
            </a:r>
            <a:r>
              <a:rPr lang="en-IN" dirty="0" err="1"/>
              <a:t>bedroom",list</a:t>
            </a:r>
            <a:r>
              <a:rPr lang="en-IN" dirty="0"/>
              <a:t>); </a:t>
            </a:r>
          </a:p>
          <a:p>
            <a:r>
              <a:rPr lang="en-IN" dirty="0" smtClean="0"/>
              <a:t>hm1.put</a:t>
            </a:r>
            <a:r>
              <a:rPr lang="en-IN" dirty="0"/>
              <a:t>("</a:t>
            </a:r>
            <a:r>
              <a:rPr lang="en-IN" dirty="0" err="1"/>
              <a:t>kitchen",new</a:t>
            </a:r>
            <a:r>
              <a:rPr lang="en-IN" dirty="0"/>
              <a:t> </a:t>
            </a:r>
            <a:r>
              <a:rPr lang="en-IN" dirty="0" err="1"/>
              <a:t>ArrayList</a:t>
            </a:r>
            <a:r>
              <a:rPr lang="en-IN" dirty="0"/>
              <a:t>&lt;Integer&gt;());</a:t>
            </a:r>
          </a:p>
          <a:p>
            <a:r>
              <a:rPr lang="en-IN" dirty="0"/>
              <a:t>list=hm1.get("kitchen"); </a:t>
            </a:r>
          </a:p>
          <a:p>
            <a:r>
              <a:rPr lang="en-IN" dirty="0" err="1"/>
              <a:t>list.add</a:t>
            </a:r>
            <a:r>
              <a:rPr lang="en-IN" dirty="0"/>
              <a:t>(300);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/>
              <a:t>list.add</a:t>
            </a:r>
            <a:r>
              <a:rPr lang="en-IN" dirty="0"/>
              <a:t>(250); </a:t>
            </a:r>
          </a:p>
          <a:p>
            <a:r>
              <a:rPr lang="en-IN" dirty="0"/>
              <a:t>hm1.put("</a:t>
            </a:r>
            <a:r>
              <a:rPr lang="en-IN" dirty="0" err="1"/>
              <a:t>kitchen",list</a:t>
            </a:r>
            <a:r>
              <a:rPr lang="en-IN" dirty="0"/>
              <a:t>); </a:t>
            </a:r>
          </a:p>
          <a:p>
            <a:r>
              <a:rPr lang="en-IN" dirty="0"/>
              <a:t>hm1.put("</a:t>
            </a:r>
            <a:r>
              <a:rPr lang="en-IN" dirty="0" err="1"/>
              <a:t>garage",new</a:t>
            </a:r>
            <a:r>
              <a:rPr lang="en-IN" dirty="0"/>
              <a:t> </a:t>
            </a:r>
            <a:r>
              <a:rPr lang="en-IN" dirty="0" err="1"/>
              <a:t>ArrayList</a:t>
            </a:r>
            <a:r>
              <a:rPr lang="en-IN" dirty="0"/>
              <a:t>&lt;Integer&gt;());</a:t>
            </a:r>
          </a:p>
          <a:p>
            <a:r>
              <a:rPr lang="en-IN" dirty="0"/>
              <a:t>list=hm1.get("garage"); </a:t>
            </a:r>
          </a:p>
          <a:p>
            <a:r>
              <a:rPr lang="en-IN" dirty="0" err="1"/>
              <a:t>list.add</a:t>
            </a:r>
            <a:r>
              <a:rPr lang="en-IN" dirty="0"/>
              <a:t>(300); </a:t>
            </a:r>
          </a:p>
          <a:p>
            <a:r>
              <a:rPr lang="en-IN" dirty="0" err="1"/>
              <a:t>list.add</a:t>
            </a:r>
            <a:r>
              <a:rPr lang="en-IN" dirty="0"/>
              <a:t>(250); </a:t>
            </a:r>
          </a:p>
          <a:p>
            <a:r>
              <a:rPr lang="en-IN" dirty="0"/>
              <a:t>hm1.put("</a:t>
            </a:r>
            <a:r>
              <a:rPr lang="en-IN" dirty="0" err="1"/>
              <a:t>garage",list</a:t>
            </a:r>
            <a:r>
              <a:rPr lang="en-IN" dirty="0"/>
              <a:t>); </a:t>
            </a:r>
          </a:p>
          <a:p>
            <a:r>
              <a:rPr lang="en-IN" dirty="0" err="1"/>
              <a:t>System.out.println</a:t>
            </a:r>
            <a:r>
              <a:rPr lang="en-IN" dirty="0"/>
              <a:t>(hm1);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670060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7" y="2398773"/>
            <a:ext cx="9938463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0116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</a:t>
            </a:r>
            <a:r>
              <a:rPr lang="en-US" dirty="0" err="1"/>
              <a:t>HashMap</a:t>
            </a:r>
            <a:r>
              <a:rPr lang="en-US" dirty="0"/>
              <a:t> Value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9848" y="1660123"/>
            <a:ext cx="8757733" cy="5078027"/>
          </a:xfrm>
        </p:spPr>
        <p:txBody>
          <a:bodyPr>
            <a:normAutofit fontScale="62500" lnSpcReduction="20000"/>
          </a:bodyPr>
          <a:lstStyle/>
          <a:p>
            <a:r>
              <a:rPr lang="en-US" sz="2800" dirty="0" smtClean="0"/>
              <a:t>//We </a:t>
            </a:r>
            <a:r>
              <a:rPr lang="en-US" sz="2800" dirty="0"/>
              <a:t>can use the replace() method to change the value associated with a key in a </a:t>
            </a:r>
            <a:r>
              <a:rPr lang="en-US" sz="2800" dirty="0" err="1"/>
              <a:t>hashmap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IN" sz="2800" dirty="0"/>
              <a:t>import </a:t>
            </a:r>
            <a:r>
              <a:rPr lang="en-IN" sz="2800" dirty="0" err="1"/>
              <a:t>java.util.HashMap</a:t>
            </a:r>
            <a:r>
              <a:rPr lang="en-IN" sz="2800" dirty="0"/>
              <a:t>;</a:t>
            </a:r>
          </a:p>
          <a:p>
            <a:r>
              <a:rPr lang="en-IN" sz="2800" dirty="0" smtClean="0"/>
              <a:t>class </a:t>
            </a:r>
            <a:r>
              <a:rPr lang="en-IN" sz="2800" dirty="0"/>
              <a:t>Main {</a:t>
            </a:r>
          </a:p>
          <a:p>
            <a:r>
              <a:rPr lang="en-IN" sz="2800" dirty="0"/>
              <a:t>  public static void main(String[] </a:t>
            </a:r>
            <a:r>
              <a:rPr lang="en-IN" sz="2800" dirty="0" err="1"/>
              <a:t>args</a:t>
            </a:r>
            <a:r>
              <a:rPr lang="en-IN" sz="2800" dirty="0"/>
              <a:t>) {</a:t>
            </a:r>
          </a:p>
          <a:p>
            <a:r>
              <a:rPr lang="en-IN" sz="2800" dirty="0" smtClean="0"/>
              <a:t>    </a:t>
            </a:r>
            <a:r>
              <a:rPr lang="en-IN" sz="2800" dirty="0" err="1"/>
              <a:t>HashMap</a:t>
            </a:r>
            <a:r>
              <a:rPr lang="en-IN" sz="2800" dirty="0"/>
              <a:t>&lt;Integer, String&gt; languages = new </a:t>
            </a:r>
            <a:r>
              <a:rPr lang="en-IN" sz="2800" dirty="0" err="1"/>
              <a:t>HashMap</a:t>
            </a:r>
            <a:r>
              <a:rPr lang="en-IN" sz="2800" dirty="0"/>
              <a:t>&lt;&gt;();</a:t>
            </a:r>
          </a:p>
          <a:p>
            <a:r>
              <a:rPr lang="en-IN" sz="2800" dirty="0"/>
              <a:t>    </a:t>
            </a:r>
            <a:r>
              <a:rPr lang="en-IN" sz="2800" dirty="0" err="1"/>
              <a:t>languages.put</a:t>
            </a:r>
            <a:r>
              <a:rPr lang="en-IN" sz="2800" dirty="0"/>
              <a:t>(1, "Java");</a:t>
            </a:r>
          </a:p>
          <a:p>
            <a:r>
              <a:rPr lang="en-IN" sz="2800" dirty="0"/>
              <a:t>    </a:t>
            </a:r>
            <a:r>
              <a:rPr lang="en-IN" sz="2800" dirty="0" err="1"/>
              <a:t>languages.put</a:t>
            </a:r>
            <a:r>
              <a:rPr lang="en-IN" sz="2800" dirty="0"/>
              <a:t>(2, "Python");</a:t>
            </a:r>
          </a:p>
          <a:p>
            <a:r>
              <a:rPr lang="en-IN" sz="2800" dirty="0"/>
              <a:t>    </a:t>
            </a:r>
            <a:r>
              <a:rPr lang="en-IN" sz="2800" dirty="0" err="1"/>
              <a:t>languages.put</a:t>
            </a:r>
            <a:r>
              <a:rPr lang="en-IN" sz="2800" dirty="0"/>
              <a:t>(3, "JavaScript");</a:t>
            </a:r>
          </a:p>
          <a:p>
            <a:r>
              <a:rPr lang="en-IN" sz="2800" dirty="0"/>
              <a:t>    </a:t>
            </a:r>
            <a:r>
              <a:rPr lang="en-IN" sz="2800" dirty="0" err="1"/>
              <a:t>System.out.println</a:t>
            </a:r>
            <a:r>
              <a:rPr lang="en-IN" sz="2800" dirty="0"/>
              <a:t>("Original </a:t>
            </a:r>
            <a:r>
              <a:rPr lang="en-IN" sz="2800" dirty="0" err="1"/>
              <a:t>HashMap</a:t>
            </a:r>
            <a:r>
              <a:rPr lang="en-IN" sz="2800" dirty="0"/>
              <a:t>: " + languages);</a:t>
            </a:r>
          </a:p>
          <a:p>
            <a:r>
              <a:rPr lang="en-IN" sz="2800" dirty="0" smtClean="0"/>
              <a:t>    </a:t>
            </a:r>
            <a:r>
              <a:rPr lang="en-IN" sz="2800" dirty="0"/>
              <a:t>// change element with key 2</a:t>
            </a:r>
          </a:p>
          <a:p>
            <a:r>
              <a:rPr lang="en-IN" sz="2800" dirty="0"/>
              <a:t>    </a:t>
            </a:r>
            <a:r>
              <a:rPr lang="en-IN" sz="2800" dirty="0" err="1"/>
              <a:t>languages.replace</a:t>
            </a:r>
            <a:r>
              <a:rPr lang="en-IN" sz="2800" dirty="0"/>
              <a:t>(2, "C++");</a:t>
            </a:r>
          </a:p>
          <a:p>
            <a:r>
              <a:rPr lang="en-IN" sz="2800" dirty="0"/>
              <a:t>    </a:t>
            </a:r>
            <a:r>
              <a:rPr lang="en-IN" sz="2800" dirty="0" err="1"/>
              <a:t>System.out.println</a:t>
            </a:r>
            <a:r>
              <a:rPr lang="en-IN" sz="2800" dirty="0"/>
              <a:t>("</a:t>
            </a:r>
            <a:r>
              <a:rPr lang="en-IN" sz="2800" dirty="0" err="1"/>
              <a:t>HashMap</a:t>
            </a:r>
            <a:r>
              <a:rPr lang="en-IN" sz="2800" dirty="0"/>
              <a:t> using replace(): " + languages);</a:t>
            </a:r>
          </a:p>
          <a:p>
            <a:r>
              <a:rPr lang="en-IN" sz="2800" dirty="0"/>
              <a:t>  }</a:t>
            </a:r>
          </a:p>
          <a:p>
            <a:r>
              <a:rPr lang="en-I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97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02" y="515127"/>
            <a:ext cx="9963150" cy="300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757" y="3443191"/>
            <a:ext cx="86106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4397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321741"/>
            <a:ext cx="93916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9759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6895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Reading and Writing Properties File in Java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property file is a file we use in the Java Programming language to keep the configuration parameters. </a:t>
            </a:r>
            <a:endParaRPr lang="en-US" sz="2400" dirty="0" smtClean="0"/>
          </a:p>
          <a:p>
            <a:r>
              <a:rPr lang="en-US" sz="2400" dirty="0" smtClean="0"/>
              <a:t>What </a:t>
            </a:r>
            <a:r>
              <a:rPr lang="en-US" sz="2400" dirty="0"/>
              <a:t>are the configuration parameters?</a:t>
            </a:r>
          </a:p>
          <a:p>
            <a:r>
              <a:rPr lang="en-US" sz="2400" dirty="0" smtClean="0"/>
              <a:t>Configuration </a:t>
            </a:r>
            <a:r>
              <a:rPr lang="en-US" sz="2400" dirty="0"/>
              <a:t>parameters are the parameters that you use at the time of configuring your database, </a:t>
            </a:r>
            <a:endParaRPr lang="en-US" sz="2400" dirty="0" smtClean="0"/>
          </a:p>
          <a:p>
            <a:r>
              <a:rPr lang="en-US" sz="2400" dirty="0" smtClean="0"/>
              <a:t>or </a:t>
            </a:r>
            <a:r>
              <a:rPr lang="en-US" sz="2400" dirty="0"/>
              <a:t>any validation is there in the project you can add them as configuration parameters.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9609848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class in Java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9848" y="2121408"/>
            <a:ext cx="4691760" cy="405079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properties object contains key and value pair both as a string.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err="1"/>
              <a:t>java.util.Properties</a:t>
            </a:r>
            <a:r>
              <a:rPr lang="en-US" sz="2400" dirty="0"/>
              <a:t> class is the subclass of </a:t>
            </a:r>
            <a:r>
              <a:rPr lang="en-US" sz="2400" dirty="0" err="1"/>
              <a:t>Hashtable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can be used to get property value based on the property key.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Properties class provides methods to get data from the properties file and store data into the properties file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Moreover, it can be used to get the properties of a system.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091" y="1952116"/>
            <a:ext cx="6000750" cy="4143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521847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properties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71785" y="2576577"/>
            <a:ext cx="4754563" cy="2857864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069848" y="2212315"/>
            <a:ext cx="4754880" cy="3977640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</a:t>
            </a:r>
          </a:p>
          <a:p>
            <a:r>
              <a:rPr lang="en-IN" dirty="0"/>
              <a:t>import java.io.*;</a:t>
            </a:r>
          </a:p>
          <a:p>
            <a:r>
              <a:rPr lang="en-IN" dirty="0"/>
              <a:t>public class </a:t>
            </a:r>
            <a:r>
              <a:rPr lang="en-IN" dirty="0" err="1"/>
              <a:t>prop_main</a:t>
            </a:r>
            <a:r>
              <a:rPr lang="en-IN" dirty="0"/>
              <a:t>{</a:t>
            </a:r>
          </a:p>
          <a:p>
            <a:r>
              <a:rPr lang="en-IN" dirty="0" smtClean="0"/>
              <a:t>public </a:t>
            </a:r>
            <a:r>
              <a:rPr lang="en-IN" dirty="0"/>
              <a:t>static void main(String [] </a:t>
            </a:r>
            <a:r>
              <a:rPr lang="en-IN" dirty="0" err="1"/>
              <a:t>args</a:t>
            </a:r>
            <a:r>
              <a:rPr lang="en-IN" dirty="0"/>
              <a:t>) throws Exception{</a:t>
            </a:r>
          </a:p>
          <a:p>
            <a:r>
              <a:rPr lang="en-IN" dirty="0" err="1"/>
              <a:t>FileReader</a:t>
            </a:r>
            <a:r>
              <a:rPr lang="en-IN" dirty="0"/>
              <a:t> reader=new </a:t>
            </a:r>
            <a:r>
              <a:rPr lang="en-IN" dirty="0" err="1"/>
              <a:t>FileReader</a:t>
            </a:r>
            <a:r>
              <a:rPr lang="en-IN" dirty="0"/>
              <a:t>("</a:t>
            </a:r>
            <a:r>
              <a:rPr lang="en-IN" dirty="0" err="1"/>
              <a:t>db.properties</a:t>
            </a:r>
            <a:r>
              <a:rPr lang="en-IN" dirty="0"/>
              <a:t>");</a:t>
            </a:r>
          </a:p>
          <a:p>
            <a:r>
              <a:rPr lang="en-IN" dirty="0"/>
              <a:t>Properties p=new Properties();</a:t>
            </a:r>
          </a:p>
          <a:p>
            <a:r>
              <a:rPr lang="en-IN" dirty="0" err="1"/>
              <a:t>p.load</a:t>
            </a:r>
            <a:r>
              <a:rPr lang="en-IN" dirty="0"/>
              <a:t>(reader);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p.get</a:t>
            </a:r>
            <a:r>
              <a:rPr lang="en-IN" dirty="0"/>
              <a:t>("driver"));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p.get</a:t>
            </a:r>
            <a:r>
              <a:rPr lang="en-IN" dirty="0"/>
              <a:t>("username"));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p.get</a:t>
            </a:r>
            <a:r>
              <a:rPr lang="en-IN" dirty="0"/>
              <a:t>("password"));</a:t>
            </a:r>
          </a:p>
          <a:p>
            <a:r>
              <a:rPr lang="en-IN" dirty="0"/>
              <a:t>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798015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	</a:t>
            </a:r>
            <a:r>
              <a:rPr lang="en-US" dirty="0" smtClean="0"/>
              <a:t>                 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public </a:t>
            </a:r>
            <a:r>
              <a:rPr lang="en-US" dirty="0"/>
              <a:t>void load(Reader r)	</a:t>
            </a:r>
            <a:r>
              <a:rPr lang="en-US" dirty="0" smtClean="0"/>
              <a:t>                                      It </a:t>
            </a:r>
            <a:r>
              <a:rPr lang="en-US" dirty="0"/>
              <a:t>loads data from the Reader object.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public void load(</a:t>
            </a:r>
            <a:r>
              <a:rPr lang="en-US" dirty="0" err="1"/>
              <a:t>InputStream</a:t>
            </a:r>
            <a:r>
              <a:rPr lang="en-US" dirty="0"/>
              <a:t> is)	</a:t>
            </a:r>
            <a:r>
              <a:rPr lang="en-US" dirty="0" smtClean="0"/>
              <a:t>                                    It </a:t>
            </a:r>
            <a:r>
              <a:rPr lang="en-US" dirty="0"/>
              <a:t>loads data from the </a:t>
            </a:r>
            <a:r>
              <a:rPr lang="en-US" dirty="0" err="1"/>
              <a:t>InputStream</a:t>
            </a:r>
            <a:r>
              <a:rPr lang="en-US" dirty="0"/>
              <a:t> object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public String </a:t>
            </a:r>
            <a:r>
              <a:rPr lang="en-US" dirty="0" err="1"/>
              <a:t>getProperty</a:t>
            </a:r>
            <a:r>
              <a:rPr lang="en-US" dirty="0"/>
              <a:t>(String key)	</a:t>
            </a:r>
            <a:r>
              <a:rPr lang="en-US" dirty="0" smtClean="0"/>
              <a:t>                           It </a:t>
            </a:r>
            <a:r>
              <a:rPr lang="en-US" dirty="0"/>
              <a:t>returns value based on the key.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public void </a:t>
            </a:r>
            <a:r>
              <a:rPr lang="en-US" dirty="0" err="1"/>
              <a:t>setProperty</a:t>
            </a:r>
            <a:r>
              <a:rPr lang="en-US" dirty="0"/>
              <a:t>(String key, String value)	</a:t>
            </a:r>
            <a:r>
              <a:rPr lang="en-US" dirty="0" smtClean="0"/>
              <a:t>          It </a:t>
            </a:r>
            <a:r>
              <a:rPr lang="en-US" dirty="0"/>
              <a:t>calls the put method of </a:t>
            </a:r>
            <a:r>
              <a:rPr lang="en-US" dirty="0" err="1"/>
              <a:t>Hashtable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public void list(</a:t>
            </a:r>
            <a:r>
              <a:rPr lang="en-US" dirty="0" err="1"/>
              <a:t>PrintStream</a:t>
            </a:r>
            <a:r>
              <a:rPr lang="en-US" dirty="0"/>
              <a:t> out)	</a:t>
            </a:r>
            <a:r>
              <a:rPr lang="en-US" dirty="0" smtClean="0"/>
              <a:t>                                           It </a:t>
            </a:r>
            <a:r>
              <a:rPr lang="en-US" dirty="0"/>
              <a:t>is used to print the property list </a:t>
            </a:r>
            <a:r>
              <a:rPr lang="en-US" dirty="0" smtClean="0"/>
              <a:t>out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                                                                                                           to </a:t>
            </a:r>
            <a:r>
              <a:rPr lang="en-US" dirty="0"/>
              <a:t>the specified output stream.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public void store(Writer w, String comment)	</a:t>
            </a:r>
            <a:r>
              <a:rPr lang="en-US" dirty="0" smtClean="0"/>
              <a:t>               It </a:t>
            </a:r>
            <a:r>
              <a:rPr lang="en-US" dirty="0"/>
              <a:t>writes the properties in the writer object.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public void store(</a:t>
            </a:r>
            <a:r>
              <a:rPr lang="en-US" dirty="0" err="1"/>
              <a:t>OutputStream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, String comment)	It writes the properties in the </a:t>
            </a:r>
            <a:r>
              <a:rPr lang="en-US" dirty="0" err="1"/>
              <a:t>OutputStream</a:t>
            </a:r>
            <a:r>
              <a:rPr lang="en-US" dirty="0"/>
              <a:t> object.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758607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Streaming and Filtering Collection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Iterating through a collection using lambda syntax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Describing the Stream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Filtering a collection using lambda expressions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Calling an existing method using a method reference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Chaining multiple methods together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Defining pipelines in terms of lambdas and collections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Functional Interfaces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Listing the built-in interfaces included in </a:t>
            </a:r>
            <a:r>
              <a:rPr lang="en-US" dirty="0" err="1" smtClean="0"/>
              <a:t>java.util.function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Core interfaces - Predicate, Consumer, Function, Supplier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Lambda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Extracting data from an object using map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Describing the types of stream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Sorting a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Saving results to a collection using the collect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1291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dirty="0"/>
              <a:t>Java 8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Java </a:t>
            </a:r>
            <a:r>
              <a:rPr lang="en-US" dirty="0"/>
              <a:t>provides a new additional package in Java 8 called </a:t>
            </a:r>
            <a:r>
              <a:rPr lang="en-US" dirty="0" err="1"/>
              <a:t>java.util.stream</a:t>
            </a:r>
            <a:r>
              <a:rPr lang="en-US" dirty="0"/>
              <a:t>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</a:t>
            </a:r>
            <a:r>
              <a:rPr lang="en-US" dirty="0"/>
              <a:t>can use stream by importing </a:t>
            </a:r>
            <a:r>
              <a:rPr lang="en-US" dirty="0" err="1"/>
              <a:t>java.util.stream</a:t>
            </a:r>
            <a:r>
              <a:rPr lang="en-US" dirty="0"/>
              <a:t> package.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Stream </a:t>
            </a:r>
            <a:r>
              <a:rPr lang="en-US" dirty="0"/>
              <a:t>provides following features: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Stream </a:t>
            </a:r>
            <a:r>
              <a:rPr lang="en-US" dirty="0"/>
              <a:t>does not store elements.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/>
              <a:t>simply conveys elements from a source such as a data structure, an array, </a:t>
            </a:r>
            <a:r>
              <a:rPr lang="en-US" dirty="0" err="1" smtClean="0"/>
              <a:t>etc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Stream is functional in nature.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Operations </a:t>
            </a:r>
            <a:r>
              <a:rPr lang="en-US" dirty="0"/>
              <a:t>performed on a stream does not modify it's source.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Stream </a:t>
            </a:r>
            <a:r>
              <a:rPr lang="en-US" dirty="0"/>
              <a:t>is lazy and evaluates code only when required.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elements of a stream are only visited once during the life of a stream.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Like </a:t>
            </a:r>
            <a:r>
              <a:rPr lang="en-US" dirty="0"/>
              <a:t>an Iterator, a new stream must be generated to revisit the same elements of the source.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773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1171575"/>
            <a:ext cx="84486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6031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Operations On Streams-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map</a:t>
            </a:r>
            <a:r>
              <a:rPr lang="en-US" dirty="0"/>
              <a:t>: The map method is used to returns a stream consisting of the results of applying the given function to the elements of this stream.</a:t>
            </a:r>
          </a:p>
          <a:p>
            <a:r>
              <a:rPr lang="en-US" dirty="0"/>
              <a:t>List number = </a:t>
            </a:r>
            <a:r>
              <a:rPr lang="en-US" dirty="0" err="1"/>
              <a:t>Arrays.asList</a:t>
            </a:r>
            <a:r>
              <a:rPr lang="en-US" dirty="0"/>
              <a:t>(2,3,4,5);</a:t>
            </a:r>
          </a:p>
          <a:p>
            <a:r>
              <a:rPr lang="en-US" dirty="0"/>
              <a:t>List square = </a:t>
            </a:r>
            <a:r>
              <a:rPr lang="en-US" dirty="0" err="1"/>
              <a:t>number.stream</a:t>
            </a:r>
            <a:r>
              <a:rPr lang="en-US" dirty="0"/>
              <a:t>().map(x-&gt;x*x).collect(</a:t>
            </a:r>
            <a:r>
              <a:rPr lang="en-US" dirty="0" err="1"/>
              <a:t>Collectors.toList</a:t>
            </a:r>
            <a:r>
              <a:rPr lang="en-US" dirty="0"/>
              <a:t>());</a:t>
            </a:r>
          </a:p>
          <a:p>
            <a:r>
              <a:rPr lang="en-US" dirty="0"/>
              <a:t>filter: The filter method is used to select elements as per the Predicate passed as argument.</a:t>
            </a:r>
          </a:p>
          <a:p>
            <a:r>
              <a:rPr lang="en-US" dirty="0"/>
              <a:t>List names = </a:t>
            </a:r>
            <a:r>
              <a:rPr lang="en-US" dirty="0" err="1"/>
              <a:t>Arrays.asList</a:t>
            </a:r>
            <a:r>
              <a:rPr lang="en-US" dirty="0"/>
              <a:t>("</a:t>
            </a:r>
            <a:r>
              <a:rPr lang="en-US" dirty="0" err="1"/>
              <a:t>Reflection","Collection","Stream</a:t>
            </a:r>
            <a:r>
              <a:rPr lang="en-US" dirty="0"/>
              <a:t>");</a:t>
            </a:r>
          </a:p>
          <a:p>
            <a:r>
              <a:rPr lang="en-US" dirty="0"/>
              <a:t>List result = </a:t>
            </a:r>
            <a:r>
              <a:rPr lang="en-US" dirty="0" err="1"/>
              <a:t>names.stream</a:t>
            </a:r>
            <a:r>
              <a:rPr lang="en-US" dirty="0"/>
              <a:t>().filter(s-&gt;</a:t>
            </a:r>
            <a:r>
              <a:rPr lang="en-US" dirty="0" err="1"/>
              <a:t>s.startsWith</a:t>
            </a:r>
            <a:r>
              <a:rPr lang="en-US" dirty="0"/>
              <a:t>("S")).collect(</a:t>
            </a:r>
            <a:r>
              <a:rPr lang="en-US" dirty="0" err="1"/>
              <a:t>Collectors.toList</a:t>
            </a:r>
            <a:r>
              <a:rPr lang="en-US" dirty="0"/>
              <a:t>());</a:t>
            </a:r>
          </a:p>
          <a:p>
            <a:r>
              <a:rPr lang="en-US" dirty="0"/>
              <a:t>sorted: The sorted method is used to sort the stream.</a:t>
            </a:r>
          </a:p>
          <a:p>
            <a:r>
              <a:rPr lang="en-US" dirty="0"/>
              <a:t>List names = </a:t>
            </a:r>
            <a:r>
              <a:rPr lang="en-US" dirty="0" err="1"/>
              <a:t>Arrays.asList</a:t>
            </a:r>
            <a:r>
              <a:rPr lang="en-US" dirty="0"/>
              <a:t>("</a:t>
            </a:r>
            <a:r>
              <a:rPr lang="en-US" dirty="0" err="1"/>
              <a:t>Reflection","Collection","Stream</a:t>
            </a:r>
            <a:r>
              <a:rPr lang="en-US" dirty="0"/>
              <a:t>");</a:t>
            </a:r>
          </a:p>
          <a:p>
            <a:r>
              <a:rPr lang="en-US" dirty="0"/>
              <a:t>List result = </a:t>
            </a:r>
            <a:r>
              <a:rPr lang="en-US" dirty="0" err="1"/>
              <a:t>names.stream</a:t>
            </a:r>
            <a:r>
              <a:rPr lang="en-US" dirty="0"/>
              <a:t>().sorted().collect(</a:t>
            </a:r>
            <a:r>
              <a:rPr lang="en-US" dirty="0" err="1"/>
              <a:t>Collectors.toList</a:t>
            </a:r>
            <a:r>
              <a:rPr lang="en-US" dirty="0"/>
              <a:t>());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3215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2556</TotalTime>
  <Words>5015</Words>
  <Application>Microsoft Office PowerPoint</Application>
  <PresentationFormat>Widescreen</PresentationFormat>
  <Paragraphs>818</Paragraphs>
  <Slides>119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3" baseType="lpstr">
      <vt:lpstr>Rockwell</vt:lpstr>
      <vt:lpstr>Rockwell Condensed</vt:lpstr>
      <vt:lpstr>Wingdings</vt:lpstr>
      <vt:lpstr>Wood Type</vt:lpstr>
      <vt:lpstr>Collections</vt:lpstr>
      <vt:lpstr>topics</vt:lpstr>
      <vt:lpstr>Collections Overview</vt:lpstr>
      <vt:lpstr>PowerPoint Presentation</vt:lpstr>
      <vt:lpstr>Collection Interface </vt:lpstr>
      <vt:lpstr>generics</vt:lpstr>
      <vt:lpstr>Generics in Java</vt:lpstr>
      <vt:lpstr>Advantage of Java Generics </vt:lpstr>
      <vt:lpstr>PowerPoint Presentation</vt:lpstr>
      <vt:lpstr>List Interface </vt:lpstr>
      <vt:lpstr>LIST interface without using gEnerics</vt:lpstr>
      <vt:lpstr>List interface</vt:lpstr>
      <vt:lpstr>ArrayList</vt:lpstr>
      <vt:lpstr>ArrayList </vt:lpstr>
      <vt:lpstr>Java ArrayList Vs Array</vt:lpstr>
      <vt:lpstr>Advantage of ArrayList</vt:lpstr>
      <vt:lpstr>Arraylist without generics</vt:lpstr>
      <vt:lpstr>ArrayList program</vt:lpstr>
      <vt:lpstr>Arraylist program</vt:lpstr>
      <vt:lpstr>Output</vt:lpstr>
      <vt:lpstr>ArrayList functions</vt:lpstr>
      <vt:lpstr>ArrayList functions</vt:lpstr>
      <vt:lpstr>Creating an ArrayList from array object</vt:lpstr>
      <vt:lpstr>ArrayList contd.</vt:lpstr>
      <vt:lpstr>ArrayList contd..</vt:lpstr>
      <vt:lpstr>Exception as the ArrayList object is fixed sized</vt:lpstr>
      <vt:lpstr>The ArrayList creation code updated</vt:lpstr>
      <vt:lpstr>output</vt:lpstr>
      <vt:lpstr>Java ArrayList forEach() </vt:lpstr>
      <vt:lpstr>output</vt:lpstr>
      <vt:lpstr>Comparator Interface in Java with Examples</vt:lpstr>
      <vt:lpstr>Sorting</vt:lpstr>
      <vt:lpstr>Sorting an ArrayList</vt:lpstr>
      <vt:lpstr>Set</vt:lpstr>
      <vt:lpstr>Set in Java</vt:lpstr>
      <vt:lpstr>Types of sets</vt:lpstr>
      <vt:lpstr>Set Interface </vt:lpstr>
      <vt:lpstr>HashSet</vt:lpstr>
      <vt:lpstr>Adding item in a set</vt:lpstr>
      <vt:lpstr>Operations on the Set Interface </vt:lpstr>
      <vt:lpstr>Set operations</vt:lpstr>
      <vt:lpstr>Set operations</vt:lpstr>
      <vt:lpstr>Set operations</vt:lpstr>
      <vt:lpstr>hashCode()</vt:lpstr>
      <vt:lpstr>What is the importance of hashcode?</vt:lpstr>
      <vt:lpstr>Comparing hashcode</vt:lpstr>
      <vt:lpstr>Comparing hashcode</vt:lpstr>
      <vt:lpstr>output</vt:lpstr>
      <vt:lpstr>QUEUE</vt:lpstr>
      <vt:lpstr>Queue</vt:lpstr>
      <vt:lpstr>Use cases of queue</vt:lpstr>
      <vt:lpstr>Operation on a queue </vt:lpstr>
      <vt:lpstr>Insert an element in a queue. </vt:lpstr>
      <vt:lpstr>Delete any element from the queue. </vt:lpstr>
      <vt:lpstr>Creating Queue Objects:</vt:lpstr>
      <vt:lpstr>What is PriorityQueue in Java? </vt:lpstr>
      <vt:lpstr>PowerPoint Presentation</vt:lpstr>
      <vt:lpstr>Methods in Priority Queue class </vt:lpstr>
      <vt:lpstr>METHOD DESCRIPTION</vt:lpstr>
      <vt:lpstr>Program to implement a queue</vt:lpstr>
      <vt:lpstr>Priority queue</vt:lpstr>
      <vt:lpstr>Priority queue</vt:lpstr>
      <vt:lpstr>PowerPoint Presentation</vt:lpstr>
      <vt:lpstr>method</vt:lpstr>
      <vt:lpstr>Max Priority Queue </vt:lpstr>
      <vt:lpstr>Max priority queue</vt:lpstr>
      <vt:lpstr>Max priority queue implementation</vt:lpstr>
      <vt:lpstr>Priority queue implementation</vt:lpstr>
      <vt:lpstr>Priority queue implementation</vt:lpstr>
      <vt:lpstr>Priority queue output</vt:lpstr>
      <vt:lpstr>Exercise</vt:lpstr>
      <vt:lpstr>MAP</vt:lpstr>
      <vt:lpstr>MAP in java</vt:lpstr>
      <vt:lpstr>PowerPoint Presentation</vt:lpstr>
      <vt:lpstr>The Map interface maintains 3 different sets:</vt:lpstr>
      <vt:lpstr>PowerPoint Presentation</vt:lpstr>
      <vt:lpstr>What is a hashtable?</vt:lpstr>
      <vt:lpstr>Hashing (Hash Function) </vt:lpstr>
      <vt:lpstr>Collision resolution by chaining </vt:lpstr>
      <vt:lpstr>Good Hash Functions </vt:lpstr>
      <vt:lpstr>Hashmap</vt:lpstr>
      <vt:lpstr>Create a HashMap </vt:lpstr>
      <vt:lpstr>Basic Operations on Java HashMap </vt:lpstr>
      <vt:lpstr>Creating a list of fruits</vt:lpstr>
      <vt:lpstr>Creating a map with the dimension of a apartment</vt:lpstr>
      <vt:lpstr>Creating a HashMap</vt:lpstr>
      <vt:lpstr>Adding the value of a key</vt:lpstr>
      <vt:lpstr>output</vt:lpstr>
      <vt:lpstr>Change HashMap Value</vt:lpstr>
      <vt:lpstr>output</vt:lpstr>
      <vt:lpstr>Properties</vt:lpstr>
      <vt:lpstr>Reading and Writing Properties File in Java </vt:lpstr>
      <vt:lpstr>Properties class in Java</vt:lpstr>
      <vt:lpstr>Retrieving properties</vt:lpstr>
      <vt:lpstr>Method                   Description</vt:lpstr>
      <vt:lpstr>PowerPoint Presentation</vt:lpstr>
      <vt:lpstr>Java 8 Stream</vt:lpstr>
      <vt:lpstr>PowerPoint Presentation</vt:lpstr>
      <vt:lpstr>Different Operations On Streams-</vt:lpstr>
      <vt:lpstr>Squaring the elements of a list using stream</vt:lpstr>
      <vt:lpstr>output</vt:lpstr>
      <vt:lpstr>Filtering the elements of a list using stream</vt:lpstr>
      <vt:lpstr>output</vt:lpstr>
      <vt:lpstr>Filtering name of students which starts with S</vt:lpstr>
      <vt:lpstr>output</vt:lpstr>
      <vt:lpstr>Sorting the elements of a list</vt:lpstr>
      <vt:lpstr>output</vt:lpstr>
      <vt:lpstr>Java Example: Filtering Collection using Stream</vt:lpstr>
      <vt:lpstr>Filtering the product stream</vt:lpstr>
      <vt:lpstr>Filtering the product stream</vt:lpstr>
      <vt:lpstr>Terminal Operations: </vt:lpstr>
      <vt:lpstr>Reducce operation</vt:lpstr>
      <vt:lpstr>Reduce operation</vt:lpstr>
      <vt:lpstr>output</vt:lpstr>
      <vt:lpstr>Method Chaining In Java with Examples</vt:lpstr>
      <vt:lpstr>Calculating the sum of square of elements in a list using method chaining</vt:lpstr>
      <vt:lpstr>Method chaining</vt:lpstr>
      <vt:lpstr>output</vt:lpstr>
      <vt:lpstr>extract values from HashMap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Administrator</dc:creator>
  <cp:lastModifiedBy>Administrator</cp:lastModifiedBy>
  <cp:revision>134</cp:revision>
  <dcterms:created xsi:type="dcterms:W3CDTF">2022-07-07T12:52:17Z</dcterms:created>
  <dcterms:modified xsi:type="dcterms:W3CDTF">2022-07-13T18:57:52Z</dcterms:modified>
</cp:coreProperties>
</file>