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9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2-07-15T09:45:40.2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6809 12453,'17'0,"1"0,17 0,36 0,-54 0,19 0,17-18,-1 18,-34 0,17 0,-17 0,35 0,-18 0,-17 0,-1 0,1 0,0 0,17 0,-17 0,-1 0,1 0,17 0,1 0,-1 0,0 0,0 0,36 0,-36 0,0 0,36 0,-18 0,-18 0,36 0,-18 0,-18 0,0 0,18 0,-35 0,-1 0,1 0,0 0,35 0,-36 0,19 0,-1 0,0 0,-17 0,-1 0,1 0,0 0,17 0,0 0,-17 0,17 0,-17 0,-1 0,36 0,-35 0,0 0,-1 0,1 0,0 0,17 0,-18 0,1 0,0 0,-1 0,1 0,0 0,-1 0,1 0</inkml:trace>
  <inkml:trace contextRef="#ctx0" brushRef="#br0" timeOffset="4735.6399">6897 11483,'0'18,"0"17,0-18,0 1,0 0,0 52,0-34,0-19,0 1,0 17,0 0,0-17,0 0,0-1,0 1,0 17,0-17,0 0,0-1,0 1,0-1,0 1,0 0,0-1,0 1,0 0,0-1,0 19,0-19,0 1,0 17,0 0,-18 36,1-36,17 0,0-17,-18 17,18-17,0 0,0-1</inkml:trace>
  <inkml:trace contextRef="#ctx0" brushRef="#br0" timeOffset="7205.6815">6826 11501,'36'0,"-19"0,36 0,18 17,-18-17,-1 0,37 0,-1 0,18 0,-53 0,70 0,-88 0,1-17,17 17,-1 0,1 0,-17-18,17 18,-1-18,19 1,-18 17,-18-18,36 0,-36 1,0 17,54 0,-54 0,0 0,18 0,18 0,-54 0,1 0,17 0,0 0,1 0,-19-18,1 18,0 0,-18 18,0-1,0 1,17 0,-17 17,18 18,0-18,-18-17,0 17,0-17,0 17,17-17,-17 17,0 0,18-35,-18 35,0-17,17-18,-17 53,0-35,0 35,0-1,36-16,-19-19,-17 1,0 0,0-1,0 1,0 0,0-1,0 1,0-1,18 1,-18 17,18 36,-18-18,0 35,17-53,-17 1,0 17,0-36,0 1,0-1,-35-17,35-35,0 18</inkml:trace>
  <inkml:trace contextRef="#ctx0" brushRef="#br0" timeOffset="10770.2684">26405 1746,'0'18,"36"17,-19-17,1 52,0-52,17 35,-17 17,-1-17,-17 18,18-18,-18 0,17-18,-17-17,0 17,0 0,18 1,-18-19,18 1,-18 17,17-35,-17 18,0-1</inkml:trace>
  <inkml:trace contextRef="#ctx0" brushRef="#br0" timeOffset="12999.2522">26441 1746,'17'-17,"19"-1,-1-17,35-1,-34 36,17-53,-36 53,-17-17,53-18,0 17,-35 0,88-17,-54-53,19 53,35-1,-71 1,71-18,-88 35,-1 1,19-1,34 18,-52-17,17 17,0-18,-35 0,18 18,17-17,-35-1,18 18,-1 0,-17 18,0-1,18-17,-18 18,0 17,18-17,-1 52,1-17,17 18,-17-1,-18-17,18-17,-1 34,1-17,-18-35,18 17,-18 0,0-17,0 35,17 17,-17-34,18-1,-18 35,0-34,35-36,-35 17,0 1,0 0,0-1,0 1,-18-18,1 0,-1 0,-17 18,-18-1,-35 1,35-1,0 1,0 0,0-18,-17 35,52-17,0-18,-35 17,36-17,-89 18,71 0,-1-1,-34 1,34 0,19 17,-18-35,-1 17,19-17,-1 18,0-18,1 18,-1-18,0 0,1 0,-1 0,1 0,-1 0,0 0</inkml:trace>
  <inkml:trace contextRef="#ctx0" brushRef="#br0" timeOffset="15334.6653">26529 2258,'-18'0,"1"0,-1 17,0 1,-17 0,17-1,-17 1,17 17,-17 1,-18-1,18-18,0 19,-1 17,1-36,35 1,-35-18,17 0</inkml:trace>
  <inkml:trace contextRef="#ctx0" brushRef="#br0" timeOffset="18027.802">25012 2875,'0'18,"0"-1,18 19,-1-19,1 36,17-17,-17-19,17 36,0 0,-17-18,0-17,-1 0,1 17,17 18,-17-53,-1 17,-17 1,0 0,0-1,18-17</inkml:trace>
  <inkml:trace contextRef="#ctx0" brushRef="#br0" timeOffset="20766.7241">25030 2875,'17'0,"18"-35,1 35,-19-18,19 1,17-19,-18-17,-17 36,34-19,-16 19,-1-18,0-18,18 35,-35 0,17 1,0-19,36 1,-18 0,-36 17,89-17,-88 17,17 18,1-17,-19 17,18-18,-17 18,-18-18,18 18,-18-17,17 17,1 0,-18 17,0 1,0 0,0-1,18-17,-18 18,17 0,-17 17,18 0,0 0,-18-17,17 35,1 0,-1 0,-17-36,18 54,0-36,-1-17,1 17,-18 0,18-17,-1 0,-17-1,18-17,-18 18,18 35,-1-53,1 18,-18-1,0 1,17-18,-17 18,36-1,-36 1,0-1,0 1,-18-18,0 0,1 0,-1 0,-17 0,-18 18,18-1,-18 19,-18-19,36 19,0-19,-1-17,1 18,18-1,-19-17,19 18,17 0,-18-18,-17 17,17 19,0-36,-17 17,17-17,1 0,-18 18,17-18,18 18,-18-18,1 0,-1 0,0 0,1 0,-1 0,0 0,1 0,-1 0,1-18,-1 18,-17 0,35-18,0 1,-18 17,18-18,-18 18,18-18,-17 1,-1 17,18-18,0 0,0 1,0-1,0 1,0-1</inkml:trace>
  <inkml:trace contextRef="#ctx0" brushRef="#br0" timeOffset="24176.5583">24871 1993,'0'18,"0"-1,0 1,0 0,0-1,0 19,0-19,0 1,0 0,0-1,0 1,0-1,0 1,0 0,0-1,0-52,-18 17,1 1,-1-18,18-18,0 35,-35 18,35-35,0 17,0 0,0 1,0-1,0 1,17-1,1 0,0 1,-1-1,1 0,-1 1,1-1,0 18,-1 0,-17-18,0 36,18-18,-18 18,0-1,0 1,0 0,0-1,0 1,0 0,0-1,0 1,0-1,0 1,0 0,-18-18,18 17,-17-17,17-17,0-1,17 0,-17 1,0-1,18 1,0-1,-1 18,19-18,-36 1,17 17,1 0,-18 17,0 1,0 0,0-1,0 1,0-1,0 1,0 0,0-1,0 1,0 0,0-1,0 1,-18-18,18 18,-35-1,35 1,-18-18,1 0,-1 0,18 17,-18-17,18 18,-17-18,-1 0,18-18</inkml:trace>
  <inkml:trace contextRef="#ctx0" brushRef="#br0" timeOffset="34659.4519">22595 4004,'18'35,"17"1,-35-1,18 0,0-17,-1 17,36 0,-18 54,1-54,-19 18,19 17,-19-34,1 16,0-52,-1 18,-17 17,0-17</inkml:trace>
  <inkml:trace contextRef="#ctx0" brushRef="#br0" timeOffset="36346.1249">22613 4145,'18'0,"-18"-18,35-17,0 18,18-72,0 54,0-53,-18 70,18-52,18 17,-18 0,52-35,-52 35,18 17,-18-34,0 35,17-18,-52 35,0 18,-1-53,19 36,-19-1,-17 0,35 18,-17 0,0 18,-18 0,17 34,1-34,0 17,-1 54,1-72,17 36,-17 18,17-1,-17-17,17-18,0 18,-17-17,-18-19,0 1,0 0,0-1,18-17,-18 18,0-1,0 1,0 0,0-1,0 19,-18-1,-35 0,-18 18,-34 53,-1-18,0 0,0-35,0 0,18-18,-18 54,71-72,-18 1,18 0,-36-1,18 36,18-35,-18 17,36-35,-1 18,-17-18,35 17,-18-17,18 18,-18-18</inkml:trace>
  <inkml:trace contextRef="#ctx0" brushRef="#br0" timeOffset="38664.1496">23601 4022,'17'-36,"1"1,106-18,17-53,-18 36,-52 17,17-18,-35 36,-18 17,0-17,36-18,-53 36,34-19,1 1,-17 35,-19-18,19 1,-19-19,36 19,-35 17,17-18,-17 18,-1-17,36-1,-17 0,-1 1,-18-1,1 0,35 18,-53-17,35-1,-17 18,-18-18,18 18,-18-17,17 17,1 0,-1-18,19 18,-19 0,1 0,0-17,-1 17,19-36,-19 36</inkml:trace>
  <inkml:trace contextRef="#ctx0" brushRef="#br0" timeOffset="40270.7497">24959 2840,'18'0,"-1"0,1 0,0 0,-1 0,18 0,-17 0,0 0,-1 0,1 0,0 0,-1 0,1 0,-18 17,0 1,18-18,-18 18,0-1,0 1,0 0,0-1,0 1,0 0,0-1,0 19,0-19,0 1,0 17,0-17,0-1,-18 19,18-19,0 1,0 0,0-1</inkml:trace>
  <inkml:trace contextRef="#ctx0" brushRef="#br0" timeOffset="41904.1025">25753 2452,'35'17,"-17"19,35-19,-18 54,35-18,1 0,0-18,-36-17,0-1,-17 1,-1 17,36-17,-35-18,-18 17,18-17,-1 18,1 0,-18-1,17 1,1 0,0-1,-1 1,1-18,-18 18,0-1,0 19</inkml:trace>
  <inkml:trace contextRef="#ctx0" brushRef="#br0" timeOffset="43019.4361">25576 2628,'0'18,"0"-1,0 19,0-1,18 18,-18-35,0-1,18 1,-1 17,19 18,-19-18,1-17,-1 17,19 18,-36-35,35-18,-17 35,-18 0,17-17,1 17,17 1,-35-19,18-17,0 35,-1-35,-17 18,0 17,0-17,18-18,-1 0,-17 18,0-36</inkml:trace>
  <inkml:trace contextRef="#ctx0" brushRef="#br0" timeOffset="44005.5086">25365 2893,'0'35,"0"0,17 54,19-19,-19-35,1 18,0 0,-1-35,-17 17,35 18,-35-35,18-18,-18 17,18 1,-18 0,17-18,-17 17</inkml:trace>
  <inkml:trace contextRef="#ctx0" brushRef="#br0" timeOffset="45370.762">25982 2769,'35'-17,"18"-36,-35 35,70-52,-17-1,-18 18,35-53,-35 53,-36 18,36-18,-17 18,-19 17,18-17,-35 17,18 18,35-53,-35 18,-1 35,19-35,-1 0,0-1,0 19,-17 17,0-18,-18 0,17 18</inkml:trace>
  <inkml:trace contextRef="#ctx0" brushRef="#br0" timeOffset="46993.2054">26758 1870,'18'0,"-1"0,-17 17,0 19,0-19,0 1,0 0,0-1,0 1,18-18,-18 17,18-17,-18 18,0 0,0-1,0 1,0 0</inkml:trace>
  <inkml:trace contextRef="#ctx0" brushRef="#br0" timeOffset="48883.5997">26776 1834,'17'0,"19"0,-36-17,17 17,1 0,0 0,-1 0,1 0,0 17,-18 1,0 0,17-1,-17 1,0 0,0 17,0-17,0-1,0 1,0-1,0 1,0 17</inkml:trace>
  <inkml:trace contextRef="#ctx0" brushRef="#br0" timeOffset="56642.8288">24730 3016,'35'36,"0"16,1-16,-19 17,54 0,-36-1,0 19,1-53,-1 17,-35 0,17-17,1-1,0 1,-18 0,17-1,1 1,-18 0,35-1,-35 1</inkml:trace>
  <inkml:trace contextRef="#ctx0" brushRef="#br0" timeOffset="58329.3872">24836 3210,'35'-17,"0"-36,18-18,-35 36,17 0,-17 17,-1 18,-17-18,18 18,-1 0,-17 18,18-18,-18 18,0-1,18 1,-18 17,17-35,1 18,-18 17,0-17,18-1,-1 19,1-19,-18 1,18 0,17-1,-17 36,-18-35,0-1,17 1,1-18,-18 18,0-1,17 1,-17 0,0-1,0 1,18-18,-18 17,0 1,0 17,-18-17,-17-18,-53 18,17 17,54-35,-54 35,18-17,18-18,17 0,1 35,-19-35,36 18</inkml:trace>
  <inkml:trace contextRef="#ctx0" brushRef="#br0" timeOffset="63886.5502">25506 4057,'35'-18,"0"1,-17-19,35 19,-35-1,17 0,-18 1,36-18,0-1,0 19,-17-19,52-17,-18 18,-34 18,16-1,1 18,0-18,0 1,-18-19,18 1,18 17,-36 1,-17-1,0 0,-1 18,1-17,17-18,-17 35,-18-18</inkml:trace>
  <inkml:trace contextRef="#ctx0" brushRef="#br0" timeOffset="65278.739">29139 2381,'0'36,"0"-19,0 1,0-1,0 1,18 17,-18-17,0 0,0-1,0 1,0 17,0-17,0-1,18 1,-18 0,0-1,0 19,0-19,0 1</inkml:trace>
  <inkml:trace contextRef="#ctx0" brushRef="#br0" timeOffset="67102.5478">29051 2328,'18'0,"0"-17,17-1,-18 0,72-35,-19-17,36-1,-35 18,17-17,0 17,-35 0,53 0,-53 0,-36 53,1-35,35 17,-18 18,-17-17,-18-1,17 18,1 0,-18 18,0-1,18 1,-18 0,0 17,17 0,1 0,-18 1,18 34,-1-17,-17-35,18 17,-18-17,0-1,0 1,0 0,0-1,0 1,0 0,0-1,0 1,0-1,-18 1,1 35,-54 0,18-18,-17 1,-19-19,19 1,35-1,-18 19,35-36,-17 0,-1 17,-17-17,53 18,-35 0,0-18,17 17,-35-17,36 18,-1 0,0-1,18 1,-17-18,17 17,-18-17</inkml:trace>
  <inkml:trace contextRef="#ctx0" brushRef="#br0" timeOffset="68302.9014">28646 2822,'0'-17,"17"17,1-18,-18 0,17 18,1 0,0 0,-18-17,17 17,19 0,-36-18,0 0,17 18,-17-17</inkml:trace>
  <inkml:trace contextRef="#ctx0" brushRef="#br0" timeOffset="69884.1044">27182 3140,'17'-18,"1"-17,17 17,18-35,-18 0,1 0,16 18,-16 0,17 0,0-1,-53 19,35-19,0 19,36-54,-36 54,0-19,36 1,-36 17,-17-17,17 17,-17 18,17-17,-17-1,-1 1,18 17,-35-18,18 18,0-18,-1 18,-17-17,18 17,0 0,-1 0,-17 17,18-17,-18 18,0 0,0-1,18-17,17 0,-35 18,35-1,18 36,18-17,-1-1,1 0,35 53,-1-52,-16-1,-54 0,18-17,17 17,-34-17,-36-1,17-17,1 0,-18 18,0 0</inkml:trace>
  <inkml:trace contextRef="#ctx0" brushRef="#br0" timeOffset="71688.5422">27323 3052,'-18'35,"0"18,-17 70,35-70,-18 35,18-17,0-18,0 35,0-35,0 35,0-17,0 17,0-18,0-17,0-17,0-1,0-18,0 1,0 17,0-17,0 0,0-1,18-17,17-17,1-54,69 18,54-70,-106 52,88-17,-35 0,18 0,-36 35,0-18,0 36,0 0,-35 17,-17 0,16 18,-16-17,-1-1,18-17,-18 35,0-18,1 18,-19-18,36 1,-17-1,-19 18,1-17,-1 17,1-18,-18-17,35 35,-17 0,-18-18,18 0,-1 1,1 17,0 0,-18-18,17 18,-17-18,18 1,-18-1,0 1,0-1,0 0,0 1</inkml:trace>
  <inkml:trace contextRef="#ctx0" brushRef="#br0" timeOffset="72763.6625">27728 3069,'0'-17</inkml:trace>
  <inkml:trace contextRef="#ctx0" brushRef="#br0" timeOffset="74376.9211">28399 2716,'35'0,"-17"0,-1 0,36 0,18-17,-1-1,18 18,-17-18,17 1,-35 17,-18-18,36 1,-18-1,0 0,-36-17,36 35,-35 0,0 0,-1 0,1-18,-1 1,19 17,-19 0,1 0,0 0</inkml:trace>
  <inkml:trace contextRef="#ctx0" brushRef="#br0" timeOffset="75850.7429">28892 2469,'18'0,"-18"18,18-18,-1 0,1 0,0 0,-1 0,1 0,0 0,-1 0,-17 18,18-18,-18 17,0 1,0 0,0-1,0 1,0 0,0-1,0 1,0-1,0 1,0 17,0-17,0 0,0-1,0 1,0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2-07-15T09:47:46.1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6879 7038,'18'0,"35"0,-18 0,88 0,-17 0,-18 0,-52 0,52-18,0 18,36-17,-19 17,19-18,-18 18,-36 0,1 0,-1 0,-52 0,35 0,-18 0,18 0,18 0,-1 0,-34 0,87 0,-88 18,36-18,-18 17,0-17,-18 0,36 18,-36-18,-18 18,1-18,17 0,1 0,-19 0,1 0,17 0,-17 0,17 0,-17 0</inkml:trace>
  <inkml:trace contextRef="#ctx0" brushRef="#br0" timeOffset="4471.8354">8767 10460,'17'0,"18"0,18 0,18 0,-18 0,35 0,-17 0,17 0,-53 0,-17 0,17 0,-17 0,35 0,-36 0,1 0,-1 0</inkml:trace>
  <inkml:trace contextRef="#ctx0" brushRef="#br0" timeOffset="6806.619">6967 14305,'53'0,"35"18,36-18,17 0,-35 0,0 0,17 0,-35 0,1 0,-54 0,0 0,0 0,-17 0,0 0,-1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2-07-15T09:48:03.1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8714 15893,'17'0,"36"0,0 0,35 0,-52 0,34 0,-35 0,-17 0,17 0,-17 0,17 0,-17 0,17 0,-17 0,-1 0,54 0,-53 0,17 0,0 0,18 0,0 0,-18 0,18 0,-18 0,18 17,-35-17,35 0,-35 0,34 18,-16-18,17 0,0 18,-18-18,18 0,-18 17,0-17,1 0,-1 0,-17 0,17 0,-18 0,1 0,0 0,17 0,-17 0,-1 0</inkml:trace>
  <inkml:trace contextRef="#ctx0" brushRef="#br0" timeOffset="2990.403">9102 12559,'53'0,"-1"0,72 0,-36-35,0 17,-17 18,-18-18,0 18,-36 0,36 0,0 0,-35-17,17 17,0 0,1 0,-1 0,18 0,-18 0,0 0,-17 0,17 0,-17 0,0 0,-1 0,1 0,0 0,-1 0,1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2-07-15T10:02:32.1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3669 7497,'18'0,"123"0,-36-36,72-17,17 36,-71-36,-52 17,-1 36,36-17,-35-1,17 1,-35 17,18-18,-36 18,0-18,0 18,-17 0,0 0,-1 0,1 0,17 0,0 0,1 0,-1 0,-17 0,-1 0,1 0,0 0</inkml:trace>
  <inkml:trace contextRef="#ctx0" brushRef="#br0" timeOffset="4446.136">4516 9013,'35'0,"18"0,35-35,0 35,36-17,-54 17,71-36,-105 36,16 0,1 0,-35 0,17 0,36 0,-36 0,-17 0,17 0,53 0,-35 0,35 0,-17 0,17-35,-53 35,-17 0,17 0,-17 0,0 0,-1 0</inkml:trace>
  <inkml:trace contextRef="#ctx0" brushRef="#br0" timeOffset="6517.3725">5151 10407,'17'0,"18"0,-17 0,0 0,17-18,0 18,18 0,-18-17,36 17,0-18,-1 18,-17 0,-18 0,36 0,-18 0,-36 0,36 0,-35 0,17 0,1 0,-19 0,1 0,-1 0,1 0,17 0,-17 0,17 0,1 0,-1 0,18-18,0 18,0 0,-36 0,19 0,16 0,19 0,-53 0,17 0,0 0,-17 0,-1 0,1 0,0 0,-1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2-07-15T10:03:14.7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4180 10707,'36'0,"17"-18,17 1,18 17,18-18,-35 18,17 0,0 0,-70 0,52 0,-17 0,18 0,17 0,0 0,0 0,1 0,-1 0,-18 0,19 0,-37 0,-34 0,35 0,-35 0,17 0,0 0,18 0,-18 0,1 0,-19 0,1 0,0 0,-1 0,1 0,-1 0,1 0,0 0,-1 0</inkml:trace>
  <inkml:trace contextRef="#ctx0" brushRef="#br0" timeOffset="16537.1968">10477 11501,'0'17,"36"-17,-19 0,1 0,0 0,-1 0,19 0,-19 0,1 0,0 0,-1 0,1 0,-1 0,1-17,0 17,-1 0,1 0,0 0,-1 0,1 0</inkml:trace>
  <inkml:trace contextRef="#ctx0" brushRef="#br0" timeOffset="20425.4085">11624 12647,'18'0,"-1"0,1 0,0 0,-1 0,18 0,-17 0,0 0,-1 0,1 0,-36 0,1 0,-1 0,0 0,1 0,-1 0,1 0,-1 0,0 0,1 0,-1 0,0 0,1 0,-1 0</inkml:trace>
  <inkml:trace contextRef="#ctx0" brushRef="#br0" timeOffset="22032.2868">11553 12629,'18'0,"0"-17,17 17,-17 0,17-18,-17 18,-1 0,1 0,-1 0,1 0</inkml:trace>
  <inkml:trace contextRef="#ctx0" brushRef="#br0" timeOffset="30836.9301">9631 12859,'35'-18,"0"18,54 0,16-18,-16 1,-19-1,36 1,-88 17,35-18,-18 18,18 0,0 0,0 0,35 0,-53 0,53 0,-35 0,0 18,-35-18,17 0,0 0,1 0,-19 0,1 0,17 0,-17 0,-1 0,1 0,0 17,-1-17,36 0,-35 0,-1 0,1 0,0 0,-1 0,1 0,0 0,-1 0</inkml:trace>
  <inkml:trace contextRef="#ctx0" brushRef="#br0" timeOffset="34400.5677">11218 12788</inkml:trace>
  <inkml:trace contextRef="#ctx0" brushRef="#br0" timeOffset="34581.0846">11218 12788</inkml:trace>
  <inkml:trace contextRef="#ctx0" brushRef="#br0">11218 12788</inkml:trace>
</inkml:ink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B026-B87F-437B-9128-A15A8678F8A3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78DF32A-D91B-4E45-9794-4375253DB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09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B026-B87F-437B-9128-A15A8678F8A3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F32A-D91B-4E45-9794-4375253DB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03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B026-B87F-437B-9128-A15A8678F8A3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F32A-D91B-4E45-9794-4375253DB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11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B026-B87F-437B-9128-A15A8678F8A3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F32A-D91B-4E45-9794-4375253DB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84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D14B026-B87F-437B-9128-A15A8678F8A3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78DF32A-D91B-4E45-9794-4375253DB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95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B026-B87F-437B-9128-A15A8678F8A3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F32A-D91B-4E45-9794-4375253DB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87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B026-B87F-437B-9128-A15A8678F8A3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F32A-D91B-4E45-9794-4375253DB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66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B026-B87F-437B-9128-A15A8678F8A3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F32A-D91B-4E45-9794-4375253DB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02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B026-B87F-437B-9128-A15A8678F8A3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F32A-D91B-4E45-9794-4375253DB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5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B026-B87F-437B-9128-A15A8678F8A3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F32A-D91B-4E45-9794-4375253DB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20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B026-B87F-437B-9128-A15A8678F8A3}" type="datetimeFigureOut">
              <a:rPr lang="en-IN" smtClean="0"/>
              <a:t>15-07-2022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F32A-D91B-4E45-9794-4375253DB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86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D14B026-B87F-437B-9128-A15A8678F8A3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78DF32A-D91B-4E45-9794-4375253DB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20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8-stream" TargetMode="External"/><Relationship Id="rId2" Type="http://schemas.openxmlformats.org/officeDocument/2006/relationships/hyperlink" Target="https://www.javatpoint.com/java-filedescriptor-clas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customXml" Target="../ink/ink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IO programming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27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86" y="2093976"/>
            <a:ext cx="5050852" cy="372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8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FileInputStream</a:t>
            </a:r>
            <a:r>
              <a:rPr lang="en-US" dirty="0" smtClean="0"/>
              <a:t> Class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FileInputStream</a:t>
            </a:r>
            <a:r>
              <a:rPr lang="en-US" dirty="0" smtClean="0"/>
              <a:t> class obtains input bytes from a file. </a:t>
            </a:r>
          </a:p>
          <a:p>
            <a:r>
              <a:rPr lang="en-US" dirty="0" smtClean="0"/>
              <a:t>It is used for reading byte-oriented data (streams of raw bytes) such as image data, audio, video etc. </a:t>
            </a:r>
          </a:p>
          <a:p>
            <a:r>
              <a:rPr lang="en-US" dirty="0" smtClean="0"/>
              <a:t>You can also read character-stream data. </a:t>
            </a:r>
          </a:p>
          <a:p>
            <a:r>
              <a:rPr lang="en-US" dirty="0" smtClean="0"/>
              <a:t>But, for reading streams of characters, it is recommended to use </a:t>
            </a:r>
            <a:r>
              <a:rPr lang="en-US" dirty="0" err="1" smtClean="0"/>
              <a:t>FileReader</a:t>
            </a:r>
            <a:r>
              <a:rPr lang="en-US" dirty="0" smtClean="0"/>
              <a:t> 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933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04" y="0"/>
            <a:ext cx="10058400" cy="1609344"/>
          </a:xfrm>
        </p:spPr>
        <p:txBody>
          <a:bodyPr/>
          <a:lstStyle/>
          <a:p>
            <a:r>
              <a:rPr lang="en-US" dirty="0" err="1" smtClean="0"/>
              <a:t>FileInputStream</a:t>
            </a:r>
            <a:r>
              <a:rPr lang="en-US" dirty="0" smtClean="0"/>
              <a:t> methods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092634"/>
              </p:ext>
            </p:extLst>
          </p:nvPr>
        </p:nvGraphicFramePr>
        <p:xfrm>
          <a:off x="1068330" y="1402670"/>
          <a:ext cx="9513852" cy="5193438"/>
        </p:xfrm>
        <a:graphic>
          <a:graphicData uri="http://schemas.openxmlformats.org/drawingml/2006/table">
            <a:tbl>
              <a:tblPr/>
              <a:tblGrid>
                <a:gridCol w="4756926"/>
                <a:gridCol w="4756926"/>
              </a:tblGrid>
              <a:tr h="335123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56511" marR="56511" marT="56511" marB="56511">
                    <a:lnL w="7620" cap="flat" cmpd="sng" algn="ctr">
                      <a:solidFill>
                        <a:srgbClr val="B057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57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57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56511" marR="56511" marT="56511" marB="56511">
                    <a:lnL w="7620" cap="flat" cmpd="sng" algn="ctr">
                      <a:solidFill>
                        <a:srgbClr val="B057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57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57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69725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 available()</a:t>
                      </a:r>
                    </a:p>
                  </a:txBody>
                  <a:tcPr marL="37674" marR="37674" marT="37674" marB="3767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the estimated number of bytes that can be read from the input stream.</a:t>
                      </a:r>
                    </a:p>
                  </a:txBody>
                  <a:tcPr marL="37674" marR="37674" marT="37674" marB="3767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482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 read()</a:t>
                      </a:r>
                    </a:p>
                  </a:txBody>
                  <a:tcPr marL="37674" marR="37674" marT="37674" marB="3767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read the byte of data from the input stream.</a:t>
                      </a:r>
                    </a:p>
                  </a:txBody>
                  <a:tcPr marL="37674" marR="37674" marT="37674" marB="3767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9482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 read(byte[] b)</a:t>
                      </a:r>
                    </a:p>
                  </a:txBody>
                  <a:tcPr marL="37674" marR="37674" marT="37674" marB="3767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read up to </a:t>
                      </a:r>
                      <a:r>
                        <a:rPr lang="en-US" sz="11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b.length</a:t>
                      </a:r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bytes of data from the input stream.</a:t>
                      </a:r>
                    </a:p>
                  </a:txBody>
                  <a:tcPr marL="37674" marR="37674" marT="37674" marB="3767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482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 read(byte[] b, int off, int len)</a:t>
                      </a:r>
                    </a:p>
                  </a:txBody>
                  <a:tcPr marL="37674" marR="37674" marT="37674" marB="3767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read up to </a:t>
                      </a:r>
                      <a:r>
                        <a:rPr lang="en-US" sz="11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len</a:t>
                      </a:r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bytes of data from the input stream.</a:t>
                      </a:r>
                    </a:p>
                  </a:txBody>
                  <a:tcPr marL="37674" marR="37674" marT="37674" marB="3767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9482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long skip(long x)</a:t>
                      </a:r>
                    </a:p>
                  </a:txBody>
                  <a:tcPr marL="37674" marR="37674" marT="37674" marB="3767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skip over and discards x bytes of data from the input stream.</a:t>
                      </a:r>
                    </a:p>
                  </a:txBody>
                  <a:tcPr marL="37674" marR="37674" marT="37674" marB="3767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725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FileChannel getChannel()</a:t>
                      </a:r>
                    </a:p>
                  </a:txBody>
                  <a:tcPr marL="37674" marR="37674" marT="37674" marB="3767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the unique FileChannel object associated with the file input stream.</a:t>
                      </a:r>
                    </a:p>
                  </a:txBody>
                  <a:tcPr marL="37674" marR="37674" marT="37674" marB="3767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9482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FileDescriptor getFD()</a:t>
                      </a:r>
                    </a:p>
                  </a:txBody>
                  <a:tcPr marL="37674" marR="37674" marT="37674" marB="3767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the </a:t>
                      </a:r>
                      <a:r>
                        <a:rPr lang="en-US" sz="1100" u="none" strike="noStrike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2"/>
                        </a:rPr>
                        <a:t>FileDescriptor</a:t>
                      </a:r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object.</a:t>
                      </a:r>
                    </a:p>
                  </a:txBody>
                  <a:tcPr marL="37674" marR="37674" marT="37674" marB="3767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725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protected void finalize()</a:t>
                      </a:r>
                    </a:p>
                  </a:txBody>
                  <a:tcPr marL="37674" marR="37674" marT="37674" marB="3767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ensure that the close method is call when there is no more reference to the file input stream.</a:t>
                      </a:r>
                    </a:p>
                  </a:txBody>
                  <a:tcPr marL="37674" marR="37674" marT="37674" marB="3767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9239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close()</a:t>
                      </a:r>
                    </a:p>
                  </a:txBody>
                  <a:tcPr marL="37674" marR="37674" marT="37674" marB="3767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closes the </a:t>
                      </a:r>
                      <a:r>
                        <a:rPr lang="en-US" sz="1100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3"/>
                        </a:rPr>
                        <a:t>stream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37674" marR="37674" marT="37674" marB="3767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320840" y="2597040"/>
              <a:ext cx="1098720" cy="11498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1480" y="2587680"/>
                <a:ext cx="1117440" cy="116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873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Fileinputstream</a:t>
            </a:r>
            <a:r>
              <a:rPr lang="en-US" dirty="0" smtClean="0"/>
              <a:t> read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import </a:t>
            </a:r>
            <a:r>
              <a:rPr lang="en-IN" b="1" dirty="0" err="1"/>
              <a:t>java.io.FileInputStream</a:t>
            </a:r>
            <a:r>
              <a:rPr lang="en-IN" b="1" dirty="0"/>
              <a:t>;</a:t>
            </a:r>
          </a:p>
          <a:p>
            <a:r>
              <a:rPr lang="en-IN" b="1" dirty="0" smtClean="0"/>
              <a:t>public </a:t>
            </a:r>
            <a:r>
              <a:rPr lang="en-IN" b="1" dirty="0"/>
              <a:t>class </a:t>
            </a:r>
            <a:r>
              <a:rPr lang="en-IN" b="1" dirty="0" err="1"/>
              <a:t>finput</a:t>
            </a:r>
            <a:r>
              <a:rPr lang="en-IN" b="1" dirty="0"/>
              <a:t>{</a:t>
            </a:r>
          </a:p>
          <a:p>
            <a:r>
              <a:rPr lang="en-IN" b="1" dirty="0" smtClean="0"/>
              <a:t>public </a:t>
            </a:r>
            <a:r>
              <a:rPr lang="en-IN" b="1" dirty="0"/>
              <a:t>static void main(String [] </a:t>
            </a:r>
            <a:r>
              <a:rPr lang="en-IN" b="1" dirty="0" err="1"/>
              <a:t>args</a:t>
            </a:r>
            <a:r>
              <a:rPr lang="en-IN" b="1" dirty="0"/>
              <a:t>) throws Exception{</a:t>
            </a:r>
          </a:p>
          <a:p>
            <a:r>
              <a:rPr lang="en-IN" b="1" dirty="0" err="1" smtClean="0"/>
              <a:t>FileInputStream</a:t>
            </a:r>
            <a:r>
              <a:rPr lang="en-IN" b="1" dirty="0" smtClean="0"/>
              <a:t> </a:t>
            </a:r>
            <a:r>
              <a:rPr lang="en-IN" b="1" dirty="0" err="1"/>
              <a:t>fs</a:t>
            </a:r>
            <a:r>
              <a:rPr lang="en-IN" b="1" dirty="0"/>
              <a:t>=new </a:t>
            </a:r>
            <a:r>
              <a:rPr lang="en-IN" b="1" dirty="0" err="1"/>
              <a:t>FileInputStream</a:t>
            </a:r>
            <a:r>
              <a:rPr lang="en-IN" b="1" dirty="0"/>
              <a:t>("myfilewelcome.txt");</a:t>
            </a:r>
          </a:p>
          <a:p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i</a:t>
            </a:r>
            <a:r>
              <a:rPr lang="en-IN" b="1" dirty="0"/>
              <a:t>=0;</a:t>
            </a:r>
          </a:p>
          <a:p>
            <a:r>
              <a:rPr lang="en-IN" b="1" dirty="0" smtClean="0"/>
              <a:t>while</a:t>
            </a:r>
            <a:r>
              <a:rPr lang="en-IN" b="1" dirty="0"/>
              <a:t>((</a:t>
            </a:r>
            <a:r>
              <a:rPr lang="en-IN" b="1" dirty="0" err="1"/>
              <a:t>i</a:t>
            </a:r>
            <a:r>
              <a:rPr lang="en-IN" b="1" dirty="0"/>
              <a:t>=</a:t>
            </a:r>
            <a:r>
              <a:rPr lang="en-IN" b="1" dirty="0" err="1"/>
              <a:t>fs.read</a:t>
            </a:r>
            <a:r>
              <a:rPr lang="en-IN" b="1" dirty="0"/>
              <a:t>())!=-1){</a:t>
            </a:r>
          </a:p>
          <a:p>
            <a:r>
              <a:rPr lang="en-IN" b="1" dirty="0" err="1" smtClean="0"/>
              <a:t>System.out.print</a:t>
            </a:r>
            <a:r>
              <a:rPr lang="en-IN" b="1" dirty="0"/>
              <a:t>((char)</a:t>
            </a:r>
            <a:r>
              <a:rPr lang="en-IN" b="1" dirty="0" err="1"/>
              <a:t>i</a:t>
            </a:r>
            <a:r>
              <a:rPr lang="en-IN" b="1" dirty="0"/>
              <a:t>);</a:t>
            </a:r>
          </a:p>
          <a:p>
            <a:r>
              <a:rPr lang="en-IN" b="1" dirty="0"/>
              <a:t>}</a:t>
            </a:r>
          </a:p>
          <a:p>
            <a:r>
              <a:rPr lang="en-IN" b="1" dirty="0"/>
              <a:t>}//main</a:t>
            </a:r>
          </a:p>
          <a:p>
            <a:endParaRPr lang="en-IN" b="1" dirty="0"/>
          </a:p>
          <a:p>
            <a:r>
              <a:rPr lang="en-IN" b="1" dirty="0"/>
              <a:t>}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504800" y="3835440"/>
              <a:ext cx="2750040" cy="7941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440" y="3826080"/>
                <a:ext cx="2768760" cy="81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841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091" y="2312633"/>
            <a:ext cx="69246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8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Serializable</a:t>
            </a:r>
            <a:r>
              <a:rPr lang="en-IN" dirty="0"/>
              <a:t> Interface in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 </a:t>
            </a:r>
            <a:r>
              <a:rPr lang="en-US" sz="2800" b="1" dirty="0" err="1"/>
              <a:t>Serializable</a:t>
            </a:r>
            <a:r>
              <a:rPr lang="en-US" sz="2800" b="1" dirty="0"/>
              <a:t> </a:t>
            </a:r>
            <a:r>
              <a:rPr lang="en-US" sz="2800" dirty="0"/>
              <a:t>interface is present in </a:t>
            </a:r>
            <a:r>
              <a:rPr lang="en-US" sz="2800" b="1" dirty="0"/>
              <a:t>java.io</a:t>
            </a:r>
            <a:r>
              <a:rPr lang="en-US" sz="2800" dirty="0"/>
              <a:t> package. </a:t>
            </a:r>
            <a:endParaRPr lang="en-US" sz="2800" dirty="0" smtClean="0"/>
          </a:p>
          <a:p>
            <a:r>
              <a:rPr lang="en-US" sz="2800" dirty="0" smtClean="0"/>
              <a:t>It </a:t>
            </a:r>
            <a:r>
              <a:rPr lang="en-US" sz="2800" dirty="0"/>
              <a:t>is a </a:t>
            </a:r>
            <a:r>
              <a:rPr lang="en-US" sz="2800" u="sng" dirty="0"/>
              <a:t>marker interface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A </a:t>
            </a:r>
            <a:r>
              <a:rPr lang="en-US" sz="2800" dirty="0"/>
              <a:t>Marker Interface does not have any methods and fields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Thus classes implementing it do not have to implement any methods. </a:t>
            </a:r>
            <a:endParaRPr lang="en-US" sz="2800" dirty="0" smtClean="0"/>
          </a:p>
          <a:p>
            <a:r>
              <a:rPr lang="en-US" sz="2800" dirty="0" smtClean="0"/>
              <a:t>Classes </a:t>
            </a:r>
            <a:r>
              <a:rPr lang="en-US" sz="2800" dirty="0"/>
              <a:t>implement it if they want their instances to be Serialized or </a:t>
            </a:r>
            <a:r>
              <a:rPr lang="en-US" sz="2800" dirty="0" err="1"/>
              <a:t>Deserialized</a:t>
            </a:r>
            <a:r>
              <a:rPr lang="en-US" sz="2800" dirty="0"/>
              <a:t>. 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7538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1390650"/>
            <a:ext cx="71723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8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records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import </a:t>
            </a:r>
            <a:r>
              <a:rPr lang="en-IN" dirty="0" err="1"/>
              <a:t>java.io.Serializable</a:t>
            </a:r>
            <a:r>
              <a:rPr lang="en-IN" dirty="0"/>
              <a:t>;</a:t>
            </a:r>
          </a:p>
          <a:p>
            <a:r>
              <a:rPr lang="en-IN" dirty="0"/>
              <a:t>import java.io.*;</a:t>
            </a:r>
          </a:p>
          <a:p>
            <a:r>
              <a:rPr lang="en-IN" dirty="0"/>
              <a:t>class student implements </a:t>
            </a:r>
            <a:r>
              <a:rPr lang="en-IN" dirty="0" err="1"/>
              <a:t>Serializable</a:t>
            </a: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/>
              <a:t>String name="";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roll=0;</a:t>
            </a:r>
          </a:p>
          <a:p>
            <a:r>
              <a:rPr lang="en-IN" dirty="0" smtClean="0"/>
              <a:t>student(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/>
              <a:t>r,String</a:t>
            </a:r>
            <a:r>
              <a:rPr lang="en-IN" dirty="0"/>
              <a:t> n){</a:t>
            </a:r>
          </a:p>
          <a:p>
            <a:r>
              <a:rPr lang="en-IN" dirty="0"/>
              <a:t>roll=r;</a:t>
            </a:r>
          </a:p>
          <a:p>
            <a:r>
              <a:rPr lang="en-IN" dirty="0"/>
              <a:t>name=n;</a:t>
            </a:r>
          </a:p>
          <a:p>
            <a:r>
              <a:rPr lang="en-IN" dirty="0" smtClean="0"/>
              <a:t>}</a:t>
            </a:r>
            <a:endParaRPr lang="en-IN" dirty="0"/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491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into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class </a:t>
            </a:r>
            <a:r>
              <a:rPr lang="en-IN" dirty="0" err="1"/>
              <a:t>stud_main_file</a:t>
            </a:r>
            <a:r>
              <a:rPr lang="en-IN" dirty="0"/>
              <a:t>{</a:t>
            </a:r>
          </a:p>
          <a:p>
            <a:r>
              <a:rPr lang="en-IN" dirty="0" smtClean="0"/>
              <a:t>public </a:t>
            </a:r>
            <a:r>
              <a:rPr lang="en-IN" dirty="0"/>
              <a:t>static void main(String [] </a:t>
            </a:r>
            <a:r>
              <a:rPr lang="en-IN" dirty="0" err="1"/>
              <a:t>args</a:t>
            </a:r>
            <a:r>
              <a:rPr lang="en-IN" dirty="0"/>
              <a:t>) throws Exception{</a:t>
            </a:r>
          </a:p>
          <a:p>
            <a:endParaRPr lang="en-IN" dirty="0"/>
          </a:p>
          <a:p>
            <a:r>
              <a:rPr lang="en-IN" dirty="0"/>
              <a:t>student s=new student(102,"Reema");</a:t>
            </a:r>
          </a:p>
          <a:p>
            <a:r>
              <a:rPr lang="en-IN" dirty="0" err="1"/>
              <a:t>FileOutputStream</a:t>
            </a:r>
            <a:r>
              <a:rPr lang="en-IN" dirty="0"/>
              <a:t> </a:t>
            </a:r>
            <a:r>
              <a:rPr lang="en-IN" dirty="0" err="1"/>
              <a:t>fs</a:t>
            </a:r>
            <a:r>
              <a:rPr lang="en-IN" dirty="0"/>
              <a:t>=new </a:t>
            </a:r>
            <a:r>
              <a:rPr lang="en-IN" dirty="0" err="1"/>
              <a:t>FileOutputStream</a:t>
            </a:r>
            <a:r>
              <a:rPr lang="en-IN" dirty="0"/>
              <a:t>("</a:t>
            </a:r>
            <a:r>
              <a:rPr lang="en-IN" dirty="0" err="1" smtClean="0"/>
              <a:t>student.txt“,true</a:t>
            </a:r>
            <a:r>
              <a:rPr lang="en-IN" dirty="0" smtClean="0"/>
              <a:t>);</a:t>
            </a:r>
            <a:endParaRPr lang="en-IN" dirty="0"/>
          </a:p>
          <a:p>
            <a:r>
              <a:rPr lang="en-IN" dirty="0" err="1"/>
              <a:t>ObjectOutputStream</a:t>
            </a:r>
            <a:r>
              <a:rPr lang="en-IN" dirty="0"/>
              <a:t> </a:t>
            </a:r>
            <a:r>
              <a:rPr lang="en-IN" dirty="0" err="1"/>
              <a:t>f_obj</a:t>
            </a:r>
            <a:r>
              <a:rPr lang="en-IN" dirty="0"/>
              <a:t>=new </a:t>
            </a:r>
            <a:r>
              <a:rPr lang="en-IN" dirty="0" err="1"/>
              <a:t>ObjectOutputStream</a:t>
            </a:r>
            <a:r>
              <a:rPr lang="en-IN" dirty="0"/>
              <a:t>(</a:t>
            </a:r>
            <a:r>
              <a:rPr lang="en-IN" dirty="0" err="1"/>
              <a:t>fs</a:t>
            </a:r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 err="1"/>
              <a:t>f_obj.writeObject</a:t>
            </a:r>
            <a:r>
              <a:rPr lang="en-IN" dirty="0"/>
              <a:t>(s);</a:t>
            </a:r>
          </a:p>
          <a:p>
            <a:endParaRPr lang="en-IN" dirty="0"/>
          </a:p>
          <a:p>
            <a:r>
              <a:rPr lang="en-IN" dirty="0" err="1"/>
              <a:t>f_obj.close</a:t>
            </a:r>
            <a:r>
              <a:rPr lang="en-IN" dirty="0"/>
              <a:t>();</a:t>
            </a:r>
          </a:p>
          <a:p>
            <a:r>
              <a:rPr lang="en-IN" dirty="0" err="1"/>
              <a:t>fs.close</a:t>
            </a:r>
            <a:r>
              <a:rPr lang="en-IN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419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err="1"/>
              <a:t>FileInputStream</a:t>
            </a:r>
            <a:r>
              <a:rPr lang="en-IN" dirty="0"/>
              <a:t> in=new </a:t>
            </a:r>
            <a:r>
              <a:rPr lang="en-IN" dirty="0" err="1"/>
              <a:t>FileInputStream</a:t>
            </a:r>
            <a:r>
              <a:rPr lang="en-IN" dirty="0"/>
              <a:t>("student.txt");</a:t>
            </a:r>
          </a:p>
          <a:p>
            <a:r>
              <a:rPr lang="en-IN" dirty="0" err="1"/>
              <a:t>ObjectInputStream</a:t>
            </a:r>
            <a:r>
              <a:rPr lang="en-IN" dirty="0"/>
              <a:t> fin=new </a:t>
            </a:r>
            <a:r>
              <a:rPr lang="en-IN" dirty="0" err="1"/>
              <a:t>ObjectInputStream</a:t>
            </a:r>
            <a:r>
              <a:rPr lang="en-IN" dirty="0"/>
              <a:t>(in);</a:t>
            </a:r>
          </a:p>
          <a:p>
            <a:r>
              <a:rPr lang="en-IN" dirty="0"/>
              <a:t>student s2=(student)</a:t>
            </a:r>
            <a:r>
              <a:rPr lang="en-IN" dirty="0" err="1"/>
              <a:t>fin.readObject</a:t>
            </a:r>
            <a:r>
              <a:rPr lang="en-IN" dirty="0"/>
              <a:t>();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("roll: "+s2.roll);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("name: "+s2.name);</a:t>
            </a:r>
          </a:p>
          <a:p>
            <a:endParaRPr lang="en-IN" dirty="0"/>
          </a:p>
          <a:p>
            <a:r>
              <a:rPr lang="en-IN" dirty="0" smtClean="0"/>
              <a:t>}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757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Streams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Java uses the concept of a stream to make I/O operation fast. </a:t>
            </a:r>
          </a:p>
          <a:p>
            <a:r>
              <a:rPr lang="en-US" dirty="0" smtClean="0"/>
              <a:t>The java.io package contains all the classes required for input and output operations.</a:t>
            </a:r>
          </a:p>
          <a:p>
            <a:r>
              <a:rPr lang="en-US" dirty="0" smtClean="0"/>
              <a:t>Stream</a:t>
            </a:r>
          </a:p>
          <a:p>
            <a:r>
              <a:rPr lang="en-US" dirty="0" smtClean="0"/>
              <a:t>A stream is a sequence of data. In Java, a stream is composed of bytes. It's called a stream because it is like a stream of water that continues to flow.</a:t>
            </a:r>
          </a:p>
          <a:p>
            <a:r>
              <a:rPr lang="en-US" dirty="0" smtClean="0"/>
              <a:t>In Java, 3 streams are created for us automatically. </a:t>
            </a:r>
          </a:p>
          <a:p>
            <a:r>
              <a:rPr lang="en-US" dirty="0" smtClean="0"/>
              <a:t>All these streams are attached with the console.</a:t>
            </a:r>
          </a:p>
          <a:p>
            <a:r>
              <a:rPr lang="en-US" dirty="0" smtClean="0"/>
              <a:t>1) </a:t>
            </a:r>
            <a:r>
              <a:rPr lang="en-US" dirty="0" err="1" smtClean="0"/>
              <a:t>System.out</a:t>
            </a:r>
            <a:r>
              <a:rPr lang="en-US" dirty="0" smtClean="0"/>
              <a:t>: standard output stream</a:t>
            </a:r>
          </a:p>
          <a:p>
            <a:endParaRPr lang="en-US" dirty="0" smtClean="0"/>
          </a:p>
          <a:p>
            <a:r>
              <a:rPr lang="en-US" dirty="0" smtClean="0"/>
              <a:t>2) System.in: standard input stream</a:t>
            </a:r>
          </a:p>
          <a:p>
            <a:endParaRPr lang="en-US" dirty="0" smtClean="0"/>
          </a:p>
          <a:p>
            <a:r>
              <a:rPr lang="en-US" dirty="0" smtClean="0"/>
              <a:t>3) </a:t>
            </a:r>
            <a:r>
              <a:rPr lang="en-US" dirty="0" err="1" smtClean="0"/>
              <a:t>System.err</a:t>
            </a:r>
            <a:r>
              <a:rPr lang="en-US" dirty="0" smtClean="0"/>
              <a:t>: standard error stream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400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276521"/>
            <a:ext cx="8908880" cy="345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8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streams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err="1" smtClean="0"/>
              <a:t>OutputStream</a:t>
            </a:r>
            <a:endParaRPr lang="en-US" sz="3200" dirty="0" smtClean="0"/>
          </a:p>
          <a:p>
            <a:r>
              <a:rPr lang="en-US" sz="3200" dirty="0" smtClean="0"/>
              <a:t>Java application uses an output stream to write data to a destination; it may be a file, an array, peripheral device or socket.</a:t>
            </a:r>
          </a:p>
          <a:p>
            <a:r>
              <a:rPr lang="en-US" sz="3200" dirty="0" err="1" smtClean="0"/>
              <a:t>InputStream</a:t>
            </a:r>
            <a:endParaRPr lang="en-US" sz="3200" dirty="0" smtClean="0"/>
          </a:p>
          <a:p>
            <a:r>
              <a:rPr lang="en-US" sz="3200" dirty="0" smtClean="0"/>
              <a:t>Java application uses an input stream to read data from a source; it may be a file, an array, peripheral device or socket.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5195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663" y="1083076"/>
            <a:ext cx="9661834" cy="503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5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20" y="2305651"/>
            <a:ext cx="9029700" cy="36671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Outputstream</a:t>
            </a:r>
            <a:r>
              <a:rPr lang="en-US" dirty="0" smtClean="0"/>
              <a:t> hierarchy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898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132767"/>
              </p:ext>
            </p:extLst>
          </p:nvPr>
        </p:nvGraphicFramePr>
        <p:xfrm>
          <a:off x="1044977" y="2302404"/>
          <a:ext cx="9981089" cy="2590800"/>
        </p:xfrm>
        <a:graphic>
          <a:graphicData uri="http://schemas.openxmlformats.org/drawingml/2006/table">
            <a:tbl>
              <a:tblPr/>
              <a:tblGrid>
                <a:gridCol w="4314177"/>
                <a:gridCol w="5666912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7018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18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18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7018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18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18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1) public void write(int)throws IOException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is used to write a byte to the current output stream.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2) public void write(byte[])throws IOException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is used to write an array of byte to the current output stream.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3) public void flush()throws IOException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flushes the current output stream.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4) public void close()throws IOException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is used to close the current output stream.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</a:t>
            </a:r>
            <a:r>
              <a:rPr lang="en-US" dirty="0" err="1" smtClean="0"/>
              <a:t>outputstream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451240" y="387360"/>
              <a:ext cx="8401320" cy="41594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1880" y="378000"/>
                <a:ext cx="8420040" cy="417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9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10B38"/>
                </a:solidFill>
                <a:effectLst/>
                <a:latin typeface="erdana"/>
              </a:rPr>
              <a:t>InputStream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10B38"/>
                </a:solidFill>
                <a:effectLst/>
                <a:latin typeface="erdana"/>
              </a:rPr>
              <a:t> class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627320"/>
              </p:ext>
            </p:extLst>
          </p:nvPr>
        </p:nvGraphicFramePr>
        <p:xfrm>
          <a:off x="838198" y="2867487"/>
          <a:ext cx="10205622" cy="2194560"/>
        </p:xfrm>
        <a:graphic>
          <a:graphicData uri="http://schemas.openxmlformats.org/drawingml/2006/table">
            <a:tbl>
              <a:tblPr/>
              <a:tblGrid>
                <a:gridCol w="5102811"/>
                <a:gridCol w="5102811"/>
              </a:tblGrid>
              <a:tr h="409833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F03A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3A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3A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F03A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3A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3A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1) public abstract int read()throws IOException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reads the next byte of data from the input stream. It returns -1 at the end of the file.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2) public int available()throws IOException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an estimate of the number of bytes that can be read from the current input stream.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3) public void close()throws IOException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is used to close the current input stream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60243" y="1946250"/>
            <a:ext cx="7665881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</a:rPr>
              <a:t>InputStream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</a:rPr>
              <a:t> class is an abstract class. It is the superclass of all classes representing an input stream of bytes.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rgbClr val="610B4B"/>
              </a:solidFill>
              <a:effectLst/>
              <a:latin typeface="erdan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10B4B"/>
                </a:solidFill>
                <a:effectLst/>
                <a:latin typeface="erdana"/>
              </a:rPr>
              <a:t>Useful methods of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610B4B"/>
                </a:solidFill>
                <a:effectLst/>
                <a:latin typeface="erdana"/>
              </a:rPr>
              <a:t>InputStream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rgbClr val="610B4B"/>
              </a:solidFill>
              <a:effectLst/>
              <a:latin typeface="erdan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476440" y="2514600"/>
              <a:ext cx="927360" cy="26420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7080" y="2505240"/>
                <a:ext cx="946080" cy="266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200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Inputstream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584" y="2249564"/>
            <a:ext cx="9067800" cy="3619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3137040" y="4489560"/>
              <a:ext cx="603360" cy="12574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7680" y="4480200"/>
                <a:ext cx="622080" cy="127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2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file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54439" y="1775179"/>
            <a:ext cx="10058400" cy="4050792"/>
          </a:xfrm>
        </p:spPr>
        <p:txBody>
          <a:bodyPr>
            <a:noAutofit/>
          </a:bodyPr>
          <a:lstStyle/>
          <a:p>
            <a:r>
              <a:rPr lang="en-IN" sz="1400" dirty="0" smtClean="0"/>
              <a:t>import </a:t>
            </a:r>
            <a:r>
              <a:rPr lang="en-IN" sz="1400" dirty="0" err="1" smtClean="0"/>
              <a:t>java.io.FileOutputStream</a:t>
            </a:r>
            <a:r>
              <a:rPr lang="en-IN" sz="1400" dirty="0" smtClean="0"/>
              <a:t>;  </a:t>
            </a:r>
          </a:p>
          <a:p>
            <a:r>
              <a:rPr lang="en-IN" sz="1400" dirty="0" smtClean="0"/>
              <a:t>public class </a:t>
            </a:r>
            <a:r>
              <a:rPr lang="en-IN" sz="1400" dirty="0" err="1" smtClean="0"/>
              <a:t>fs_class</a:t>
            </a:r>
            <a:r>
              <a:rPr lang="en-IN" sz="1400" dirty="0" smtClean="0"/>
              <a:t> {  </a:t>
            </a:r>
          </a:p>
          <a:p>
            <a:r>
              <a:rPr lang="en-IN" sz="1400" dirty="0" smtClean="0"/>
              <a:t>    public static void main(String </a:t>
            </a:r>
            <a:r>
              <a:rPr lang="en-IN" sz="1400" dirty="0" err="1" smtClean="0"/>
              <a:t>args</a:t>
            </a:r>
            <a:r>
              <a:rPr lang="en-IN" sz="1400" dirty="0" smtClean="0"/>
              <a:t>[]){    </a:t>
            </a:r>
          </a:p>
          <a:p>
            <a:r>
              <a:rPr lang="en-IN" sz="1400" dirty="0" smtClean="0"/>
              <a:t>           try{    </a:t>
            </a:r>
          </a:p>
          <a:p>
            <a:r>
              <a:rPr lang="en-IN" sz="1400" dirty="0" smtClean="0"/>
              <a:t>             byte [] </a:t>
            </a:r>
            <a:r>
              <a:rPr lang="en-IN" sz="1400" dirty="0" err="1" smtClean="0"/>
              <a:t>byte_arr</a:t>
            </a:r>
            <a:r>
              <a:rPr lang="en-IN" sz="1400" dirty="0" smtClean="0"/>
              <a:t>=new byte[100];</a:t>
            </a:r>
          </a:p>
          <a:p>
            <a:r>
              <a:rPr lang="en-IN" sz="1400" dirty="0" smtClean="0"/>
              <a:t>             String </a:t>
            </a:r>
            <a:r>
              <a:rPr lang="en-IN" sz="1400" dirty="0" err="1" smtClean="0"/>
              <a:t>str</a:t>
            </a:r>
            <a:r>
              <a:rPr lang="en-IN" sz="1400" dirty="0" smtClean="0"/>
              <a:t>="Welcome to the class";</a:t>
            </a:r>
          </a:p>
          <a:p>
            <a:r>
              <a:rPr lang="en-IN" sz="1400" dirty="0" smtClean="0"/>
              <a:t>             </a:t>
            </a:r>
            <a:r>
              <a:rPr lang="en-IN" sz="1400" dirty="0" err="1" smtClean="0"/>
              <a:t>byte_arr</a:t>
            </a:r>
            <a:r>
              <a:rPr lang="en-IN" sz="1400" dirty="0" smtClean="0"/>
              <a:t>=</a:t>
            </a:r>
            <a:r>
              <a:rPr lang="en-IN" sz="1400" dirty="0" err="1" smtClean="0"/>
              <a:t>str.getBytes</a:t>
            </a:r>
            <a:r>
              <a:rPr lang="en-IN" sz="1400" dirty="0" smtClean="0"/>
              <a:t>();</a:t>
            </a:r>
          </a:p>
          <a:p>
            <a:r>
              <a:rPr lang="en-IN" sz="1400" dirty="0" smtClean="0"/>
              <a:t>             </a:t>
            </a:r>
            <a:r>
              <a:rPr lang="en-IN" sz="1400" dirty="0" err="1" smtClean="0"/>
              <a:t>FileOutputStream</a:t>
            </a:r>
            <a:r>
              <a:rPr lang="en-IN" sz="1400" dirty="0" smtClean="0"/>
              <a:t> </a:t>
            </a:r>
            <a:r>
              <a:rPr lang="en-IN" sz="1400" dirty="0" err="1" smtClean="0"/>
              <a:t>fout</a:t>
            </a:r>
            <a:r>
              <a:rPr lang="en-IN" sz="1400" dirty="0" smtClean="0"/>
              <a:t>=new </a:t>
            </a:r>
            <a:r>
              <a:rPr lang="en-IN" sz="1400" dirty="0" err="1" smtClean="0"/>
              <a:t>FileOutputStream</a:t>
            </a:r>
            <a:r>
              <a:rPr lang="en-IN" sz="1400" dirty="0" smtClean="0"/>
              <a:t>("myfilewelcome.txt");    </a:t>
            </a:r>
          </a:p>
          <a:p>
            <a:r>
              <a:rPr lang="en-IN" sz="1400" dirty="0" smtClean="0"/>
              <a:t>             </a:t>
            </a:r>
            <a:r>
              <a:rPr lang="en-IN" sz="1400" dirty="0" err="1" smtClean="0"/>
              <a:t>fout.write</a:t>
            </a:r>
            <a:r>
              <a:rPr lang="en-IN" sz="1400" dirty="0" smtClean="0"/>
              <a:t>(</a:t>
            </a:r>
            <a:r>
              <a:rPr lang="en-IN" sz="1400" dirty="0" err="1" smtClean="0"/>
              <a:t>byte_arr</a:t>
            </a:r>
            <a:r>
              <a:rPr lang="en-IN" sz="1400" dirty="0" smtClean="0"/>
              <a:t>);   </a:t>
            </a:r>
          </a:p>
          <a:p>
            <a:r>
              <a:rPr lang="en-IN" sz="1400" dirty="0" smtClean="0"/>
              <a:t>             </a:t>
            </a:r>
          </a:p>
          <a:p>
            <a:r>
              <a:rPr lang="en-IN" sz="1400" dirty="0" smtClean="0"/>
              <a:t>             </a:t>
            </a:r>
            <a:r>
              <a:rPr lang="en-IN" sz="1400" dirty="0" err="1" smtClean="0"/>
              <a:t>fout.close</a:t>
            </a:r>
            <a:r>
              <a:rPr lang="en-IN" sz="1400" dirty="0" smtClean="0"/>
              <a:t>();    </a:t>
            </a:r>
          </a:p>
          <a:p>
            <a:r>
              <a:rPr lang="en-IN" sz="1400" dirty="0" smtClean="0"/>
              <a:t>             </a:t>
            </a:r>
            <a:r>
              <a:rPr lang="en-IN" sz="1400" dirty="0" err="1" smtClean="0"/>
              <a:t>System.out.println</a:t>
            </a:r>
            <a:r>
              <a:rPr lang="en-IN" sz="1400" dirty="0" smtClean="0"/>
              <a:t>("success...");    </a:t>
            </a:r>
          </a:p>
          <a:p>
            <a:r>
              <a:rPr lang="en-IN" sz="1400" dirty="0" smtClean="0"/>
              <a:t>            }catch(Exception e){</a:t>
            </a:r>
            <a:r>
              <a:rPr lang="en-IN" sz="1400" dirty="0" err="1" smtClean="0"/>
              <a:t>System.out.println</a:t>
            </a:r>
            <a:r>
              <a:rPr lang="en-IN" sz="1400" dirty="0" smtClean="0"/>
              <a:t>(e);}    </a:t>
            </a:r>
          </a:p>
          <a:p>
            <a:r>
              <a:rPr lang="en-IN" sz="1400" dirty="0" smtClean="0"/>
              <a:t>      }    </a:t>
            </a:r>
          </a:p>
          <a:p>
            <a:r>
              <a:rPr lang="en-IN" sz="1400" dirty="0" smtClean="0"/>
              <a:t>}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0854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380</TotalTime>
  <Words>786</Words>
  <Application>Microsoft Office PowerPoint</Application>
  <PresentationFormat>Widescreen</PresentationFormat>
  <Paragraphs>139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erdana</vt:lpstr>
      <vt:lpstr>inter-bold</vt:lpstr>
      <vt:lpstr>inter-regular</vt:lpstr>
      <vt:lpstr>Rockwell</vt:lpstr>
      <vt:lpstr>Rockwell Condensed</vt:lpstr>
      <vt:lpstr>Times New Roman</vt:lpstr>
      <vt:lpstr>Wingdings</vt:lpstr>
      <vt:lpstr>Wood Type</vt:lpstr>
      <vt:lpstr>IO programming</vt:lpstr>
      <vt:lpstr>IO Streams</vt:lpstr>
      <vt:lpstr>Types of streams</vt:lpstr>
      <vt:lpstr>PowerPoint Presentation</vt:lpstr>
      <vt:lpstr>Outputstream hierarchy</vt:lpstr>
      <vt:lpstr>Methods of outputstream</vt:lpstr>
      <vt:lpstr>InputStream class </vt:lpstr>
      <vt:lpstr>Inputstream</vt:lpstr>
      <vt:lpstr>Writing a file</vt:lpstr>
      <vt:lpstr>output</vt:lpstr>
      <vt:lpstr>Java FileInputStream Class </vt:lpstr>
      <vt:lpstr>FileInputStream methods</vt:lpstr>
      <vt:lpstr>Fileinputstream read</vt:lpstr>
      <vt:lpstr>output</vt:lpstr>
      <vt:lpstr>Serializable Interface in Java</vt:lpstr>
      <vt:lpstr>PowerPoint Presentation</vt:lpstr>
      <vt:lpstr>Student records</vt:lpstr>
      <vt:lpstr>Writing into file</vt:lpstr>
      <vt:lpstr>Reading from file</vt:lpstr>
      <vt:lpstr>output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 programming</dc:title>
  <dc:creator>Administrator</dc:creator>
  <cp:lastModifiedBy>Administrator</cp:lastModifiedBy>
  <cp:revision>22</cp:revision>
  <dcterms:created xsi:type="dcterms:W3CDTF">2022-07-15T03:01:09Z</dcterms:created>
  <dcterms:modified xsi:type="dcterms:W3CDTF">2022-07-15T11:04:46Z</dcterms:modified>
</cp:coreProperties>
</file>