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569e099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569e099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569e0997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569e0997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569e0997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569e0997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569e0997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569e0997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572a024a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572a024a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572a024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572a024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572a024a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572a024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572a024a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572a024a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Relationship Id="rId4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49175" y="241725"/>
            <a:ext cx="202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VGG</a:t>
            </a:r>
            <a:endParaRPr sz="24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300" y="548225"/>
            <a:ext cx="3196252" cy="27523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8700" y="1203297"/>
            <a:ext cx="1826628" cy="209725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7" name="Google Shape;57;p13"/>
          <p:cNvSpPr txBox="1"/>
          <p:nvPr/>
        </p:nvSpPr>
        <p:spPr>
          <a:xfrm>
            <a:off x="1997706" y="3424500"/>
            <a:ext cx="11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 Image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5137224" y="3487250"/>
            <a:ext cx="13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</a:t>
            </a:r>
            <a:r>
              <a:rPr lang="en"/>
              <a:t>Image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627500" cy="26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1950" y="152400"/>
            <a:ext cx="2627500" cy="26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1500" y="152400"/>
            <a:ext cx="2627500" cy="26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895400" y="2779900"/>
            <a:ext cx="11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 steps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3791800" y="2779900"/>
            <a:ext cx="11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00 steps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6934500" y="2779900"/>
            <a:ext cx="11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00 steps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7825" y="3245900"/>
            <a:ext cx="3969458" cy="165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163025"/>
            <a:ext cx="136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DCGAN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400" y="1460925"/>
            <a:ext cx="3179825" cy="32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488000" cy="2570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7600" y="2570650"/>
            <a:ext cx="5148073" cy="2570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41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-1905000"/>
            <a:ext cx="9369124" cy="936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" y="947738"/>
            <a:ext cx="864870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625" y="559300"/>
            <a:ext cx="7794475" cy="320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75" y="429628"/>
            <a:ext cx="6419850" cy="40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