
<file path=[Content_Types].xml><?xml version="1.0" encoding="utf-8"?>
<Types xmlns="http://schemas.openxmlformats.org/package/2006/content-types">
  <Default Extension="png" ContentType="image/png"/>
  <Default Extension="svg" ContentType="image/svg+xml"/>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5.webp"/></Relationships>
</file>

<file path=ppt/diagrams/_rels/drawing2.xml.rels><?xml version="1.0" encoding="UTF-8" standalone="yes"?>
<Relationships xmlns="http://schemas.openxmlformats.org/package/2006/relationships"><Relationship Id="rId1" Type="http://schemas.openxmlformats.org/officeDocument/2006/relationships/image" Target="../media/image5.webp"/></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7FEDE-F4F7-4D8E-B4BF-AAA09D28CCA8}" type="doc">
      <dgm:prSet loTypeId="urn:microsoft.com/office/officeart/2005/8/layout/vList3" loCatId="picture" qsTypeId="urn:microsoft.com/office/officeart/2005/8/quickstyle/simple1" qsCatId="simple" csTypeId="urn:microsoft.com/office/officeart/2005/8/colors/accent3_2" csCatId="accent3" phldr="1"/>
      <dgm:spPr/>
      <dgm:t>
        <a:bodyPr/>
        <a:lstStyle/>
        <a:p>
          <a:endParaRPr lang="en-IN"/>
        </a:p>
      </dgm:t>
    </dgm:pt>
    <dgm:pt modelId="{D852CF19-5074-4261-85E2-C54E4735EB6A}">
      <dgm:prSet phldrT="[Text]" custT="1"/>
      <dgm:spPr/>
      <dgm:t>
        <a:bodyPr/>
        <a:lstStyle/>
        <a:p>
          <a:r>
            <a:rPr lang="en-US" sz="1400" b="1"/>
            <a:t>February, November, April and July </a:t>
          </a:r>
          <a:r>
            <a:rPr lang="en-US" sz="1400"/>
            <a:t>are the Strongest month in terms of Sales.</a:t>
          </a:r>
          <a:endParaRPr lang="en-IN" sz="1400" dirty="0"/>
        </a:p>
      </dgm:t>
    </dgm:pt>
    <dgm:pt modelId="{16A63FA5-5BC6-4F85-931C-43B44B739808}" type="parTrans" cxnId="{E2BC9D28-72C6-4473-98C7-14E5E4E05C91}">
      <dgm:prSet/>
      <dgm:spPr/>
      <dgm:t>
        <a:bodyPr/>
        <a:lstStyle/>
        <a:p>
          <a:endParaRPr lang="en-IN"/>
        </a:p>
      </dgm:t>
    </dgm:pt>
    <dgm:pt modelId="{6CB5B45E-F8AB-452A-A3EC-93C2664A781B}" type="sibTrans" cxnId="{E2BC9D28-72C6-4473-98C7-14E5E4E05C91}">
      <dgm:prSet/>
      <dgm:spPr/>
      <dgm:t>
        <a:bodyPr/>
        <a:lstStyle/>
        <a:p>
          <a:endParaRPr lang="en-IN"/>
        </a:p>
      </dgm:t>
    </dgm:pt>
    <dgm:pt modelId="{3EBB3F7F-26A0-4379-878A-950EA9C94456}">
      <dgm:prSet phldrT="[Text]" custT="1"/>
      <dgm:spPr/>
      <dgm:t>
        <a:bodyPr/>
        <a:lstStyle/>
        <a:p>
          <a:r>
            <a:rPr lang="en-US" sz="1400" b="1"/>
            <a:t>2012 is the Best Year for Sales but since then there is downward trend.</a:t>
          </a:r>
          <a:endParaRPr lang="en-IN" sz="1400" b="1" dirty="0"/>
        </a:p>
      </dgm:t>
    </dgm:pt>
    <dgm:pt modelId="{5C69B0C3-7713-4437-AD0B-E4A934E5E1A7}" type="parTrans" cxnId="{47D814B0-F6F1-47C0-BBC9-8BC8CD33336C}">
      <dgm:prSet/>
      <dgm:spPr/>
      <dgm:t>
        <a:bodyPr/>
        <a:lstStyle/>
        <a:p>
          <a:endParaRPr lang="en-IN"/>
        </a:p>
      </dgm:t>
    </dgm:pt>
    <dgm:pt modelId="{B48010DF-F741-476C-9392-C9F2ABB5F430}" type="sibTrans" cxnId="{47D814B0-F6F1-47C0-BBC9-8BC8CD33336C}">
      <dgm:prSet/>
      <dgm:spPr/>
      <dgm:t>
        <a:bodyPr/>
        <a:lstStyle/>
        <a:p>
          <a:endParaRPr lang="en-IN"/>
        </a:p>
      </dgm:t>
    </dgm:pt>
    <dgm:pt modelId="{0CF96473-7080-4C81-BAA3-02FE3E36BC8C}">
      <dgm:prSet phldrT="[Text]" custT="1"/>
      <dgm:spPr/>
      <dgm:t>
        <a:bodyPr/>
        <a:lstStyle/>
        <a:p>
          <a:r>
            <a:rPr lang="en-US" sz="1400" dirty="0"/>
            <a:t>In the yearly month wise sales we can also see the downward trend since 2012, however there are the specific month where sales jump up.</a:t>
          </a:r>
          <a:endParaRPr lang="en-IN" sz="1400" dirty="0"/>
        </a:p>
      </dgm:t>
    </dgm:pt>
    <dgm:pt modelId="{419BD99D-E52B-453E-80C2-DB4C7102DA10}" type="parTrans" cxnId="{88541092-8CAD-4DE6-82E6-5FD2EF2F4FCF}">
      <dgm:prSet/>
      <dgm:spPr/>
      <dgm:t>
        <a:bodyPr/>
        <a:lstStyle/>
        <a:p>
          <a:endParaRPr lang="en-IN"/>
        </a:p>
      </dgm:t>
    </dgm:pt>
    <dgm:pt modelId="{7B11FF35-0F82-495D-9242-753B1C02CC7C}" type="sibTrans" cxnId="{88541092-8CAD-4DE6-82E6-5FD2EF2F4FCF}">
      <dgm:prSet/>
      <dgm:spPr/>
      <dgm:t>
        <a:bodyPr/>
        <a:lstStyle/>
        <a:p>
          <a:endParaRPr lang="en-IN"/>
        </a:p>
      </dgm:t>
    </dgm:pt>
    <dgm:pt modelId="{67B92477-C1D6-4757-B6A8-46432B2D01E9}" type="pres">
      <dgm:prSet presAssocID="{6227FEDE-F4F7-4D8E-B4BF-AAA09D28CCA8}" presName="linearFlow" presStyleCnt="0">
        <dgm:presLayoutVars>
          <dgm:dir/>
          <dgm:resizeHandles val="exact"/>
        </dgm:presLayoutVars>
      </dgm:prSet>
      <dgm:spPr/>
    </dgm:pt>
    <dgm:pt modelId="{B1C827EC-40CB-4FDD-AAD0-E695737CB177}" type="pres">
      <dgm:prSet presAssocID="{D852CF19-5074-4261-85E2-C54E4735EB6A}" presName="composite" presStyleCnt="0"/>
      <dgm:spPr/>
    </dgm:pt>
    <dgm:pt modelId="{7F6F05EB-9BAD-4A7F-9172-2453110B303D}" type="pres">
      <dgm:prSet presAssocID="{D852CF19-5074-4261-85E2-C54E4735EB6A}" presName="imgShp" presStyleLbl="fgImgPlace1" presStyleIdx="0" presStyleCnt="3" custFlipVert="1" custScaleX="2869" custScaleY="11957" custLinFactY="100000" custLinFactNeighborX="-2382" custLinFactNeighborY="103741"/>
      <dgm:spPr/>
    </dgm:pt>
    <dgm:pt modelId="{80A7C5AC-149C-4BA8-BC81-CEC8D3F9BF18}" type="pres">
      <dgm:prSet presAssocID="{D852CF19-5074-4261-85E2-C54E4735EB6A}" presName="txShp" presStyleLbl="node1" presStyleIdx="0" presStyleCnt="3" custScaleX="123877" custScaleY="63479" custLinFactNeighborX="13010" custLinFactNeighborY="-32519">
        <dgm:presLayoutVars>
          <dgm:bulletEnabled val="1"/>
        </dgm:presLayoutVars>
      </dgm:prSet>
      <dgm:spPr/>
    </dgm:pt>
    <dgm:pt modelId="{8BF6EB87-31E5-4C27-9DF2-DBA8D7B2317B}" type="pres">
      <dgm:prSet presAssocID="{6CB5B45E-F8AB-452A-A3EC-93C2664A781B}" presName="spacing" presStyleCnt="0"/>
      <dgm:spPr/>
    </dgm:pt>
    <dgm:pt modelId="{12E9A70A-172A-4CBA-B0CD-844AAD6DAF26}" type="pres">
      <dgm:prSet presAssocID="{3EBB3F7F-26A0-4379-878A-950EA9C94456}" presName="composite" presStyleCnt="0"/>
      <dgm:spPr/>
    </dgm:pt>
    <dgm:pt modelId="{31A0BA8E-4E86-4E8B-AF3D-703768078DD7}" type="pres">
      <dgm:prSet presAssocID="{3EBB3F7F-26A0-4379-878A-950EA9C94456}" presName="imgShp" presStyleLbl="fgImgPlace1" presStyleIdx="1" presStyleCnt="3" custFlipHor="1" custScaleX="2428" custScaleY="2428" custLinFactY="-25706" custLinFactNeighborX="-2413" custLinFactNeighborY="-100000"/>
      <dgm:spPr/>
    </dgm:pt>
    <dgm:pt modelId="{EEB94398-C690-40CD-A1CF-4A0AEE932DD3}" type="pres">
      <dgm:prSet presAssocID="{3EBB3F7F-26A0-4379-878A-950EA9C94456}" presName="txShp" presStyleLbl="node1" presStyleIdx="1" presStyleCnt="3" custScaleX="123761" custScaleY="63479" custLinFactNeighborX="12588" custLinFactNeighborY="-6237">
        <dgm:presLayoutVars>
          <dgm:bulletEnabled val="1"/>
        </dgm:presLayoutVars>
      </dgm:prSet>
      <dgm:spPr/>
    </dgm:pt>
    <dgm:pt modelId="{8EAE1D8D-B714-42E8-A9D3-DDDA282D0B74}" type="pres">
      <dgm:prSet presAssocID="{B48010DF-F741-476C-9392-C9F2ABB5F430}" presName="spacing" presStyleCnt="0"/>
      <dgm:spPr/>
    </dgm:pt>
    <dgm:pt modelId="{1F18A875-BAF2-465F-8A85-A39E799FDA2F}" type="pres">
      <dgm:prSet presAssocID="{0CF96473-7080-4C81-BAA3-02FE3E36BC8C}" presName="composite" presStyleCnt="0"/>
      <dgm:spPr/>
    </dgm:pt>
    <dgm:pt modelId="{8D0BD8AF-A9BD-49BF-B01D-3FF8614C6C46}" type="pres">
      <dgm:prSet presAssocID="{0CF96473-7080-4C81-BAA3-02FE3E36BC8C}" presName="imgShp" presStyleLbl="fgImgPlace1" presStyleIdx="2" presStyleCnt="3" custScaleX="3146" custScaleY="6471" custLinFactY="-373" custLinFactNeighborX="-2233" custLinFactNeighborY="-100000"/>
      <dgm:spPr/>
    </dgm:pt>
    <dgm:pt modelId="{61CED2B9-7B08-40DD-B79F-43F3EB871670}" type="pres">
      <dgm:prSet presAssocID="{0CF96473-7080-4C81-BAA3-02FE3E36BC8C}" presName="txShp" presStyleLbl="node1" presStyleIdx="2" presStyleCnt="3" custScaleX="124620" custScaleY="63479" custLinFactNeighborX="17921" custLinFactNeighborY="16482">
        <dgm:presLayoutVars>
          <dgm:bulletEnabled val="1"/>
        </dgm:presLayoutVars>
      </dgm:prSet>
      <dgm:spPr/>
    </dgm:pt>
  </dgm:ptLst>
  <dgm:cxnLst>
    <dgm:cxn modelId="{E2BC9D28-72C6-4473-98C7-14E5E4E05C91}" srcId="{6227FEDE-F4F7-4D8E-B4BF-AAA09D28CCA8}" destId="{D852CF19-5074-4261-85E2-C54E4735EB6A}" srcOrd="0" destOrd="0" parTransId="{16A63FA5-5BC6-4F85-931C-43B44B739808}" sibTransId="{6CB5B45E-F8AB-452A-A3EC-93C2664A781B}"/>
    <dgm:cxn modelId="{A04F336A-1169-43E1-96A5-54165E321768}" type="presOf" srcId="{0CF96473-7080-4C81-BAA3-02FE3E36BC8C}" destId="{61CED2B9-7B08-40DD-B79F-43F3EB871670}" srcOrd="0" destOrd="0" presId="urn:microsoft.com/office/officeart/2005/8/layout/vList3"/>
    <dgm:cxn modelId="{8E890E4D-8B92-427A-9C07-BE04664E9377}" type="presOf" srcId="{6227FEDE-F4F7-4D8E-B4BF-AAA09D28CCA8}" destId="{67B92477-C1D6-4757-B6A8-46432B2D01E9}" srcOrd="0" destOrd="0" presId="urn:microsoft.com/office/officeart/2005/8/layout/vList3"/>
    <dgm:cxn modelId="{88541092-8CAD-4DE6-82E6-5FD2EF2F4FCF}" srcId="{6227FEDE-F4F7-4D8E-B4BF-AAA09D28CCA8}" destId="{0CF96473-7080-4C81-BAA3-02FE3E36BC8C}" srcOrd="2" destOrd="0" parTransId="{419BD99D-E52B-453E-80C2-DB4C7102DA10}" sibTransId="{7B11FF35-0F82-495D-9242-753B1C02CC7C}"/>
    <dgm:cxn modelId="{EB8AD895-3C5E-40D8-B069-8281331E0744}" type="presOf" srcId="{D852CF19-5074-4261-85E2-C54E4735EB6A}" destId="{80A7C5AC-149C-4BA8-BC81-CEC8D3F9BF18}" srcOrd="0" destOrd="0" presId="urn:microsoft.com/office/officeart/2005/8/layout/vList3"/>
    <dgm:cxn modelId="{47D814B0-F6F1-47C0-BBC9-8BC8CD33336C}" srcId="{6227FEDE-F4F7-4D8E-B4BF-AAA09D28CCA8}" destId="{3EBB3F7F-26A0-4379-878A-950EA9C94456}" srcOrd="1" destOrd="0" parTransId="{5C69B0C3-7713-4437-AD0B-E4A934E5E1A7}" sibTransId="{B48010DF-F741-476C-9392-C9F2ABB5F430}"/>
    <dgm:cxn modelId="{696918DF-CD3A-441A-BD21-D845F1CC590E}" type="presOf" srcId="{3EBB3F7F-26A0-4379-878A-950EA9C94456}" destId="{EEB94398-C690-40CD-A1CF-4A0AEE932DD3}" srcOrd="0" destOrd="0" presId="urn:microsoft.com/office/officeart/2005/8/layout/vList3"/>
    <dgm:cxn modelId="{1AA4AF16-2C09-4313-935B-57D42582568F}" type="presParOf" srcId="{67B92477-C1D6-4757-B6A8-46432B2D01E9}" destId="{B1C827EC-40CB-4FDD-AAD0-E695737CB177}" srcOrd="0" destOrd="0" presId="urn:microsoft.com/office/officeart/2005/8/layout/vList3"/>
    <dgm:cxn modelId="{99B500CD-10C3-4BB8-93FE-8C67DBFAACB0}" type="presParOf" srcId="{B1C827EC-40CB-4FDD-AAD0-E695737CB177}" destId="{7F6F05EB-9BAD-4A7F-9172-2453110B303D}" srcOrd="0" destOrd="0" presId="urn:microsoft.com/office/officeart/2005/8/layout/vList3"/>
    <dgm:cxn modelId="{FDB8A190-DBD9-4D81-9B41-AB1B6BB97704}" type="presParOf" srcId="{B1C827EC-40CB-4FDD-AAD0-E695737CB177}" destId="{80A7C5AC-149C-4BA8-BC81-CEC8D3F9BF18}" srcOrd="1" destOrd="0" presId="urn:microsoft.com/office/officeart/2005/8/layout/vList3"/>
    <dgm:cxn modelId="{DC2BFF4B-2A49-4C92-A928-67066E3DEEA4}" type="presParOf" srcId="{67B92477-C1D6-4757-B6A8-46432B2D01E9}" destId="{8BF6EB87-31E5-4C27-9DF2-DBA8D7B2317B}" srcOrd="1" destOrd="0" presId="urn:microsoft.com/office/officeart/2005/8/layout/vList3"/>
    <dgm:cxn modelId="{A066E9C1-14C7-42E7-B56F-34F466E98626}" type="presParOf" srcId="{67B92477-C1D6-4757-B6A8-46432B2D01E9}" destId="{12E9A70A-172A-4CBA-B0CD-844AAD6DAF26}" srcOrd="2" destOrd="0" presId="urn:microsoft.com/office/officeart/2005/8/layout/vList3"/>
    <dgm:cxn modelId="{140D6D66-6F24-40FD-905C-F10E56E5B937}" type="presParOf" srcId="{12E9A70A-172A-4CBA-B0CD-844AAD6DAF26}" destId="{31A0BA8E-4E86-4E8B-AF3D-703768078DD7}" srcOrd="0" destOrd="0" presId="urn:microsoft.com/office/officeart/2005/8/layout/vList3"/>
    <dgm:cxn modelId="{31F10B4D-1308-4943-B309-3D55D73085A8}" type="presParOf" srcId="{12E9A70A-172A-4CBA-B0CD-844AAD6DAF26}" destId="{EEB94398-C690-40CD-A1CF-4A0AEE932DD3}" srcOrd="1" destOrd="0" presId="urn:microsoft.com/office/officeart/2005/8/layout/vList3"/>
    <dgm:cxn modelId="{5F6B1396-666E-45B4-BCE4-971F8430D211}" type="presParOf" srcId="{67B92477-C1D6-4757-B6A8-46432B2D01E9}" destId="{8EAE1D8D-B714-42E8-A9D3-DDDA282D0B74}" srcOrd="3" destOrd="0" presId="urn:microsoft.com/office/officeart/2005/8/layout/vList3"/>
    <dgm:cxn modelId="{BAE193AD-E3D3-42C1-956B-817130F21837}" type="presParOf" srcId="{67B92477-C1D6-4757-B6A8-46432B2D01E9}" destId="{1F18A875-BAF2-465F-8A85-A39E799FDA2F}" srcOrd="4" destOrd="0" presId="urn:microsoft.com/office/officeart/2005/8/layout/vList3"/>
    <dgm:cxn modelId="{207408DD-66EA-4F3B-87AE-D1C54CA584FE}" type="presParOf" srcId="{1F18A875-BAF2-465F-8A85-A39E799FDA2F}" destId="{8D0BD8AF-A9BD-49BF-B01D-3FF8614C6C46}" srcOrd="0" destOrd="0" presId="urn:microsoft.com/office/officeart/2005/8/layout/vList3"/>
    <dgm:cxn modelId="{BBE2D0CD-D73E-4A25-B0E7-4ED85ED38FC3}" type="presParOf" srcId="{1F18A875-BAF2-465F-8A85-A39E799FDA2F}" destId="{61CED2B9-7B08-40DD-B79F-43F3EB87167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F7156A-9128-4C64-871E-9AE6822B0D77}" type="doc">
      <dgm:prSet loTypeId="urn:microsoft.com/office/officeart/2005/8/layout/vList3" loCatId="picture" qsTypeId="urn:microsoft.com/office/officeart/2005/8/quickstyle/3d1" qsCatId="3D" csTypeId="urn:microsoft.com/office/officeart/2005/8/colors/accent0_3" csCatId="mainScheme" phldr="1"/>
      <dgm:spPr/>
      <dgm:t>
        <a:bodyPr/>
        <a:lstStyle/>
        <a:p>
          <a:endParaRPr lang="en-IN"/>
        </a:p>
      </dgm:t>
    </dgm:pt>
    <dgm:pt modelId="{5037EBC6-B26D-4FBB-87A7-1E920F6C0F86}">
      <dgm:prSet phldrT="[Text]" custT="1"/>
      <dgm:spPr/>
      <dgm:t>
        <a:bodyPr/>
        <a:lstStyle/>
        <a:p>
          <a:r>
            <a:rPr lang="en-US" sz="1600" dirty="0"/>
            <a:t>6 Major regions </a:t>
          </a:r>
          <a:endParaRPr lang="en-IN" sz="1600" dirty="0"/>
        </a:p>
      </dgm:t>
    </dgm:pt>
    <dgm:pt modelId="{2C8C23F8-C549-44D8-B1BA-280711EB6905}" type="parTrans" cxnId="{D72B9A95-6208-4279-8F45-D92CB4BE4A5A}">
      <dgm:prSet/>
      <dgm:spPr/>
      <dgm:t>
        <a:bodyPr/>
        <a:lstStyle/>
        <a:p>
          <a:endParaRPr lang="en-IN"/>
        </a:p>
      </dgm:t>
    </dgm:pt>
    <dgm:pt modelId="{E072A4A7-2AC1-4066-93EA-40D76D08B187}" type="sibTrans" cxnId="{D72B9A95-6208-4279-8F45-D92CB4BE4A5A}">
      <dgm:prSet/>
      <dgm:spPr/>
      <dgm:t>
        <a:bodyPr/>
        <a:lstStyle/>
        <a:p>
          <a:endParaRPr lang="en-IN"/>
        </a:p>
      </dgm:t>
    </dgm:pt>
    <dgm:pt modelId="{F79CD438-4B42-44B2-A05F-A8897A682965}">
      <dgm:prSet phldrT="[Text]" custT="1"/>
      <dgm:spPr/>
      <dgm:t>
        <a:bodyPr anchor="t"/>
        <a:lstStyle/>
        <a:p>
          <a:pPr algn="l"/>
          <a:r>
            <a:rPr lang="en-US" sz="1600" dirty="0"/>
            <a:t>Highest Revenue</a:t>
          </a:r>
          <a:endParaRPr lang="en-IN" sz="1600" dirty="0"/>
        </a:p>
      </dgm:t>
    </dgm:pt>
    <dgm:pt modelId="{CBE716B5-8325-4557-A783-E00A2DE1794D}" type="parTrans" cxnId="{F645F2A9-4731-4FB6-9F24-754E605EF14F}">
      <dgm:prSet/>
      <dgm:spPr/>
      <dgm:t>
        <a:bodyPr/>
        <a:lstStyle/>
        <a:p>
          <a:endParaRPr lang="en-IN"/>
        </a:p>
      </dgm:t>
    </dgm:pt>
    <dgm:pt modelId="{BB21E798-B3D8-4659-8AB6-9C6394B67261}" type="sibTrans" cxnId="{F645F2A9-4731-4FB6-9F24-754E605EF14F}">
      <dgm:prSet/>
      <dgm:spPr/>
      <dgm:t>
        <a:bodyPr/>
        <a:lstStyle/>
        <a:p>
          <a:endParaRPr lang="en-IN"/>
        </a:p>
      </dgm:t>
    </dgm:pt>
    <dgm:pt modelId="{2AB99604-6E4A-4D37-A350-A5E51EE34CFB}">
      <dgm:prSet phldrT="[Text]" custT="1"/>
      <dgm:spPr/>
      <dgm:t>
        <a:bodyPr anchor="t"/>
        <a:lstStyle/>
        <a:p>
          <a:pPr algn="l"/>
          <a:r>
            <a:rPr lang="en-US" sz="1600" dirty="0"/>
            <a:t>Highest Profit</a:t>
          </a:r>
          <a:endParaRPr lang="en-IN" sz="1600" dirty="0"/>
        </a:p>
      </dgm:t>
    </dgm:pt>
    <dgm:pt modelId="{9E4B9A33-24A1-4DE4-8D27-DF00AB25D8A2}" type="parTrans" cxnId="{F2858698-C182-4584-B226-C0221193F2E5}">
      <dgm:prSet/>
      <dgm:spPr/>
      <dgm:t>
        <a:bodyPr/>
        <a:lstStyle/>
        <a:p>
          <a:endParaRPr lang="en-IN"/>
        </a:p>
      </dgm:t>
    </dgm:pt>
    <dgm:pt modelId="{8ED4BDA2-02A2-4F46-8BFF-2D0B67CCBED0}" type="sibTrans" cxnId="{F2858698-C182-4584-B226-C0221193F2E5}">
      <dgm:prSet/>
      <dgm:spPr/>
      <dgm:t>
        <a:bodyPr/>
        <a:lstStyle/>
        <a:p>
          <a:endParaRPr lang="en-IN"/>
        </a:p>
      </dgm:t>
    </dgm:pt>
    <dgm:pt modelId="{A6528A19-A105-41DB-84A7-8B3E98C77C18}">
      <dgm:prSet/>
      <dgm:spPr/>
      <dgm:t>
        <a:bodyPr/>
        <a:lstStyle/>
        <a:p>
          <a:endParaRPr lang="en-IN" sz="2200" dirty="0"/>
        </a:p>
      </dgm:t>
    </dgm:pt>
    <dgm:pt modelId="{3956FB5B-5AFE-4EC4-BE25-5C8B7D12B3D1}" type="parTrans" cxnId="{73535A94-3D0B-4632-8F7F-1FC05A8197BF}">
      <dgm:prSet/>
      <dgm:spPr/>
      <dgm:t>
        <a:bodyPr/>
        <a:lstStyle/>
        <a:p>
          <a:endParaRPr lang="en-IN"/>
        </a:p>
      </dgm:t>
    </dgm:pt>
    <dgm:pt modelId="{87463950-F727-4F37-9BAC-EE37EFEE2A99}" type="sibTrans" cxnId="{73535A94-3D0B-4632-8F7F-1FC05A8197BF}">
      <dgm:prSet/>
      <dgm:spPr/>
      <dgm:t>
        <a:bodyPr/>
        <a:lstStyle/>
        <a:p>
          <a:endParaRPr lang="en-IN"/>
        </a:p>
      </dgm:t>
    </dgm:pt>
    <dgm:pt modelId="{E44D3642-0B29-4D78-A202-6365CD909160}" type="pres">
      <dgm:prSet presAssocID="{97F7156A-9128-4C64-871E-9AE6822B0D77}" presName="linearFlow" presStyleCnt="0">
        <dgm:presLayoutVars>
          <dgm:dir/>
          <dgm:resizeHandles val="exact"/>
        </dgm:presLayoutVars>
      </dgm:prSet>
      <dgm:spPr/>
    </dgm:pt>
    <dgm:pt modelId="{46E709AA-7DBA-40FB-A8D4-5B3FD523DFDB}" type="pres">
      <dgm:prSet presAssocID="{5037EBC6-B26D-4FBB-87A7-1E920F6C0F86}" presName="composite" presStyleCnt="0"/>
      <dgm:spPr/>
    </dgm:pt>
    <dgm:pt modelId="{647F638C-B894-4401-8BE2-244DCEA64291}" type="pres">
      <dgm:prSet presAssocID="{5037EBC6-B26D-4FBB-87A7-1E920F6C0F86}"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E7705C0C-F457-4F6F-BFD8-4F3380895607}" type="pres">
      <dgm:prSet presAssocID="{5037EBC6-B26D-4FBB-87A7-1E920F6C0F86}" presName="txShp" presStyleLbl="node1" presStyleIdx="0" presStyleCnt="3">
        <dgm:presLayoutVars>
          <dgm:bulletEnabled val="1"/>
        </dgm:presLayoutVars>
      </dgm:prSet>
      <dgm:spPr/>
    </dgm:pt>
    <dgm:pt modelId="{FC918B1B-BAB3-4EED-9B44-69DA02CBEE09}" type="pres">
      <dgm:prSet presAssocID="{E072A4A7-2AC1-4066-93EA-40D76D08B187}" presName="spacing" presStyleCnt="0"/>
      <dgm:spPr/>
    </dgm:pt>
    <dgm:pt modelId="{2754FDDA-047F-4CF8-BD3A-162B34D8EEC6}" type="pres">
      <dgm:prSet presAssocID="{F79CD438-4B42-44B2-A05F-A8897A682965}" presName="composite" presStyleCnt="0"/>
      <dgm:spPr/>
    </dgm:pt>
    <dgm:pt modelId="{AB11865E-FFE3-4590-A0CB-12E03143E546}" type="pres">
      <dgm:prSet presAssocID="{F79CD438-4B42-44B2-A05F-A8897A682965}" presName="imgShp" presStyleLbl="fgImgPlace1" presStyleIdx="1"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1ED37EDD-3B96-46C9-B418-93F0C5ED4D45}" type="pres">
      <dgm:prSet presAssocID="{F79CD438-4B42-44B2-A05F-A8897A682965}" presName="txShp" presStyleLbl="node1" presStyleIdx="1" presStyleCnt="3">
        <dgm:presLayoutVars>
          <dgm:bulletEnabled val="1"/>
        </dgm:presLayoutVars>
      </dgm:prSet>
      <dgm:spPr/>
    </dgm:pt>
    <dgm:pt modelId="{8296A94A-BF5B-4B86-8C63-B2C43DDC1FE6}" type="pres">
      <dgm:prSet presAssocID="{BB21E798-B3D8-4659-8AB6-9C6394B67261}" presName="spacing" presStyleCnt="0"/>
      <dgm:spPr/>
    </dgm:pt>
    <dgm:pt modelId="{EC2022B6-AF29-44DA-91D8-682098EACB4F}" type="pres">
      <dgm:prSet presAssocID="{2AB99604-6E4A-4D37-A350-A5E51EE34CFB}" presName="composite" presStyleCnt="0"/>
      <dgm:spPr/>
    </dgm:pt>
    <dgm:pt modelId="{A6FB65B9-9D9B-435F-9526-9B0AA603CFB8}" type="pres">
      <dgm:prSet presAssocID="{2AB99604-6E4A-4D37-A350-A5E51EE34CFB}" presName="imgShp" presStyleLbl="fgImgPlace1" presStyleIdx="2" presStyleCnt="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B78C38D8-3BBA-4842-BFA0-BE311797B49C}" type="pres">
      <dgm:prSet presAssocID="{2AB99604-6E4A-4D37-A350-A5E51EE34CFB}" presName="txShp" presStyleLbl="node1" presStyleIdx="2" presStyleCnt="3">
        <dgm:presLayoutVars>
          <dgm:bulletEnabled val="1"/>
        </dgm:presLayoutVars>
      </dgm:prSet>
      <dgm:spPr/>
    </dgm:pt>
  </dgm:ptLst>
  <dgm:cxnLst>
    <dgm:cxn modelId="{1224E62A-66F9-4977-9321-A1DA707BE47F}" type="presOf" srcId="{A6528A19-A105-41DB-84A7-8B3E98C77C18}" destId="{E7705C0C-F457-4F6F-BFD8-4F3380895607}" srcOrd="0" destOrd="1" presId="urn:microsoft.com/office/officeart/2005/8/layout/vList3"/>
    <dgm:cxn modelId="{9C60ED40-531E-490F-870C-3112C8AE7FA4}" type="presOf" srcId="{F79CD438-4B42-44B2-A05F-A8897A682965}" destId="{1ED37EDD-3B96-46C9-B418-93F0C5ED4D45}" srcOrd="0" destOrd="0" presId="urn:microsoft.com/office/officeart/2005/8/layout/vList3"/>
    <dgm:cxn modelId="{23D7A45D-561F-4447-930B-48C19B819EBD}" type="presOf" srcId="{5037EBC6-B26D-4FBB-87A7-1E920F6C0F86}" destId="{E7705C0C-F457-4F6F-BFD8-4F3380895607}" srcOrd="0" destOrd="0" presId="urn:microsoft.com/office/officeart/2005/8/layout/vList3"/>
    <dgm:cxn modelId="{73535A94-3D0B-4632-8F7F-1FC05A8197BF}" srcId="{5037EBC6-B26D-4FBB-87A7-1E920F6C0F86}" destId="{A6528A19-A105-41DB-84A7-8B3E98C77C18}" srcOrd="0" destOrd="0" parTransId="{3956FB5B-5AFE-4EC4-BE25-5C8B7D12B3D1}" sibTransId="{87463950-F727-4F37-9BAC-EE37EFEE2A99}"/>
    <dgm:cxn modelId="{D72B9A95-6208-4279-8F45-D92CB4BE4A5A}" srcId="{97F7156A-9128-4C64-871E-9AE6822B0D77}" destId="{5037EBC6-B26D-4FBB-87A7-1E920F6C0F86}" srcOrd="0" destOrd="0" parTransId="{2C8C23F8-C549-44D8-B1BA-280711EB6905}" sibTransId="{E072A4A7-2AC1-4066-93EA-40D76D08B187}"/>
    <dgm:cxn modelId="{AB40CC95-A282-4977-BDE5-5894795D3F00}" type="presOf" srcId="{2AB99604-6E4A-4D37-A350-A5E51EE34CFB}" destId="{B78C38D8-3BBA-4842-BFA0-BE311797B49C}" srcOrd="0" destOrd="0" presId="urn:microsoft.com/office/officeart/2005/8/layout/vList3"/>
    <dgm:cxn modelId="{F2858698-C182-4584-B226-C0221193F2E5}" srcId="{97F7156A-9128-4C64-871E-9AE6822B0D77}" destId="{2AB99604-6E4A-4D37-A350-A5E51EE34CFB}" srcOrd="2" destOrd="0" parTransId="{9E4B9A33-24A1-4DE4-8D27-DF00AB25D8A2}" sibTransId="{8ED4BDA2-02A2-4F46-8BFF-2D0B67CCBED0}"/>
    <dgm:cxn modelId="{F645F2A9-4731-4FB6-9F24-754E605EF14F}" srcId="{97F7156A-9128-4C64-871E-9AE6822B0D77}" destId="{F79CD438-4B42-44B2-A05F-A8897A682965}" srcOrd="1" destOrd="0" parTransId="{CBE716B5-8325-4557-A783-E00A2DE1794D}" sibTransId="{BB21E798-B3D8-4659-8AB6-9C6394B67261}"/>
    <dgm:cxn modelId="{5F06EBCA-FB4D-4C00-857E-9F9051140D4D}" type="presOf" srcId="{97F7156A-9128-4C64-871E-9AE6822B0D77}" destId="{E44D3642-0B29-4D78-A202-6365CD909160}" srcOrd="0" destOrd="0" presId="urn:microsoft.com/office/officeart/2005/8/layout/vList3"/>
    <dgm:cxn modelId="{21804606-51FE-464A-8388-64EEFDB74E10}" type="presParOf" srcId="{E44D3642-0B29-4D78-A202-6365CD909160}" destId="{46E709AA-7DBA-40FB-A8D4-5B3FD523DFDB}" srcOrd="0" destOrd="0" presId="urn:microsoft.com/office/officeart/2005/8/layout/vList3"/>
    <dgm:cxn modelId="{15C75F37-876A-42C2-B1C4-B8443369451A}" type="presParOf" srcId="{46E709AA-7DBA-40FB-A8D4-5B3FD523DFDB}" destId="{647F638C-B894-4401-8BE2-244DCEA64291}" srcOrd="0" destOrd="0" presId="urn:microsoft.com/office/officeart/2005/8/layout/vList3"/>
    <dgm:cxn modelId="{0D4DD114-4C77-47AC-AC98-E273529C485F}" type="presParOf" srcId="{46E709AA-7DBA-40FB-A8D4-5B3FD523DFDB}" destId="{E7705C0C-F457-4F6F-BFD8-4F3380895607}" srcOrd="1" destOrd="0" presId="urn:microsoft.com/office/officeart/2005/8/layout/vList3"/>
    <dgm:cxn modelId="{F35D22CD-BB6F-4C2A-9F86-9E84AF997281}" type="presParOf" srcId="{E44D3642-0B29-4D78-A202-6365CD909160}" destId="{FC918B1B-BAB3-4EED-9B44-69DA02CBEE09}" srcOrd="1" destOrd="0" presId="urn:microsoft.com/office/officeart/2005/8/layout/vList3"/>
    <dgm:cxn modelId="{98FBD439-DF8A-48C2-8548-F36A13E68666}" type="presParOf" srcId="{E44D3642-0B29-4D78-A202-6365CD909160}" destId="{2754FDDA-047F-4CF8-BD3A-162B34D8EEC6}" srcOrd="2" destOrd="0" presId="urn:microsoft.com/office/officeart/2005/8/layout/vList3"/>
    <dgm:cxn modelId="{E1EB8300-698A-45AD-A1ED-D030F74C8751}" type="presParOf" srcId="{2754FDDA-047F-4CF8-BD3A-162B34D8EEC6}" destId="{AB11865E-FFE3-4590-A0CB-12E03143E546}" srcOrd="0" destOrd="0" presId="urn:microsoft.com/office/officeart/2005/8/layout/vList3"/>
    <dgm:cxn modelId="{CA6E482A-8037-4CD4-BB55-612DEE860890}" type="presParOf" srcId="{2754FDDA-047F-4CF8-BD3A-162B34D8EEC6}" destId="{1ED37EDD-3B96-46C9-B418-93F0C5ED4D45}" srcOrd="1" destOrd="0" presId="urn:microsoft.com/office/officeart/2005/8/layout/vList3"/>
    <dgm:cxn modelId="{55C78573-4CF1-4F80-9266-3BF4A3116B8C}" type="presParOf" srcId="{E44D3642-0B29-4D78-A202-6365CD909160}" destId="{8296A94A-BF5B-4B86-8C63-B2C43DDC1FE6}" srcOrd="3" destOrd="0" presId="urn:microsoft.com/office/officeart/2005/8/layout/vList3"/>
    <dgm:cxn modelId="{18E814B3-978D-454B-9890-993DCBEB7020}" type="presParOf" srcId="{E44D3642-0B29-4D78-A202-6365CD909160}" destId="{EC2022B6-AF29-44DA-91D8-682098EACB4F}" srcOrd="4" destOrd="0" presId="urn:microsoft.com/office/officeart/2005/8/layout/vList3"/>
    <dgm:cxn modelId="{39824BA2-36CB-4731-9767-33D7CE2C3A26}" type="presParOf" srcId="{EC2022B6-AF29-44DA-91D8-682098EACB4F}" destId="{A6FB65B9-9D9B-435F-9526-9B0AA603CFB8}" srcOrd="0" destOrd="0" presId="urn:microsoft.com/office/officeart/2005/8/layout/vList3"/>
    <dgm:cxn modelId="{C44B8A11-1E02-4395-833D-24A708852EC3}" type="presParOf" srcId="{EC2022B6-AF29-44DA-91D8-682098EACB4F}" destId="{B78C38D8-3BBA-4842-BFA0-BE311797B49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68BD5D-82F5-487B-838D-597C76616A60}" type="doc">
      <dgm:prSet loTypeId="urn:microsoft.com/office/officeart/2008/layout/SquareAccentList" loCatId="list" qsTypeId="urn:microsoft.com/office/officeart/2005/8/quickstyle/simple1" qsCatId="simple" csTypeId="urn:microsoft.com/office/officeart/2005/8/colors/accent3_2" csCatId="accent3" phldr="1"/>
      <dgm:spPr/>
      <dgm:t>
        <a:bodyPr/>
        <a:lstStyle/>
        <a:p>
          <a:endParaRPr lang="en-IN"/>
        </a:p>
      </dgm:t>
    </dgm:pt>
    <dgm:pt modelId="{A4E1A3CA-3203-4DED-A99F-F699504D1315}">
      <dgm:prSet phldrT="[Text]" custT="1"/>
      <dgm:spPr/>
      <dgm:t>
        <a:bodyPr/>
        <a:lstStyle/>
        <a:p>
          <a:r>
            <a:rPr lang="en-US" sz="900" dirty="0"/>
            <a:t>Europe</a:t>
          </a:r>
          <a:endParaRPr lang="en-IN" sz="900" dirty="0"/>
        </a:p>
      </dgm:t>
    </dgm:pt>
    <dgm:pt modelId="{3EACB3CE-450B-45F3-890E-50B43250A965}" type="parTrans" cxnId="{6C46B7A0-1751-46AD-92DB-B87C217781DB}">
      <dgm:prSet/>
      <dgm:spPr/>
      <dgm:t>
        <a:bodyPr/>
        <a:lstStyle/>
        <a:p>
          <a:endParaRPr lang="en-IN"/>
        </a:p>
      </dgm:t>
    </dgm:pt>
    <dgm:pt modelId="{BB309F9F-3711-4F91-AD23-8E7C41FE73A5}" type="sibTrans" cxnId="{6C46B7A0-1751-46AD-92DB-B87C217781DB}">
      <dgm:prSet/>
      <dgm:spPr/>
      <dgm:t>
        <a:bodyPr/>
        <a:lstStyle/>
        <a:p>
          <a:endParaRPr lang="en-IN"/>
        </a:p>
      </dgm:t>
    </dgm:pt>
    <dgm:pt modelId="{5D94B37A-5A89-4904-8B03-2F12AFB3A693}">
      <dgm:prSet phldrT="[Text]" custT="1"/>
      <dgm:spPr/>
      <dgm:t>
        <a:bodyPr/>
        <a:lstStyle/>
        <a:p>
          <a:r>
            <a:rPr lang="en-US" sz="900" dirty="0"/>
            <a:t>Asia</a:t>
          </a:r>
          <a:endParaRPr lang="en-IN" sz="900" dirty="0"/>
        </a:p>
      </dgm:t>
    </dgm:pt>
    <dgm:pt modelId="{6903145F-EFF6-4606-8B96-43FBE786C67D}" type="parTrans" cxnId="{21C7F498-4CE4-492C-99A2-32F4A12629CE}">
      <dgm:prSet/>
      <dgm:spPr/>
      <dgm:t>
        <a:bodyPr/>
        <a:lstStyle/>
        <a:p>
          <a:endParaRPr lang="en-IN"/>
        </a:p>
      </dgm:t>
    </dgm:pt>
    <dgm:pt modelId="{DBD1905C-BD3A-4D24-AEE2-BAE99398E48B}" type="sibTrans" cxnId="{21C7F498-4CE4-492C-99A2-32F4A12629CE}">
      <dgm:prSet/>
      <dgm:spPr/>
      <dgm:t>
        <a:bodyPr/>
        <a:lstStyle/>
        <a:p>
          <a:endParaRPr lang="en-IN"/>
        </a:p>
      </dgm:t>
    </dgm:pt>
    <dgm:pt modelId="{A2177266-9994-4EA7-9306-1228A07140C2}">
      <dgm:prSet phldrT="[Text]" custT="1"/>
      <dgm:spPr/>
      <dgm:t>
        <a:bodyPr/>
        <a:lstStyle/>
        <a:p>
          <a:r>
            <a:rPr lang="en-US" sz="900" dirty="0"/>
            <a:t>Central America</a:t>
          </a:r>
          <a:endParaRPr lang="en-IN" sz="900" dirty="0"/>
        </a:p>
      </dgm:t>
    </dgm:pt>
    <dgm:pt modelId="{78B0D364-83B0-409B-9C82-5182C9CBD3F7}" type="parTrans" cxnId="{3EB60C7D-59D5-4677-92A3-EF34DEE03CDD}">
      <dgm:prSet/>
      <dgm:spPr/>
      <dgm:t>
        <a:bodyPr/>
        <a:lstStyle/>
        <a:p>
          <a:endParaRPr lang="en-IN"/>
        </a:p>
      </dgm:t>
    </dgm:pt>
    <dgm:pt modelId="{71D89564-569C-4E17-A305-3D2D50EA0382}" type="sibTrans" cxnId="{3EB60C7D-59D5-4677-92A3-EF34DEE03CDD}">
      <dgm:prSet/>
      <dgm:spPr/>
      <dgm:t>
        <a:bodyPr/>
        <a:lstStyle/>
        <a:p>
          <a:endParaRPr lang="en-IN"/>
        </a:p>
      </dgm:t>
    </dgm:pt>
    <dgm:pt modelId="{EA4CCFB6-571C-4B5E-A10F-8D89B1D5C9C6}">
      <dgm:prSet phldrT="[Text]" custT="1"/>
      <dgm:spPr/>
      <dgm:t>
        <a:bodyPr/>
        <a:lstStyle/>
        <a:p>
          <a:r>
            <a:rPr lang="en-US" sz="900" dirty="0"/>
            <a:t>Australia and Oceania</a:t>
          </a:r>
          <a:endParaRPr lang="en-IN" sz="900" dirty="0"/>
        </a:p>
      </dgm:t>
    </dgm:pt>
    <dgm:pt modelId="{C85B9394-58E8-4DC8-9582-2CBDBB77AE2E}" type="parTrans" cxnId="{B56A3242-89D9-4F3C-84E5-D871ECB7594C}">
      <dgm:prSet/>
      <dgm:spPr/>
      <dgm:t>
        <a:bodyPr/>
        <a:lstStyle/>
        <a:p>
          <a:endParaRPr lang="en-IN"/>
        </a:p>
      </dgm:t>
    </dgm:pt>
    <dgm:pt modelId="{5C870932-75E9-4604-B2E9-EE783878CF78}" type="sibTrans" cxnId="{B56A3242-89D9-4F3C-84E5-D871ECB7594C}">
      <dgm:prSet/>
      <dgm:spPr/>
      <dgm:t>
        <a:bodyPr/>
        <a:lstStyle/>
        <a:p>
          <a:endParaRPr lang="en-IN"/>
        </a:p>
      </dgm:t>
    </dgm:pt>
    <dgm:pt modelId="{14986AD4-7952-4581-9986-95AB8CA3B0E0}">
      <dgm:prSet phldrT="[Text]" custT="1"/>
      <dgm:spPr/>
      <dgm:t>
        <a:bodyPr/>
        <a:lstStyle/>
        <a:p>
          <a:r>
            <a:rPr lang="en-US" sz="900" dirty="0"/>
            <a:t>Middle East and North Africa</a:t>
          </a:r>
          <a:endParaRPr lang="en-IN" sz="900" dirty="0"/>
        </a:p>
      </dgm:t>
    </dgm:pt>
    <dgm:pt modelId="{95FDCDEB-5D04-4F5A-B922-D523DECAD921}" type="parTrans" cxnId="{1D52B775-AF2E-46CA-B3B1-6BCC38A787D1}">
      <dgm:prSet/>
      <dgm:spPr/>
      <dgm:t>
        <a:bodyPr/>
        <a:lstStyle/>
        <a:p>
          <a:endParaRPr lang="en-IN"/>
        </a:p>
      </dgm:t>
    </dgm:pt>
    <dgm:pt modelId="{5FD17851-3C73-4449-9D7A-AEF50004B51A}" type="sibTrans" cxnId="{1D52B775-AF2E-46CA-B3B1-6BCC38A787D1}">
      <dgm:prSet/>
      <dgm:spPr/>
      <dgm:t>
        <a:bodyPr/>
        <a:lstStyle/>
        <a:p>
          <a:endParaRPr lang="en-IN"/>
        </a:p>
      </dgm:t>
    </dgm:pt>
    <dgm:pt modelId="{2B68757E-9717-4123-A2E8-486A6370D243}">
      <dgm:prSet phldrT="[Text]"/>
      <dgm:spPr/>
      <dgm:t>
        <a:bodyPr/>
        <a:lstStyle/>
        <a:p>
          <a:r>
            <a:rPr lang="en-US" dirty="0"/>
            <a:t> </a:t>
          </a:r>
          <a:endParaRPr lang="en-IN" dirty="0"/>
        </a:p>
      </dgm:t>
    </dgm:pt>
    <dgm:pt modelId="{324EF30E-4783-4529-8334-A6C778846D8A}" type="sibTrans" cxnId="{2D8BFAEE-8990-4C02-96A8-C1A2A2A0B64F}">
      <dgm:prSet/>
      <dgm:spPr/>
      <dgm:t>
        <a:bodyPr/>
        <a:lstStyle/>
        <a:p>
          <a:endParaRPr lang="en-IN"/>
        </a:p>
      </dgm:t>
    </dgm:pt>
    <dgm:pt modelId="{C2DAF1DD-2C07-4670-A852-30FCD1736620}" type="parTrans" cxnId="{2D8BFAEE-8990-4C02-96A8-C1A2A2A0B64F}">
      <dgm:prSet/>
      <dgm:spPr/>
      <dgm:t>
        <a:bodyPr/>
        <a:lstStyle/>
        <a:p>
          <a:endParaRPr lang="en-IN"/>
        </a:p>
      </dgm:t>
    </dgm:pt>
    <dgm:pt modelId="{C49FC8F4-3AF3-4F55-835A-C5B0CB684C6B}">
      <dgm:prSet phldrT="[Text]"/>
      <dgm:spPr/>
      <dgm:t>
        <a:bodyPr/>
        <a:lstStyle/>
        <a:p>
          <a:r>
            <a:rPr lang="en-US" dirty="0"/>
            <a:t> </a:t>
          </a:r>
          <a:endParaRPr lang="en-IN" dirty="0"/>
        </a:p>
      </dgm:t>
    </dgm:pt>
    <dgm:pt modelId="{1E68A7C7-6D8E-43B3-A6DE-DA33413745D3}" type="sibTrans" cxnId="{A3731622-841B-4878-B3FC-D61246A03E9B}">
      <dgm:prSet/>
      <dgm:spPr/>
      <dgm:t>
        <a:bodyPr/>
        <a:lstStyle/>
        <a:p>
          <a:endParaRPr lang="en-IN"/>
        </a:p>
      </dgm:t>
    </dgm:pt>
    <dgm:pt modelId="{176D47E7-F131-4D3C-8693-5CD0CB25F4CF}" type="parTrans" cxnId="{A3731622-841B-4878-B3FC-D61246A03E9B}">
      <dgm:prSet/>
      <dgm:spPr/>
      <dgm:t>
        <a:bodyPr/>
        <a:lstStyle/>
        <a:p>
          <a:endParaRPr lang="en-IN"/>
        </a:p>
      </dgm:t>
    </dgm:pt>
    <dgm:pt modelId="{3B866034-C811-42C2-AE85-D4CEBE339B91}">
      <dgm:prSet phldrT="[Text]" custT="1"/>
      <dgm:spPr/>
      <dgm:t>
        <a:bodyPr/>
        <a:lstStyle/>
        <a:p>
          <a:r>
            <a:rPr lang="en-US" sz="900" dirty="0"/>
            <a:t>Sub-Saharan Africa</a:t>
          </a:r>
          <a:endParaRPr lang="en-IN" sz="900" dirty="0"/>
        </a:p>
      </dgm:t>
    </dgm:pt>
    <dgm:pt modelId="{191A6DFD-C503-4549-9794-F03DCFDE7A3C}" type="sibTrans" cxnId="{13819701-2F4C-4DBE-BA42-194CACBA80CB}">
      <dgm:prSet/>
      <dgm:spPr/>
      <dgm:t>
        <a:bodyPr/>
        <a:lstStyle/>
        <a:p>
          <a:endParaRPr lang="en-IN"/>
        </a:p>
      </dgm:t>
    </dgm:pt>
    <dgm:pt modelId="{DCE2AD0F-ADB0-47E8-9DC4-E52E11A71E52}" type="parTrans" cxnId="{13819701-2F4C-4DBE-BA42-194CACBA80CB}">
      <dgm:prSet/>
      <dgm:spPr/>
      <dgm:t>
        <a:bodyPr/>
        <a:lstStyle/>
        <a:p>
          <a:endParaRPr lang="en-IN"/>
        </a:p>
      </dgm:t>
    </dgm:pt>
    <dgm:pt modelId="{CDD3D98A-615D-4EB7-BDF2-20016BB81462}" type="pres">
      <dgm:prSet presAssocID="{D768BD5D-82F5-487B-838D-597C76616A60}" presName="layout" presStyleCnt="0">
        <dgm:presLayoutVars>
          <dgm:chMax/>
          <dgm:chPref/>
          <dgm:dir/>
          <dgm:resizeHandles/>
        </dgm:presLayoutVars>
      </dgm:prSet>
      <dgm:spPr/>
    </dgm:pt>
    <dgm:pt modelId="{E993ED6D-425D-45F6-97C4-B595BC90CF37}" type="pres">
      <dgm:prSet presAssocID="{2B68757E-9717-4123-A2E8-486A6370D243}" presName="root" presStyleCnt="0">
        <dgm:presLayoutVars>
          <dgm:chMax/>
          <dgm:chPref/>
        </dgm:presLayoutVars>
      </dgm:prSet>
      <dgm:spPr/>
    </dgm:pt>
    <dgm:pt modelId="{7ADB496D-4083-4A7B-98AA-2D0ED1DAFA26}" type="pres">
      <dgm:prSet presAssocID="{2B68757E-9717-4123-A2E8-486A6370D243}" presName="rootComposite" presStyleCnt="0">
        <dgm:presLayoutVars/>
      </dgm:prSet>
      <dgm:spPr/>
    </dgm:pt>
    <dgm:pt modelId="{8D645D1A-E790-47AC-9A6B-E0234A3124CE}" type="pres">
      <dgm:prSet presAssocID="{2B68757E-9717-4123-A2E8-486A6370D243}" presName="ParentAccent" presStyleLbl="alignNode1" presStyleIdx="0" presStyleCnt="2" custLinFactX="-100000" custLinFactNeighborX="-102017" custLinFactNeighborY="79642"/>
      <dgm:spPr/>
    </dgm:pt>
    <dgm:pt modelId="{482ED2C3-860C-4A14-B86D-E5CDFEAA689C}" type="pres">
      <dgm:prSet presAssocID="{2B68757E-9717-4123-A2E8-486A6370D243}" presName="ParentSmallAccent" presStyleLbl="fgAcc1" presStyleIdx="0" presStyleCnt="2" custLinFactX="-1433826" custLinFactNeighborX="-1500000" custLinFactNeighborY="75393"/>
      <dgm:spPr/>
    </dgm:pt>
    <dgm:pt modelId="{1A04E442-0524-45ED-AF3B-2918898191DB}" type="pres">
      <dgm:prSet presAssocID="{2B68757E-9717-4123-A2E8-486A6370D243}" presName="Parent" presStyleLbl="revTx" presStyleIdx="0" presStyleCnt="8">
        <dgm:presLayoutVars>
          <dgm:chMax/>
          <dgm:chPref val="4"/>
          <dgm:bulletEnabled val="1"/>
        </dgm:presLayoutVars>
      </dgm:prSet>
      <dgm:spPr/>
    </dgm:pt>
    <dgm:pt modelId="{085E923C-8EA2-4172-9F63-944BF68EDDA8}" type="pres">
      <dgm:prSet presAssocID="{2B68757E-9717-4123-A2E8-486A6370D243}" presName="childShape" presStyleCnt="0">
        <dgm:presLayoutVars>
          <dgm:chMax val="0"/>
          <dgm:chPref val="0"/>
        </dgm:presLayoutVars>
      </dgm:prSet>
      <dgm:spPr/>
    </dgm:pt>
    <dgm:pt modelId="{8943C9C9-33BF-4B7C-9C1D-A0216E4203ED}" type="pres">
      <dgm:prSet presAssocID="{3B866034-C811-42C2-AE85-D4CEBE339B91}" presName="childComposite" presStyleCnt="0">
        <dgm:presLayoutVars>
          <dgm:chMax val="0"/>
          <dgm:chPref val="0"/>
        </dgm:presLayoutVars>
      </dgm:prSet>
      <dgm:spPr/>
    </dgm:pt>
    <dgm:pt modelId="{1D6061AD-32CA-4EA6-8BAD-73CB6B346DBB}" type="pres">
      <dgm:prSet presAssocID="{3B866034-C811-42C2-AE85-D4CEBE339B91}" presName="ChildAccent" presStyleLbl="solidFgAcc1" presStyleIdx="0" presStyleCnt="6" custLinFactX="682299" custLinFactY="100000" custLinFactNeighborX="700000" custLinFactNeighborY="110280"/>
      <dgm:spPr/>
    </dgm:pt>
    <dgm:pt modelId="{66E78252-3DFD-4453-A177-B0305B9AB8A3}" type="pres">
      <dgm:prSet presAssocID="{3B866034-C811-42C2-AE85-D4CEBE339B91}" presName="Child" presStyleLbl="revTx" presStyleIdx="1" presStyleCnt="8" custScaleX="121962" custScaleY="89162" custLinFactX="-100000" custLinFactNeighborX="-119525" custLinFactNeighborY="-54333">
        <dgm:presLayoutVars>
          <dgm:chMax val="0"/>
          <dgm:chPref val="0"/>
          <dgm:bulletEnabled val="1"/>
        </dgm:presLayoutVars>
      </dgm:prSet>
      <dgm:spPr/>
    </dgm:pt>
    <dgm:pt modelId="{1ED02CF9-04CE-40F4-9BFF-7118F8D7C15D}" type="pres">
      <dgm:prSet presAssocID="{A4E1A3CA-3203-4DED-A99F-F699504D1315}" presName="childComposite" presStyleCnt="0">
        <dgm:presLayoutVars>
          <dgm:chMax val="0"/>
          <dgm:chPref val="0"/>
        </dgm:presLayoutVars>
      </dgm:prSet>
      <dgm:spPr/>
    </dgm:pt>
    <dgm:pt modelId="{5F5BB1A4-3CC8-4FC2-B983-BFE03684D53D}" type="pres">
      <dgm:prSet presAssocID="{A4E1A3CA-3203-4DED-A99F-F699504D1315}" presName="ChildAccent" presStyleLbl="solidFgAcc1" presStyleIdx="1" presStyleCnt="6" custLinFactX="600000" custLinFactNeighborX="642870" custLinFactNeighborY="-107"/>
      <dgm:spPr/>
    </dgm:pt>
    <dgm:pt modelId="{3D9D5C0C-4429-497D-A1E4-64071F804D83}" type="pres">
      <dgm:prSet presAssocID="{A4E1A3CA-3203-4DED-A99F-F699504D1315}" presName="Child" presStyleLbl="revTx" presStyleIdx="2" presStyleCnt="8" custLinFactX="-100000" custLinFactNeighborX="-142799" custLinFactNeighborY="5554">
        <dgm:presLayoutVars>
          <dgm:chMax val="0"/>
          <dgm:chPref val="0"/>
          <dgm:bulletEnabled val="1"/>
        </dgm:presLayoutVars>
      </dgm:prSet>
      <dgm:spPr/>
    </dgm:pt>
    <dgm:pt modelId="{51BC4E88-A194-4487-B60B-4A99DA355D57}" type="pres">
      <dgm:prSet presAssocID="{5D94B37A-5A89-4904-8B03-2F12AFB3A693}" presName="childComposite" presStyleCnt="0">
        <dgm:presLayoutVars>
          <dgm:chMax val="0"/>
          <dgm:chPref val="0"/>
        </dgm:presLayoutVars>
      </dgm:prSet>
      <dgm:spPr/>
    </dgm:pt>
    <dgm:pt modelId="{E0274D70-FEE0-4F7F-9FB6-036AC3E99462}" type="pres">
      <dgm:prSet presAssocID="{5D94B37A-5A89-4904-8B03-2F12AFB3A693}" presName="ChildAccent" presStyleLbl="solidFgAcc1" presStyleIdx="2" presStyleCnt="6" custLinFactX="-1526847" custLinFactY="-297309" custLinFactNeighborX="-1600000" custLinFactNeighborY="-300000"/>
      <dgm:spPr/>
    </dgm:pt>
    <dgm:pt modelId="{51BD4E21-A567-4216-B386-C4D29BB8DB26}" type="pres">
      <dgm:prSet presAssocID="{5D94B37A-5A89-4904-8B03-2F12AFB3A693}" presName="Child" presStyleLbl="revTx" presStyleIdx="3" presStyleCnt="8" custLinFactY="-100000" custLinFactNeighborX="-55140" custLinFactNeighborY="-145124">
        <dgm:presLayoutVars>
          <dgm:chMax val="0"/>
          <dgm:chPref val="0"/>
          <dgm:bulletEnabled val="1"/>
        </dgm:presLayoutVars>
      </dgm:prSet>
      <dgm:spPr/>
    </dgm:pt>
    <dgm:pt modelId="{3694D9F7-7165-402C-AD95-818AE27547CB}" type="pres">
      <dgm:prSet presAssocID="{C49FC8F4-3AF3-4F55-835A-C5B0CB684C6B}" presName="root" presStyleCnt="0">
        <dgm:presLayoutVars>
          <dgm:chMax/>
          <dgm:chPref/>
        </dgm:presLayoutVars>
      </dgm:prSet>
      <dgm:spPr/>
    </dgm:pt>
    <dgm:pt modelId="{25CDB824-79AB-476F-9B43-899B835F436D}" type="pres">
      <dgm:prSet presAssocID="{C49FC8F4-3AF3-4F55-835A-C5B0CB684C6B}" presName="rootComposite" presStyleCnt="0">
        <dgm:presLayoutVars/>
      </dgm:prSet>
      <dgm:spPr/>
    </dgm:pt>
    <dgm:pt modelId="{D0549461-A7BD-4BAE-8FF4-2C291A8BDAC4}" type="pres">
      <dgm:prSet presAssocID="{C49FC8F4-3AF3-4F55-835A-C5B0CB684C6B}" presName="ParentAccent" presStyleLbl="alignNode1" presStyleIdx="1" presStyleCnt="2" custScaleX="118761" custScaleY="112590" custLinFactNeighborX="-3791" custLinFactNeighborY="72879"/>
      <dgm:spPr/>
    </dgm:pt>
    <dgm:pt modelId="{DAFA831B-D032-4BCF-8437-793EBD6070FC}" type="pres">
      <dgm:prSet presAssocID="{C49FC8F4-3AF3-4F55-835A-C5B0CB684C6B}" presName="ParentSmallAccent" presStyleLbl="fgAcc1" presStyleIdx="1" presStyleCnt="2" custLinFactX="-2300000" custLinFactY="200000" custLinFactNeighborX="-2386423" custLinFactNeighborY="236377"/>
      <dgm:spPr/>
    </dgm:pt>
    <dgm:pt modelId="{A5C7DE0A-1B0B-42D5-88E0-8F485C1C54FE}" type="pres">
      <dgm:prSet presAssocID="{C49FC8F4-3AF3-4F55-835A-C5B0CB684C6B}" presName="Parent" presStyleLbl="revTx" presStyleIdx="4" presStyleCnt="8">
        <dgm:presLayoutVars>
          <dgm:chMax/>
          <dgm:chPref val="4"/>
          <dgm:bulletEnabled val="1"/>
        </dgm:presLayoutVars>
      </dgm:prSet>
      <dgm:spPr/>
    </dgm:pt>
    <dgm:pt modelId="{A5D8F664-816A-4F80-B322-689EFCD584FB}" type="pres">
      <dgm:prSet presAssocID="{C49FC8F4-3AF3-4F55-835A-C5B0CB684C6B}" presName="childShape" presStyleCnt="0">
        <dgm:presLayoutVars>
          <dgm:chMax val="0"/>
          <dgm:chPref val="0"/>
        </dgm:presLayoutVars>
      </dgm:prSet>
      <dgm:spPr/>
    </dgm:pt>
    <dgm:pt modelId="{5221F70C-1A5D-4D8E-979E-7BA18B6713AD}" type="pres">
      <dgm:prSet presAssocID="{A2177266-9994-4EA7-9306-1228A07140C2}" presName="childComposite" presStyleCnt="0">
        <dgm:presLayoutVars>
          <dgm:chMax val="0"/>
          <dgm:chPref val="0"/>
        </dgm:presLayoutVars>
      </dgm:prSet>
      <dgm:spPr/>
    </dgm:pt>
    <dgm:pt modelId="{486C43ED-03EC-4653-AFD7-1C693A3E95C4}" type="pres">
      <dgm:prSet presAssocID="{A2177266-9994-4EA7-9306-1228A07140C2}" presName="ChildAccent" presStyleLbl="solidFgAcc1" presStyleIdx="3" presStyleCnt="6" custLinFactX="-1600000" custLinFactY="100000" custLinFactNeighborX="-1644301" custLinFactNeighborY="103117"/>
      <dgm:spPr/>
    </dgm:pt>
    <dgm:pt modelId="{B76DAEE1-7375-49D4-9C2B-9DF0BFB307C8}" type="pres">
      <dgm:prSet presAssocID="{A2177266-9994-4EA7-9306-1228A07140C2}" presName="Child" presStyleLbl="revTx" presStyleIdx="5" presStyleCnt="8" custLinFactX="-100000" custLinFactNeighborX="-151679" custLinFactNeighborY="99919">
        <dgm:presLayoutVars>
          <dgm:chMax val="0"/>
          <dgm:chPref val="0"/>
          <dgm:bulletEnabled val="1"/>
        </dgm:presLayoutVars>
      </dgm:prSet>
      <dgm:spPr/>
    </dgm:pt>
    <dgm:pt modelId="{F3C47649-3A57-462F-98B9-B48506B81014}" type="pres">
      <dgm:prSet presAssocID="{EA4CCFB6-571C-4B5E-A10F-8D89B1D5C9C6}" presName="childComposite" presStyleCnt="0">
        <dgm:presLayoutVars>
          <dgm:chMax val="0"/>
          <dgm:chPref val="0"/>
        </dgm:presLayoutVars>
      </dgm:prSet>
      <dgm:spPr/>
    </dgm:pt>
    <dgm:pt modelId="{204B34DB-28CB-499C-AEA5-B976482EF913}" type="pres">
      <dgm:prSet presAssocID="{EA4CCFB6-571C-4B5E-A10F-8D89B1D5C9C6}" presName="ChildAccent" presStyleLbl="solidFgAcc1" presStyleIdx="4" presStyleCnt="6" custLinFactX="-300000" custLinFactY="-183184" custLinFactNeighborX="-361346" custLinFactNeighborY="-200000"/>
      <dgm:spPr/>
    </dgm:pt>
    <dgm:pt modelId="{6BAD7B2C-B091-4F04-A8B7-ED1864FDC0BF}" type="pres">
      <dgm:prSet presAssocID="{EA4CCFB6-571C-4B5E-A10F-8D89B1D5C9C6}" presName="Child" presStyleLbl="revTx" presStyleIdx="6" presStyleCnt="8" custScaleX="189457" custScaleY="103108" custLinFactY="-62112" custLinFactNeighborX="-7156" custLinFactNeighborY="-100000">
        <dgm:presLayoutVars>
          <dgm:chMax val="0"/>
          <dgm:chPref val="0"/>
          <dgm:bulletEnabled val="1"/>
        </dgm:presLayoutVars>
      </dgm:prSet>
      <dgm:spPr/>
    </dgm:pt>
    <dgm:pt modelId="{1514DBBA-A651-4ED9-A18B-D6CDFD2EB6F8}" type="pres">
      <dgm:prSet presAssocID="{14986AD4-7952-4581-9986-95AB8CA3B0E0}" presName="childComposite" presStyleCnt="0">
        <dgm:presLayoutVars>
          <dgm:chMax val="0"/>
          <dgm:chPref val="0"/>
        </dgm:presLayoutVars>
      </dgm:prSet>
      <dgm:spPr/>
    </dgm:pt>
    <dgm:pt modelId="{AE25FEA1-EEC4-46D3-883E-5BDEFD37FD9D}" type="pres">
      <dgm:prSet presAssocID="{14986AD4-7952-4581-9986-95AB8CA3B0E0}" presName="ChildAccent" presStyleLbl="solidFgAcc1" presStyleIdx="5" presStyleCnt="6" custLinFactX="-1357506" custLinFactY="-296314" custLinFactNeighborX="-1400000" custLinFactNeighborY="-300000"/>
      <dgm:spPr/>
    </dgm:pt>
    <dgm:pt modelId="{0F43970A-34E4-45B7-859B-A5F040108743}" type="pres">
      <dgm:prSet presAssocID="{14986AD4-7952-4581-9986-95AB8CA3B0E0}" presName="Child" presStyleLbl="revTx" presStyleIdx="7" presStyleCnt="8" custScaleX="176905" custScaleY="79758" custLinFactY="-114" custLinFactNeighborX="-17959" custLinFactNeighborY="-100000">
        <dgm:presLayoutVars>
          <dgm:chMax val="0"/>
          <dgm:chPref val="0"/>
          <dgm:bulletEnabled val="1"/>
        </dgm:presLayoutVars>
      </dgm:prSet>
      <dgm:spPr/>
    </dgm:pt>
  </dgm:ptLst>
  <dgm:cxnLst>
    <dgm:cxn modelId="{13819701-2F4C-4DBE-BA42-194CACBA80CB}" srcId="{2B68757E-9717-4123-A2E8-486A6370D243}" destId="{3B866034-C811-42C2-AE85-D4CEBE339B91}" srcOrd="0" destOrd="0" parTransId="{DCE2AD0F-ADB0-47E8-9DC4-E52E11A71E52}" sibTransId="{191A6DFD-C503-4549-9794-F03DCFDE7A3C}"/>
    <dgm:cxn modelId="{C1968918-09F8-46D8-9AD1-E0FFDE27DDA8}" type="presOf" srcId="{C49FC8F4-3AF3-4F55-835A-C5B0CB684C6B}" destId="{A5C7DE0A-1B0B-42D5-88E0-8F485C1C54FE}" srcOrd="0" destOrd="0" presId="urn:microsoft.com/office/officeart/2008/layout/SquareAccentList"/>
    <dgm:cxn modelId="{A7FBC81B-D59D-45F5-857E-DBD21D0EAC53}" type="presOf" srcId="{EA4CCFB6-571C-4B5E-A10F-8D89B1D5C9C6}" destId="{6BAD7B2C-B091-4F04-A8B7-ED1864FDC0BF}" srcOrd="0" destOrd="0" presId="urn:microsoft.com/office/officeart/2008/layout/SquareAccentList"/>
    <dgm:cxn modelId="{A3731622-841B-4878-B3FC-D61246A03E9B}" srcId="{D768BD5D-82F5-487B-838D-597C76616A60}" destId="{C49FC8F4-3AF3-4F55-835A-C5B0CB684C6B}" srcOrd="1" destOrd="0" parTransId="{176D47E7-F131-4D3C-8693-5CD0CB25F4CF}" sibTransId="{1E68A7C7-6D8E-43B3-A6DE-DA33413745D3}"/>
    <dgm:cxn modelId="{9F56EC24-DC98-499E-8011-9633CBE113F3}" type="presOf" srcId="{A4E1A3CA-3203-4DED-A99F-F699504D1315}" destId="{3D9D5C0C-4429-497D-A1E4-64071F804D83}" srcOrd="0" destOrd="0" presId="urn:microsoft.com/office/officeart/2008/layout/SquareAccentList"/>
    <dgm:cxn modelId="{4CF8B32B-83D6-4877-9BE3-77A859D78F93}" type="presOf" srcId="{5D94B37A-5A89-4904-8B03-2F12AFB3A693}" destId="{51BD4E21-A567-4216-B386-C4D29BB8DB26}" srcOrd="0" destOrd="0" presId="urn:microsoft.com/office/officeart/2008/layout/SquareAccentList"/>
    <dgm:cxn modelId="{B56A3242-89D9-4F3C-84E5-D871ECB7594C}" srcId="{C49FC8F4-3AF3-4F55-835A-C5B0CB684C6B}" destId="{EA4CCFB6-571C-4B5E-A10F-8D89B1D5C9C6}" srcOrd="1" destOrd="0" parTransId="{C85B9394-58E8-4DC8-9582-2CBDBB77AE2E}" sibTransId="{5C870932-75E9-4604-B2E9-EE783878CF78}"/>
    <dgm:cxn modelId="{1D52B775-AF2E-46CA-B3B1-6BCC38A787D1}" srcId="{C49FC8F4-3AF3-4F55-835A-C5B0CB684C6B}" destId="{14986AD4-7952-4581-9986-95AB8CA3B0E0}" srcOrd="2" destOrd="0" parTransId="{95FDCDEB-5D04-4F5A-B922-D523DECAD921}" sibTransId="{5FD17851-3C73-4449-9D7A-AEF50004B51A}"/>
    <dgm:cxn modelId="{3EB60C7D-59D5-4677-92A3-EF34DEE03CDD}" srcId="{C49FC8F4-3AF3-4F55-835A-C5B0CB684C6B}" destId="{A2177266-9994-4EA7-9306-1228A07140C2}" srcOrd="0" destOrd="0" parTransId="{78B0D364-83B0-409B-9C82-5182C9CBD3F7}" sibTransId="{71D89564-569C-4E17-A305-3D2D50EA0382}"/>
    <dgm:cxn modelId="{21C7F498-4CE4-492C-99A2-32F4A12629CE}" srcId="{2B68757E-9717-4123-A2E8-486A6370D243}" destId="{5D94B37A-5A89-4904-8B03-2F12AFB3A693}" srcOrd="2" destOrd="0" parTransId="{6903145F-EFF6-4606-8B96-43FBE786C67D}" sibTransId="{DBD1905C-BD3A-4D24-AEE2-BAE99398E48B}"/>
    <dgm:cxn modelId="{6C46B7A0-1751-46AD-92DB-B87C217781DB}" srcId="{2B68757E-9717-4123-A2E8-486A6370D243}" destId="{A4E1A3CA-3203-4DED-A99F-F699504D1315}" srcOrd="1" destOrd="0" parTransId="{3EACB3CE-450B-45F3-890E-50B43250A965}" sibTransId="{BB309F9F-3711-4F91-AD23-8E7C41FE73A5}"/>
    <dgm:cxn modelId="{35F325C2-4204-47DB-A7AF-9FA66E22F9B0}" type="presOf" srcId="{14986AD4-7952-4581-9986-95AB8CA3B0E0}" destId="{0F43970A-34E4-45B7-859B-A5F040108743}" srcOrd="0" destOrd="0" presId="urn:microsoft.com/office/officeart/2008/layout/SquareAccentList"/>
    <dgm:cxn modelId="{5A546CC5-88D2-47CC-96A6-B4756B6358BC}" type="presOf" srcId="{2B68757E-9717-4123-A2E8-486A6370D243}" destId="{1A04E442-0524-45ED-AF3B-2918898191DB}" srcOrd="0" destOrd="0" presId="urn:microsoft.com/office/officeart/2008/layout/SquareAccentList"/>
    <dgm:cxn modelId="{62A56CCA-3681-4C48-8549-1F4495F9E007}" type="presOf" srcId="{A2177266-9994-4EA7-9306-1228A07140C2}" destId="{B76DAEE1-7375-49D4-9C2B-9DF0BFB307C8}" srcOrd="0" destOrd="0" presId="urn:microsoft.com/office/officeart/2008/layout/SquareAccentList"/>
    <dgm:cxn modelId="{EAD5FADA-E929-44A8-9BCF-179F3336E88B}" type="presOf" srcId="{D768BD5D-82F5-487B-838D-597C76616A60}" destId="{CDD3D98A-615D-4EB7-BDF2-20016BB81462}" srcOrd="0" destOrd="0" presId="urn:microsoft.com/office/officeart/2008/layout/SquareAccentList"/>
    <dgm:cxn modelId="{4C49CFE1-B05E-4D82-87BA-841928AC7563}" type="presOf" srcId="{3B866034-C811-42C2-AE85-D4CEBE339B91}" destId="{66E78252-3DFD-4453-A177-B0305B9AB8A3}" srcOrd="0" destOrd="0" presId="urn:microsoft.com/office/officeart/2008/layout/SquareAccentList"/>
    <dgm:cxn modelId="{2D8BFAEE-8990-4C02-96A8-C1A2A2A0B64F}" srcId="{D768BD5D-82F5-487B-838D-597C76616A60}" destId="{2B68757E-9717-4123-A2E8-486A6370D243}" srcOrd="0" destOrd="0" parTransId="{C2DAF1DD-2C07-4670-A852-30FCD1736620}" sibTransId="{324EF30E-4783-4529-8334-A6C778846D8A}"/>
    <dgm:cxn modelId="{9EF81FC8-2609-475D-852E-ED1563DCD970}" type="presParOf" srcId="{CDD3D98A-615D-4EB7-BDF2-20016BB81462}" destId="{E993ED6D-425D-45F6-97C4-B595BC90CF37}" srcOrd="0" destOrd="0" presId="urn:microsoft.com/office/officeart/2008/layout/SquareAccentList"/>
    <dgm:cxn modelId="{1512CADD-E13A-453C-986E-D8B67F85FCC0}" type="presParOf" srcId="{E993ED6D-425D-45F6-97C4-B595BC90CF37}" destId="{7ADB496D-4083-4A7B-98AA-2D0ED1DAFA26}" srcOrd="0" destOrd="0" presId="urn:microsoft.com/office/officeart/2008/layout/SquareAccentList"/>
    <dgm:cxn modelId="{F5EA22C7-B7E1-4675-9D7D-EB20528EE7C8}" type="presParOf" srcId="{7ADB496D-4083-4A7B-98AA-2D0ED1DAFA26}" destId="{8D645D1A-E790-47AC-9A6B-E0234A3124CE}" srcOrd="0" destOrd="0" presId="urn:microsoft.com/office/officeart/2008/layout/SquareAccentList"/>
    <dgm:cxn modelId="{F26C3240-D1D9-4301-B382-06F3626B06AE}" type="presParOf" srcId="{7ADB496D-4083-4A7B-98AA-2D0ED1DAFA26}" destId="{482ED2C3-860C-4A14-B86D-E5CDFEAA689C}" srcOrd="1" destOrd="0" presId="urn:microsoft.com/office/officeart/2008/layout/SquareAccentList"/>
    <dgm:cxn modelId="{EE780F74-E8BC-48A6-B583-D222EDA967E1}" type="presParOf" srcId="{7ADB496D-4083-4A7B-98AA-2D0ED1DAFA26}" destId="{1A04E442-0524-45ED-AF3B-2918898191DB}" srcOrd="2" destOrd="0" presId="urn:microsoft.com/office/officeart/2008/layout/SquareAccentList"/>
    <dgm:cxn modelId="{8968E2E5-AAFC-4B5A-9C64-AD50CFB368A4}" type="presParOf" srcId="{E993ED6D-425D-45F6-97C4-B595BC90CF37}" destId="{085E923C-8EA2-4172-9F63-944BF68EDDA8}" srcOrd="1" destOrd="0" presId="urn:microsoft.com/office/officeart/2008/layout/SquareAccentList"/>
    <dgm:cxn modelId="{EF376ACB-6B0F-4169-8B14-82D798BB24FF}" type="presParOf" srcId="{085E923C-8EA2-4172-9F63-944BF68EDDA8}" destId="{8943C9C9-33BF-4B7C-9C1D-A0216E4203ED}" srcOrd="0" destOrd="0" presId="urn:microsoft.com/office/officeart/2008/layout/SquareAccentList"/>
    <dgm:cxn modelId="{4252327E-6054-47DF-9A44-6A155DBAA58B}" type="presParOf" srcId="{8943C9C9-33BF-4B7C-9C1D-A0216E4203ED}" destId="{1D6061AD-32CA-4EA6-8BAD-73CB6B346DBB}" srcOrd="0" destOrd="0" presId="urn:microsoft.com/office/officeart/2008/layout/SquareAccentList"/>
    <dgm:cxn modelId="{0FB92AD1-ECB2-4C55-A015-9F8DD1BE803C}" type="presParOf" srcId="{8943C9C9-33BF-4B7C-9C1D-A0216E4203ED}" destId="{66E78252-3DFD-4453-A177-B0305B9AB8A3}" srcOrd="1" destOrd="0" presId="urn:microsoft.com/office/officeart/2008/layout/SquareAccentList"/>
    <dgm:cxn modelId="{3E9E78B3-9E65-4497-B5CA-8DE0D596F4EE}" type="presParOf" srcId="{085E923C-8EA2-4172-9F63-944BF68EDDA8}" destId="{1ED02CF9-04CE-40F4-9BFF-7118F8D7C15D}" srcOrd="1" destOrd="0" presId="urn:microsoft.com/office/officeart/2008/layout/SquareAccentList"/>
    <dgm:cxn modelId="{4F2F5EF7-32BD-48D0-BD7A-9CC0C93D4182}" type="presParOf" srcId="{1ED02CF9-04CE-40F4-9BFF-7118F8D7C15D}" destId="{5F5BB1A4-3CC8-4FC2-B983-BFE03684D53D}" srcOrd="0" destOrd="0" presId="urn:microsoft.com/office/officeart/2008/layout/SquareAccentList"/>
    <dgm:cxn modelId="{406B8723-4398-46A8-9AD2-76BD056CAE3D}" type="presParOf" srcId="{1ED02CF9-04CE-40F4-9BFF-7118F8D7C15D}" destId="{3D9D5C0C-4429-497D-A1E4-64071F804D83}" srcOrd="1" destOrd="0" presId="urn:microsoft.com/office/officeart/2008/layout/SquareAccentList"/>
    <dgm:cxn modelId="{8A1C9042-03D0-4DFD-9B3D-2F16341D2F7F}" type="presParOf" srcId="{085E923C-8EA2-4172-9F63-944BF68EDDA8}" destId="{51BC4E88-A194-4487-B60B-4A99DA355D57}" srcOrd="2" destOrd="0" presId="urn:microsoft.com/office/officeart/2008/layout/SquareAccentList"/>
    <dgm:cxn modelId="{A6070ADB-80FB-4C92-82C5-1D534C18B83A}" type="presParOf" srcId="{51BC4E88-A194-4487-B60B-4A99DA355D57}" destId="{E0274D70-FEE0-4F7F-9FB6-036AC3E99462}" srcOrd="0" destOrd="0" presId="urn:microsoft.com/office/officeart/2008/layout/SquareAccentList"/>
    <dgm:cxn modelId="{8466BAE2-A1EA-49BE-B165-AD1543E57B51}" type="presParOf" srcId="{51BC4E88-A194-4487-B60B-4A99DA355D57}" destId="{51BD4E21-A567-4216-B386-C4D29BB8DB26}" srcOrd="1" destOrd="0" presId="urn:microsoft.com/office/officeart/2008/layout/SquareAccentList"/>
    <dgm:cxn modelId="{00047A02-3F31-44DD-AA3B-BF56AA1FC939}" type="presParOf" srcId="{CDD3D98A-615D-4EB7-BDF2-20016BB81462}" destId="{3694D9F7-7165-402C-AD95-818AE27547CB}" srcOrd="1" destOrd="0" presId="urn:microsoft.com/office/officeart/2008/layout/SquareAccentList"/>
    <dgm:cxn modelId="{6CA75F4B-98DA-405F-B09B-73001517E9F0}" type="presParOf" srcId="{3694D9F7-7165-402C-AD95-818AE27547CB}" destId="{25CDB824-79AB-476F-9B43-899B835F436D}" srcOrd="0" destOrd="0" presId="urn:microsoft.com/office/officeart/2008/layout/SquareAccentList"/>
    <dgm:cxn modelId="{5FD870CB-96B9-4388-B6C8-558EA050D67F}" type="presParOf" srcId="{25CDB824-79AB-476F-9B43-899B835F436D}" destId="{D0549461-A7BD-4BAE-8FF4-2C291A8BDAC4}" srcOrd="0" destOrd="0" presId="urn:microsoft.com/office/officeart/2008/layout/SquareAccentList"/>
    <dgm:cxn modelId="{4842B21F-8224-4FD6-AECE-D6641370E808}" type="presParOf" srcId="{25CDB824-79AB-476F-9B43-899B835F436D}" destId="{DAFA831B-D032-4BCF-8437-793EBD6070FC}" srcOrd="1" destOrd="0" presId="urn:microsoft.com/office/officeart/2008/layout/SquareAccentList"/>
    <dgm:cxn modelId="{2F8B665B-CDA2-45EE-89BB-56D7A550D277}" type="presParOf" srcId="{25CDB824-79AB-476F-9B43-899B835F436D}" destId="{A5C7DE0A-1B0B-42D5-88E0-8F485C1C54FE}" srcOrd="2" destOrd="0" presId="urn:microsoft.com/office/officeart/2008/layout/SquareAccentList"/>
    <dgm:cxn modelId="{5FFD7FAE-9B40-4C4E-BD96-DA9DE8A20E00}" type="presParOf" srcId="{3694D9F7-7165-402C-AD95-818AE27547CB}" destId="{A5D8F664-816A-4F80-B322-689EFCD584FB}" srcOrd="1" destOrd="0" presId="urn:microsoft.com/office/officeart/2008/layout/SquareAccentList"/>
    <dgm:cxn modelId="{1096757E-87C9-42C4-8111-6D7128377B82}" type="presParOf" srcId="{A5D8F664-816A-4F80-B322-689EFCD584FB}" destId="{5221F70C-1A5D-4D8E-979E-7BA18B6713AD}" srcOrd="0" destOrd="0" presId="urn:microsoft.com/office/officeart/2008/layout/SquareAccentList"/>
    <dgm:cxn modelId="{06A758B2-88A9-4518-9334-C67DC61EF679}" type="presParOf" srcId="{5221F70C-1A5D-4D8E-979E-7BA18B6713AD}" destId="{486C43ED-03EC-4653-AFD7-1C693A3E95C4}" srcOrd="0" destOrd="0" presId="urn:microsoft.com/office/officeart/2008/layout/SquareAccentList"/>
    <dgm:cxn modelId="{019F08CF-C11F-476A-A15A-A69386A74AB8}" type="presParOf" srcId="{5221F70C-1A5D-4D8E-979E-7BA18B6713AD}" destId="{B76DAEE1-7375-49D4-9C2B-9DF0BFB307C8}" srcOrd="1" destOrd="0" presId="urn:microsoft.com/office/officeart/2008/layout/SquareAccentList"/>
    <dgm:cxn modelId="{5CE9AC7B-2115-489B-B97C-3E1880579E1D}" type="presParOf" srcId="{A5D8F664-816A-4F80-B322-689EFCD584FB}" destId="{F3C47649-3A57-462F-98B9-B48506B81014}" srcOrd="1" destOrd="0" presId="urn:microsoft.com/office/officeart/2008/layout/SquareAccentList"/>
    <dgm:cxn modelId="{F1BB389A-F56C-4DE7-9EC2-BCA45BBAA518}" type="presParOf" srcId="{F3C47649-3A57-462F-98B9-B48506B81014}" destId="{204B34DB-28CB-499C-AEA5-B976482EF913}" srcOrd="0" destOrd="0" presId="urn:microsoft.com/office/officeart/2008/layout/SquareAccentList"/>
    <dgm:cxn modelId="{47F7A6D3-CC5F-4655-8526-AD6326704534}" type="presParOf" srcId="{F3C47649-3A57-462F-98B9-B48506B81014}" destId="{6BAD7B2C-B091-4F04-A8B7-ED1864FDC0BF}" srcOrd="1" destOrd="0" presId="urn:microsoft.com/office/officeart/2008/layout/SquareAccentList"/>
    <dgm:cxn modelId="{D065902F-3AEA-4AD0-BB8C-CEE9A34319F9}" type="presParOf" srcId="{A5D8F664-816A-4F80-B322-689EFCD584FB}" destId="{1514DBBA-A651-4ED9-A18B-D6CDFD2EB6F8}" srcOrd="2" destOrd="0" presId="urn:microsoft.com/office/officeart/2008/layout/SquareAccentList"/>
    <dgm:cxn modelId="{6EC93435-8227-48E8-8EC8-00309289247D}" type="presParOf" srcId="{1514DBBA-A651-4ED9-A18B-D6CDFD2EB6F8}" destId="{AE25FEA1-EEC4-46D3-883E-5BDEFD37FD9D}" srcOrd="0" destOrd="0" presId="urn:microsoft.com/office/officeart/2008/layout/SquareAccentList"/>
    <dgm:cxn modelId="{8070B863-D8C6-48D0-B6E4-8EEDD4B5F29C}" type="presParOf" srcId="{1514DBBA-A651-4ED9-A18B-D6CDFD2EB6F8}" destId="{0F43970A-34E4-45B7-859B-A5F040108743}" srcOrd="1" destOrd="0" presId="urn:microsoft.com/office/officeart/2008/layout/Squa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88CE40-2F0D-4146-938C-275CA6713863}" type="doc">
      <dgm:prSet loTypeId="urn:microsoft.com/office/officeart/2005/8/layout/arrow6" loCatId="process" qsTypeId="urn:microsoft.com/office/officeart/2005/8/quickstyle/simple2" qsCatId="simple" csTypeId="urn:microsoft.com/office/officeart/2005/8/colors/accent0_3" csCatId="mainScheme" phldr="1"/>
      <dgm:spPr/>
      <dgm:t>
        <a:bodyPr/>
        <a:lstStyle/>
        <a:p>
          <a:endParaRPr lang="en-IN"/>
        </a:p>
      </dgm:t>
    </dgm:pt>
    <dgm:pt modelId="{BEDB742F-526C-40A4-B722-29CCF6153D70}">
      <dgm:prSet phldrT="[Text]"/>
      <dgm:spPr/>
      <dgm:t>
        <a:bodyPr/>
        <a:lstStyle/>
        <a:p>
          <a:r>
            <a:rPr lang="en-US" dirty="0"/>
            <a:t>Revenue</a:t>
          </a:r>
          <a:endParaRPr lang="en-IN" dirty="0"/>
        </a:p>
      </dgm:t>
    </dgm:pt>
    <dgm:pt modelId="{3B2DA4F6-D01F-4561-AEA7-104EF3B5E434}" type="parTrans" cxnId="{F19A3615-2E38-487E-BF55-F6EC0DCB609D}">
      <dgm:prSet/>
      <dgm:spPr/>
      <dgm:t>
        <a:bodyPr/>
        <a:lstStyle/>
        <a:p>
          <a:endParaRPr lang="en-IN"/>
        </a:p>
      </dgm:t>
    </dgm:pt>
    <dgm:pt modelId="{4474938E-AF6C-4D6D-A039-EDD661093AEF}" type="sibTrans" cxnId="{F19A3615-2E38-487E-BF55-F6EC0DCB609D}">
      <dgm:prSet/>
      <dgm:spPr/>
      <dgm:t>
        <a:bodyPr/>
        <a:lstStyle/>
        <a:p>
          <a:endParaRPr lang="en-IN"/>
        </a:p>
      </dgm:t>
    </dgm:pt>
    <dgm:pt modelId="{4F3B3FB7-D54D-475D-B87F-1303DAA0D992}">
      <dgm:prSet phldrT="[Text]"/>
      <dgm:spPr/>
      <dgm:t>
        <a:bodyPr/>
        <a:lstStyle/>
        <a:p>
          <a:r>
            <a:rPr lang="en-US" dirty="0"/>
            <a:t>Profit</a:t>
          </a:r>
          <a:endParaRPr lang="en-IN" dirty="0"/>
        </a:p>
      </dgm:t>
    </dgm:pt>
    <dgm:pt modelId="{BBAECB2F-1905-4611-BBF9-F363185AA15E}" type="parTrans" cxnId="{5F715D65-1EE5-43BB-89C8-DECA520EE5A9}">
      <dgm:prSet/>
      <dgm:spPr/>
      <dgm:t>
        <a:bodyPr/>
        <a:lstStyle/>
        <a:p>
          <a:endParaRPr lang="en-IN"/>
        </a:p>
      </dgm:t>
    </dgm:pt>
    <dgm:pt modelId="{D9FF9C49-1DFB-4F5F-BC86-30212EE77DF1}" type="sibTrans" cxnId="{5F715D65-1EE5-43BB-89C8-DECA520EE5A9}">
      <dgm:prSet/>
      <dgm:spPr/>
      <dgm:t>
        <a:bodyPr/>
        <a:lstStyle/>
        <a:p>
          <a:endParaRPr lang="en-IN"/>
        </a:p>
      </dgm:t>
    </dgm:pt>
    <dgm:pt modelId="{89E811D5-B76D-4A02-AC22-2C8318D0283A}" type="pres">
      <dgm:prSet presAssocID="{7188CE40-2F0D-4146-938C-275CA6713863}" presName="compositeShape" presStyleCnt="0">
        <dgm:presLayoutVars>
          <dgm:chMax val="2"/>
          <dgm:dir/>
          <dgm:resizeHandles val="exact"/>
        </dgm:presLayoutVars>
      </dgm:prSet>
      <dgm:spPr/>
    </dgm:pt>
    <dgm:pt modelId="{9A4D2F41-DCB1-463C-8602-60F7ED63B2A6}" type="pres">
      <dgm:prSet presAssocID="{7188CE40-2F0D-4146-938C-275CA6713863}" presName="ribbon" presStyleLbl="node1" presStyleIdx="0" presStyleCnt="1" custScaleX="132092" custLinFactNeighborX="-1276" custLinFactNeighborY="-444"/>
      <dgm:spPr/>
    </dgm:pt>
    <dgm:pt modelId="{14CB5BDA-96AA-48A3-AD22-E2FBA8AD5663}" type="pres">
      <dgm:prSet presAssocID="{7188CE40-2F0D-4146-938C-275CA6713863}" presName="leftArrowText" presStyleLbl="node1" presStyleIdx="0" presStyleCnt="1" custScaleX="52108" custScaleY="18698" custLinFactNeighborX="-17047" custLinFactNeighborY="-41507">
        <dgm:presLayoutVars>
          <dgm:chMax val="0"/>
          <dgm:bulletEnabled val="1"/>
        </dgm:presLayoutVars>
      </dgm:prSet>
      <dgm:spPr/>
    </dgm:pt>
    <dgm:pt modelId="{51EB7784-A1AC-47B5-80C2-0F24624BF794}" type="pres">
      <dgm:prSet presAssocID="{7188CE40-2F0D-4146-938C-275CA6713863}" presName="rightArrowText" presStyleLbl="node1" presStyleIdx="0" presStyleCnt="1" custScaleX="37314" custScaleY="18119" custLinFactNeighborX="-5743" custLinFactNeighborY="-39167">
        <dgm:presLayoutVars>
          <dgm:chMax val="0"/>
          <dgm:bulletEnabled val="1"/>
        </dgm:presLayoutVars>
      </dgm:prSet>
      <dgm:spPr/>
    </dgm:pt>
  </dgm:ptLst>
  <dgm:cxnLst>
    <dgm:cxn modelId="{F19A3615-2E38-487E-BF55-F6EC0DCB609D}" srcId="{7188CE40-2F0D-4146-938C-275CA6713863}" destId="{BEDB742F-526C-40A4-B722-29CCF6153D70}" srcOrd="0" destOrd="0" parTransId="{3B2DA4F6-D01F-4561-AEA7-104EF3B5E434}" sibTransId="{4474938E-AF6C-4D6D-A039-EDD661093AEF}"/>
    <dgm:cxn modelId="{46D8022E-2BD1-4D94-8CB0-D4404A31A79C}" type="presOf" srcId="{7188CE40-2F0D-4146-938C-275CA6713863}" destId="{89E811D5-B76D-4A02-AC22-2C8318D0283A}" srcOrd="0" destOrd="0" presId="urn:microsoft.com/office/officeart/2005/8/layout/arrow6"/>
    <dgm:cxn modelId="{5F715D65-1EE5-43BB-89C8-DECA520EE5A9}" srcId="{7188CE40-2F0D-4146-938C-275CA6713863}" destId="{4F3B3FB7-D54D-475D-B87F-1303DAA0D992}" srcOrd="1" destOrd="0" parTransId="{BBAECB2F-1905-4611-BBF9-F363185AA15E}" sibTransId="{D9FF9C49-1DFB-4F5F-BC86-30212EE77DF1}"/>
    <dgm:cxn modelId="{ACD8199B-2C09-4539-8CBA-3F853DA1BA20}" type="presOf" srcId="{BEDB742F-526C-40A4-B722-29CCF6153D70}" destId="{14CB5BDA-96AA-48A3-AD22-E2FBA8AD5663}" srcOrd="0" destOrd="0" presId="urn:microsoft.com/office/officeart/2005/8/layout/arrow6"/>
    <dgm:cxn modelId="{1CB072E5-F070-4DD3-B247-A7557C2D534B}" type="presOf" srcId="{4F3B3FB7-D54D-475D-B87F-1303DAA0D992}" destId="{51EB7784-A1AC-47B5-80C2-0F24624BF794}" srcOrd="0" destOrd="0" presId="urn:microsoft.com/office/officeart/2005/8/layout/arrow6"/>
    <dgm:cxn modelId="{A20A40DC-C8E5-4B22-AC7C-7DA160222579}" type="presParOf" srcId="{89E811D5-B76D-4A02-AC22-2C8318D0283A}" destId="{9A4D2F41-DCB1-463C-8602-60F7ED63B2A6}" srcOrd="0" destOrd="0" presId="urn:microsoft.com/office/officeart/2005/8/layout/arrow6"/>
    <dgm:cxn modelId="{604FAB61-7574-4266-B3F5-6C6D3E1B05EC}" type="presParOf" srcId="{89E811D5-B76D-4A02-AC22-2C8318D0283A}" destId="{14CB5BDA-96AA-48A3-AD22-E2FBA8AD5663}" srcOrd="1" destOrd="0" presId="urn:microsoft.com/office/officeart/2005/8/layout/arrow6"/>
    <dgm:cxn modelId="{2E6C0E17-3C78-46C4-9A3B-087DF708D7F6}" type="presParOf" srcId="{89E811D5-B76D-4A02-AC22-2C8318D0283A}" destId="{51EB7784-A1AC-47B5-80C2-0F24624BF794}"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B47B6E-CAA8-4A80-B0C9-A94C3E37BE1F}" type="doc">
      <dgm:prSet loTypeId="urn:microsoft.com/office/officeart/2005/8/layout/pyramid3" loCatId="pyramid" qsTypeId="urn:microsoft.com/office/officeart/2005/8/quickstyle/simple5" qsCatId="simple" csTypeId="urn:microsoft.com/office/officeart/2005/8/colors/accent3_3" csCatId="accent3" phldr="1"/>
      <dgm:spPr/>
    </dgm:pt>
    <dgm:pt modelId="{D414B0E9-8731-4FA4-BB1C-E231F2F4EE11}">
      <dgm:prSet phldrT="[Text]" custT="1"/>
      <dgm:spPr/>
      <dgm:t>
        <a:bodyPr/>
        <a:lstStyle/>
        <a:p>
          <a:r>
            <a:rPr lang="en-US" sz="1100" dirty="0">
              <a:latin typeface="Arial Rounded MT Bold" panose="020F0704030504030204" pitchFamily="34" charset="0"/>
            </a:rPr>
            <a:t>Honduras($5.99M)</a:t>
          </a:r>
          <a:endParaRPr lang="en-IN" sz="1100" dirty="0">
            <a:latin typeface="Arial Rounded MT Bold" panose="020F0704030504030204" pitchFamily="34" charset="0"/>
          </a:endParaRPr>
        </a:p>
      </dgm:t>
    </dgm:pt>
    <dgm:pt modelId="{62D793F6-16B1-41CC-98BD-1785EC076A34}" type="parTrans" cxnId="{5D5AA928-C640-4CE8-8431-5928EC0EADDE}">
      <dgm:prSet/>
      <dgm:spPr/>
      <dgm:t>
        <a:bodyPr/>
        <a:lstStyle/>
        <a:p>
          <a:endParaRPr lang="en-IN"/>
        </a:p>
      </dgm:t>
    </dgm:pt>
    <dgm:pt modelId="{B79EA373-06F6-4C4B-998F-F7B768AE5835}" type="sibTrans" cxnId="{5D5AA928-C640-4CE8-8431-5928EC0EADDE}">
      <dgm:prSet/>
      <dgm:spPr/>
      <dgm:t>
        <a:bodyPr/>
        <a:lstStyle/>
        <a:p>
          <a:endParaRPr lang="en-IN"/>
        </a:p>
      </dgm:t>
    </dgm:pt>
    <dgm:pt modelId="{8F698AF2-6D0A-403A-B73B-5CF242772742}">
      <dgm:prSet phldrT="[Text]" custT="1"/>
      <dgm:spPr/>
      <dgm:t>
        <a:bodyPr/>
        <a:lstStyle/>
        <a:p>
          <a:r>
            <a:rPr lang="en-US" sz="900" dirty="0">
              <a:latin typeface="Arial Narrow" panose="020B0606020202030204" pitchFamily="34" charset="0"/>
            </a:rPr>
            <a:t>Switzerland($3.78M)</a:t>
          </a:r>
          <a:endParaRPr lang="en-IN" sz="1000" dirty="0">
            <a:latin typeface="Arial Narrow" panose="020B0606020202030204" pitchFamily="34" charset="0"/>
          </a:endParaRPr>
        </a:p>
      </dgm:t>
    </dgm:pt>
    <dgm:pt modelId="{F2EF5C94-6592-47E4-8182-5C2F5480DF74}" type="parTrans" cxnId="{D2865E4B-23AA-493D-B39C-D42AB1480014}">
      <dgm:prSet/>
      <dgm:spPr/>
      <dgm:t>
        <a:bodyPr/>
        <a:lstStyle/>
        <a:p>
          <a:endParaRPr lang="en-IN"/>
        </a:p>
      </dgm:t>
    </dgm:pt>
    <dgm:pt modelId="{FD646CE8-F0C5-4306-A07D-B9CB1539B84D}" type="sibTrans" cxnId="{D2865E4B-23AA-493D-B39C-D42AB1480014}">
      <dgm:prSet/>
      <dgm:spPr/>
      <dgm:t>
        <a:bodyPr/>
        <a:lstStyle/>
        <a:p>
          <a:endParaRPr lang="en-IN"/>
        </a:p>
      </dgm:t>
    </dgm:pt>
    <dgm:pt modelId="{9C665599-8ECD-4575-B8D7-0DCDCA09B89A}">
      <dgm:prSet phldrT="[Text]" custT="1"/>
      <dgm:spPr/>
      <dgm:t>
        <a:bodyPr/>
        <a:lstStyle/>
        <a:p>
          <a:r>
            <a:rPr lang="en-US" sz="900" dirty="0">
              <a:latin typeface="Arial Narrow" panose="020B0606020202030204" pitchFamily="34" charset="0"/>
            </a:rPr>
            <a:t>Russia($1.15M)</a:t>
          </a:r>
          <a:endParaRPr lang="en-IN" sz="1000" dirty="0">
            <a:latin typeface="Arial Narrow" panose="020B0606020202030204" pitchFamily="34" charset="0"/>
          </a:endParaRPr>
        </a:p>
      </dgm:t>
    </dgm:pt>
    <dgm:pt modelId="{B916937D-AE8D-401E-BE3D-9F4B77A62429}" type="parTrans" cxnId="{1ACBDC77-D31A-4C77-AF6A-7BAA57F11E1B}">
      <dgm:prSet/>
      <dgm:spPr/>
      <dgm:t>
        <a:bodyPr/>
        <a:lstStyle/>
        <a:p>
          <a:endParaRPr lang="en-IN"/>
        </a:p>
      </dgm:t>
    </dgm:pt>
    <dgm:pt modelId="{958BA26F-73B8-4D26-BBD7-17DE5DF2E51C}" type="sibTrans" cxnId="{1ACBDC77-D31A-4C77-AF6A-7BAA57F11E1B}">
      <dgm:prSet/>
      <dgm:spPr/>
      <dgm:t>
        <a:bodyPr/>
        <a:lstStyle/>
        <a:p>
          <a:endParaRPr lang="en-IN"/>
        </a:p>
      </dgm:t>
    </dgm:pt>
    <dgm:pt modelId="{E1438074-DB3F-48EA-A64F-8EB94E2D10F6}" type="pres">
      <dgm:prSet presAssocID="{1CB47B6E-CAA8-4A80-B0C9-A94C3E37BE1F}" presName="Name0" presStyleCnt="0">
        <dgm:presLayoutVars>
          <dgm:dir/>
          <dgm:animLvl val="lvl"/>
          <dgm:resizeHandles val="exact"/>
        </dgm:presLayoutVars>
      </dgm:prSet>
      <dgm:spPr/>
    </dgm:pt>
    <dgm:pt modelId="{830BE905-E610-447D-A83E-C8B6CB9D63D5}" type="pres">
      <dgm:prSet presAssocID="{D414B0E9-8731-4FA4-BB1C-E231F2F4EE11}" presName="Name8" presStyleCnt="0"/>
      <dgm:spPr/>
    </dgm:pt>
    <dgm:pt modelId="{B54FE1F7-D3D5-48D9-9A80-286AA620FD36}" type="pres">
      <dgm:prSet presAssocID="{D414B0E9-8731-4FA4-BB1C-E231F2F4EE11}" presName="level" presStyleLbl="node1" presStyleIdx="0" presStyleCnt="3">
        <dgm:presLayoutVars>
          <dgm:chMax val="1"/>
          <dgm:bulletEnabled val="1"/>
        </dgm:presLayoutVars>
      </dgm:prSet>
      <dgm:spPr/>
    </dgm:pt>
    <dgm:pt modelId="{D4925674-EC6E-40A6-A504-895562455876}" type="pres">
      <dgm:prSet presAssocID="{D414B0E9-8731-4FA4-BB1C-E231F2F4EE11}" presName="levelTx" presStyleLbl="revTx" presStyleIdx="0" presStyleCnt="0">
        <dgm:presLayoutVars>
          <dgm:chMax val="1"/>
          <dgm:bulletEnabled val="1"/>
        </dgm:presLayoutVars>
      </dgm:prSet>
      <dgm:spPr/>
    </dgm:pt>
    <dgm:pt modelId="{77EF28DB-4ABE-4B8E-9046-4AA0C6CE2557}" type="pres">
      <dgm:prSet presAssocID="{8F698AF2-6D0A-403A-B73B-5CF242772742}" presName="Name8" presStyleCnt="0"/>
      <dgm:spPr/>
    </dgm:pt>
    <dgm:pt modelId="{DAF7A498-5CDF-4F90-B929-DF5A73F9ACB5}" type="pres">
      <dgm:prSet presAssocID="{8F698AF2-6D0A-403A-B73B-5CF242772742}" presName="level" presStyleLbl="node1" presStyleIdx="1" presStyleCnt="3" custScaleX="112097">
        <dgm:presLayoutVars>
          <dgm:chMax val="1"/>
          <dgm:bulletEnabled val="1"/>
        </dgm:presLayoutVars>
      </dgm:prSet>
      <dgm:spPr/>
    </dgm:pt>
    <dgm:pt modelId="{8E0D2BED-B8CB-45AE-9A53-D9A60B82C292}" type="pres">
      <dgm:prSet presAssocID="{8F698AF2-6D0A-403A-B73B-5CF242772742}" presName="levelTx" presStyleLbl="revTx" presStyleIdx="0" presStyleCnt="0">
        <dgm:presLayoutVars>
          <dgm:chMax val="1"/>
          <dgm:bulletEnabled val="1"/>
        </dgm:presLayoutVars>
      </dgm:prSet>
      <dgm:spPr/>
    </dgm:pt>
    <dgm:pt modelId="{9B0A9A16-BD61-4CBA-ABBE-8C4FB6B09A09}" type="pres">
      <dgm:prSet presAssocID="{9C665599-8ECD-4575-B8D7-0DCDCA09B89A}" presName="Name8" presStyleCnt="0"/>
      <dgm:spPr/>
    </dgm:pt>
    <dgm:pt modelId="{A1AE2F06-746C-4D23-93F2-92B939F5D416}" type="pres">
      <dgm:prSet presAssocID="{9C665599-8ECD-4575-B8D7-0DCDCA09B89A}" presName="level" presStyleLbl="node1" presStyleIdx="2" presStyleCnt="3" custScaleX="135759" custScaleY="85201" custLinFactNeighborX="437">
        <dgm:presLayoutVars>
          <dgm:chMax val="1"/>
          <dgm:bulletEnabled val="1"/>
        </dgm:presLayoutVars>
      </dgm:prSet>
      <dgm:spPr/>
    </dgm:pt>
    <dgm:pt modelId="{651D7494-94AF-409E-8349-A0CD97C470B3}" type="pres">
      <dgm:prSet presAssocID="{9C665599-8ECD-4575-B8D7-0DCDCA09B89A}" presName="levelTx" presStyleLbl="revTx" presStyleIdx="0" presStyleCnt="0">
        <dgm:presLayoutVars>
          <dgm:chMax val="1"/>
          <dgm:bulletEnabled val="1"/>
        </dgm:presLayoutVars>
      </dgm:prSet>
      <dgm:spPr/>
    </dgm:pt>
  </dgm:ptLst>
  <dgm:cxnLst>
    <dgm:cxn modelId="{EDEC8603-65FD-4AA3-803D-09313F422CF2}" type="presOf" srcId="{D414B0E9-8731-4FA4-BB1C-E231F2F4EE11}" destId="{B54FE1F7-D3D5-48D9-9A80-286AA620FD36}" srcOrd="0" destOrd="0" presId="urn:microsoft.com/office/officeart/2005/8/layout/pyramid3"/>
    <dgm:cxn modelId="{80DEDF0D-9BBA-4C7C-ADA1-CDBD0E62F7FE}" type="presOf" srcId="{9C665599-8ECD-4575-B8D7-0DCDCA09B89A}" destId="{651D7494-94AF-409E-8349-A0CD97C470B3}" srcOrd="1" destOrd="0" presId="urn:microsoft.com/office/officeart/2005/8/layout/pyramid3"/>
    <dgm:cxn modelId="{5D5AA928-C640-4CE8-8431-5928EC0EADDE}" srcId="{1CB47B6E-CAA8-4A80-B0C9-A94C3E37BE1F}" destId="{D414B0E9-8731-4FA4-BB1C-E231F2F4EE11}" srcOrd="0" destOrd="0" parTransId="{62D793F6-16B1-41CC-98BD-1785EC076A34}" sibTransId="{B79EA373-06F6-4C4B-998F-F7B768AE5835}"/>
    <dgm:cxn modelId="{E153EC40-A3BD-4E71-A06F-4DDEB1BF5775}" type="presOf" srcId="{8F698AF2-6D0A-403A-B73B-5CF242772742}" destId="{DAF7A498-5CDF-4F90-B929-DF5A73F9ACB5}" srcOrd="0" destOrd="0" presId="urn:microsoft.com/office/officeart/2005/8/layout/pyramid3"/>
    <dgm:cxn modelId="{D2865E4B-23AA-493D-B39C-D42AB1480014}" srcId="{1CB47B6E-CAA8-4A80-B0C9-A94C3E37BE1F}" destId="{8F698AF2-6D0A-403A-B73B-5CF242772742}" srcOrd="1" destOrd="0" parTransId="{F2EF5C94-6592-47E4-8182-5C2F5480DF74}" sibTransId="{FD646CE8-F0C5-4306-A07D-B9CB1539B84D}"/>
    <dgm:cxn modelId="{F9C2506B-15DF-49B3-BB28-821C874D37EF}" type="presOf" srcId="{8F698AF2-6D0A-403A-B73B-5CF242772742}" destId="{8E0D2BED-B8CB-45AE-9A53-D9A60B82C292}" srcOrd="1" destOrd="0" presId="urn:microsoft.com/office/officeart/2005/8/layout/pyramid3"/>
    <dgm:cxn modelId="{F9C5A174-FC21-4623-95E8-E5549158EC79}" type="presOf" srcId="{9C665599-8ECD-4575-B8D7-0DCDCA09B89A}" destId="{A1AE2F06-746C-4D23-93F2-92B939F5D416}" srcOrd="0" destOrd="0" presId="urn:microsoft.com/office/officeart/2005/8/layout/pyramid3"/>
    <dgm:cxn modelId="{1ACBDC77-D31A-4C77-AF6A-7BAA57F11E1B}" srcId="{1CB47B6E-CAA8-4A80-B0C9-A94C3E37BE1F}" destId="{9C665599-8ECD-4575-B8D7-0DCDCA09B89A}" srcOrd="2" destOrd="0" parTransId="{B916937D-AE8D-401E-BE3D-9F4B77A62429}" sibTransId="{958BA26F-73B8-4D26-BBD7-17DE5DF2E51C}"/>
    <dgm:cxn modelId="{AD88D5E9-518F-4BBC-84B4-127A6E7C8076}" type="presOf" srcId="{1CB47B6E-CAA8-4A80-B0C9-A94C3E37BE1F}" destId="{E1438074-DB3F-48EA-A64F-8EB94E2D10F6}" srcOrd="0" destOrd="0" presId="urn:microsoft.com/office/officeart/2005/8/layout/pyramid3"/>
    <dgm:cxn modelId="{8085ADEB-4C90-43A7-A7E3-74A4ED3FBCE7}" type="presOf" srcId="{D414B0E9-8731-4FA4-BB1C-E231F2F4EE11}" destId="{D4925674-EC6E-40A6-A504-895562455876}" srcOrd="1" destOrd="0" presId="urn:microsoft.com/office/officeart/2005/8/layout/pyramid3"/>
    <dgm:cxn modelId="{E28A06D8-2731-42F6-A2E8-BC86DE116B01}" type="presParOf" srcId="{E1438074-DB3F-48EA-A64F-8EB94E2D10F6}" destId="{830BE905-E610-447D-A83E-C8B6CB9D63D5}" srcOrd="0" destOrd="0" presId="urn:microsoft.com/office/officeart/2005/8/layout/pyramid3"/>
    <dgm:cxn modelId="{42969843-1E71-42FC-B839-A9D941B14D0D}" type="presParOf" srcId="{830BE905-E610-447D-A83E-C8B6CB9D63D5}" destId="{B54FE1F7-D3D5-48D9-9A80-286AA620FD36}" srcOrd="0" destOrd="0" presId="urn:microsoft.com/office/officeart/2005/8/layout/pyramid3"/>
    <dgm:cxn modelId="{130B08F5-0F36-4724-93DB-68DBAE822725}" type="presParOf" srcId="{830BE905-E610-447D-A83E-C8B6CB9D63D5}" destId="{D4925674-EC6E-40A6-A504-895562455876}" srcOrd="1" destOrd="0" presId="urn:microsoft.com/office/officeart/2005/8/layout/pyramid3"/>
    <dgm:cxn modelId="{DE3CE094-35CB-4F20-A916-5BD49BC0874C}" type="presParOf" srcId="{E1438074-DB3F-48EA-A64F-8EB94E2D10F6}" destId="{77EF28DB-4ABE-4B8E-9046-4AA0C6CE2557}" srcOrd="1" destOrd="0" presId="urn:microsoft.com/office/officeart/2005/8/layout/pyramid3"/>
    <dgm:cxn modelId="{B7844398-8BFC-4467-BE14-065EFC306D6E}" type="presParOf" srcId="{77EF28DB-4ABE-4B8E-9046-4AA0C6CE2557}" destId="{DAF7A498-5CDF-4F90-B929-DF5A73F9ACB5}" srcOrd="0" destOrd="0" presId="urn:microsoft.com/office/officeart/2005/8/layout/pyramid3"/>
    <dgm:cxn modelId="{DA15D990-54DF-43CB-BD8C-02E69017B543}" type="presParOf" srcId="{77EF28DB-4ABE-4B8E-9046-4AA0C6CE2557}" destId="{8E0D2BED-B8CB-45AE-9A53-D9A60B82C292}" srcOrd="1" destOrd="0" presId="urn:microsoft.com/office/officeart/2005/8/layout/pyramid3"/>
    <dgm:cxn modelId="{DE53BE8A-CD9B-49E4-9A26-645FD2A01ABA}" type="presParOf" srcId="{E1438074-DB3F-48EA-A64F-8EB94E2D10F6}" destId="{9B0A9A16-BD61-4CBA-ABBE-8C4FB6B09A09}" srcOrd="2" destOrd="0" presId="urn:microsoft.com/office/officeart/2005/8/layout/pyramid3"/>
    <dgm:cxn modelId="{B872EF09-52B9-413D-9374-B30D24900367}" type="presParOf" srcId="{9B0A9A16-BD61-4CBA-ABBE-8C4FB6B09A09}" destId="{A1AE2F06-746C-4D23-93F2-92B939F5D416}" srcOrd="0" destOrd="0" presId="urn:microsoft.com/office/officeart/2005/8/layout/pyramid3"/>
    <dgm:cxn modelId="{CCDBA878-9A42-4615-B5C9-F0F8D4EF3198}" type="presParOf" srcId="{9B0A9A16-BD61-4CBA-ABBE-8C4FB6B09A09}" destId="{651D7494-94AF-409E-8349-A0CD97C470B3}" srcOrd="1" destOrd="0" presId="urn:microsoft.com/office/officeart/2005/8/layout/pyramid3"/>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CB47B6E-CAA8-4A80-B0C9-A94C3E37BE1F}" type="doc">
      <dgm:prSet loTypeId="urn:microsoft.com/office/officeart/2005/8/layout/pyramid3" loCatId="pyramid" qsTypeId="urn:microsoft.com/office/officeart/2005/8/quickstyle/simple5" qsCatId="simple" csTypeId="urn:microsoft.com/office/officeart/2005/8/colors/accent3_3" csCatId="accent3" phldr="1"/>
      <dgm:spPr/>
    </dgm:pt>
    <dgm:pt modelId="{D414B0E9-8731-4FA4-BB1C-E231F2F4EE11}">
      <dgm:prSet phldrT="[Text]" custT="1"/>
      <dgm:spPr/>
      <dgm:t>
        <a:bodyPr/>
        <a:lstStyle/>
        <a:p>
          <a:r>
            <a:rPr lang="en-US" sz="1100" dirty="0">
              <a:latin typeface="Arial Rounded MT Bold" panose="020F0704030504030204" pitchFamily="34" charset="0"/>
            </a:rPr>
            <a:t>Honduras($1.48M)</a:t>
          </a:r>
          <a:endParaRPr lang="en-IN" sz="1100" dirty="0">
            <a:latin typeface="Arial Rounded MT Bold" panose="020F0704030504030204" pitchFamily="34" charset="0"/>
          </a:endParaRPr>
        </a:p>
      </dgm:t>
    </dgm:pt>
    <dgm:pt modelId="{62D793F6-16B1-41CC-98BD-1785EC076A34}" type="parTrans" cxnId="{5D5AA928-C640-4CE8-8431-5928EC0EADDE}">
      <dgm:prSet/>
      <dgm:spPr/>
      <dgm:t>
        <a:bodyPr/>
        <a:lstStyle/>
        <a:p>
          <a:endParaRPr lang="en-IN"/>
        </a:p>
      </dgm:t>
    </dgm:pt>
    <dgm:pt modelId="{B79EA373-06F6-4C4B-998F-F7B768AE5835}" type="sibTrans" cxnId="{5D5AA928-C640-4CE8-8431-5928EC0EADDE}">
      <dgm:prSet/>
      <dgm:spPr/>
      <dgm:t>
        <a:bodyPr/>
        <a:lstStyle/>
        <a:p>
          <a:endParaRPr lang="en-IN"/>
        </a:p>
      </dgm:t>
    </dgm:pt>
    <dgm:pt modelId="{8F698AF2-6D0A-403A-B73B-5CF242772742}">
      <dgm:prSet phldrT="[Text]" custT="1"/>
      <dgm:spPr/>
      <dgm:t>
        <a:bodyPr/>
        <a:lstStyle/>
        <a:p>
          <a:r>
            <a:rPr lang="en-US" sz="900" dirty="0">
              <a:latin typeface="Arial Narrow" panose="020B0606020202030204" pitchFamily="34" charset="0"/>
            </a:rPr>
            <a:t>Switzerland($1.50M)</a:t>
          </a:r>
          <a:endParaRPr lang="en-IN" sz="1000" dirty="0">
            <a:latin typeface="Arial Narrow" panose="020B0606020202030204" pitchFamily="34" charset="0"/>
          </a:endParaRPr>
        </a:p>
      </dgm:t>
    </dgm:pt>
    <dgm:pt modelId="{F2EF5C94-6592-47E4-8182-5C2F5480DF74}" type="parTrans" cxnId="{D2865E4B-23AA-493D-B39C-D42AB1480014}">
      <dgm:prSet/>
      <dgm:spPr/>
      <dgm:t>
        <a:bodyPr/>
        <a:lstStyle/>
        <a:p>
          <a:endParaRPr lang="en-IN"/>
        </a:p>
      </dgm:t>
    </dgm:pt>
    <dgm:pt modelId="{FD646CE8-F0C5-4306-A07D-B9CB1539B84D}" type="sibTrans" cxnId="{D2865E4B-23AA-493D-B39C-D42AB1480014}">
      <dgm:prSet/>
      <dgm:spPr/>
      <dgm:t>
        <a:bodyPr/>
        <a:lstStyle/>
        <a:p>
          <a:endParaRPr lang="en-IN"/>
        </a:p>
      </dgm:t>
    </dgm:pt>
    <dgm:pt modelId="{9C665599-8ECD-4575-B8D7-0DCDCA09B89A}">
      <dgm:prSet phldrT="[Text]" custT="1"/>
      <dgm:spPr/>
      <dgm:t>
        <a:bodyPr/>
        <a:lstStyle/>
        <a:p>
          <a:r>
            <a:rPr lang="en-US" sz="900" dirty="0">
              <a:latin typeface="Arial Narrow" panose="020B0606020202030204" pitchFamily="34" charset="0"/>
            </a:rPr>
            <a:t>Myanmar($1.36M)</a:t>
          </a:r>
          <a:endParaRPr lang="en-IN" sz="1000" dirty="0">
            <a:latin typeface="Arial Narrow" panose="020B0606020202030204" pitchFamily="34" charset="0"/>
          </a:endParaRPr>
        </a:p>
      </dgm:t>
    </dgm:pt>
    <dgm:pt modelId="{B916937D-AE8D-401E-BE3D-9F4B77A62429}" type="parTrans" cxnId="{1ACBDC77-D31A-4C77-AF6A-7BAA57F11E1B}">
      <dgm:prSet/>
      <dgm:spPr/>
      <dgm:t>
        <a:bodyPr/>
        <a:lstStyle/>
        <a:p>
          <a:endParaRPr lang="en-IN"/>
        </a:p>
      </dgm:t>
    </dgm:pt>
    <dgm:pt modelId="{958BA26F-73B8-4D26-BBD7-17DE5DF2E51C}" type="sibTrans" cxnId="{1ACBDC77-D31A-4C77-AF6A-7BAA57F11E1B}">
      <dgm:prSet/>
      <dgm:spPr/>
      <dgm:t>
        <a:bodyPr/>
        <a:lstStyle/>
        <a:p>
          <a:endParaRPr lang="en-IN"/>
        </a:p>
      </dgm:t>
    </dgm:pt>
    <dgm:pt modelId="{E1438074-DB3F-48EA-A64F-8EB94E2D10F6}" type="pres">
      <dgm:prSet presAssocID="{1CB47B6E-CAA8-4A80-B0C9-A94C3E37BE1F}" presName="Name0" presStyleCnt="0">
        <dgm:presLayoutVars>
          <dgm:dir/>
          <dgm:animLvl val="lvl"/>
          <dgm:resizeHandles val="exact"/>
        </dgm:presLayoutVars>
      </dgm:prSet>
      <dgm:spPr/>
    </dgm:pt>
    <dgm:pt modelId="{830BE905-E610-447D-A83E-C8B6CB9D63D5}" type="pres">
      <dgm:prSet presAssocID="{D414B0E9-8731-4FA4-BB1C-E231F2F4EE11}" presName="Name8" presStyleCnt="0"/>
      <dgm:spPr/>
    </dgm:pt>
    <dgm:pt modelId="{B54FE1F7-D3D5-48D9-9A80-286AA620FD36}" type="pres">
      <dgm:prSet presAssocID="{D414B0E9-8731-4FA4-BB1C-E231F2F4EE11}" presName="level" presStyleLbl="node1" presStyleIdx="0" presStyleCnt="3">
        <dgm:presLayoutVars>
          <dgm:chMax val="1"/>
          <dgm:bulletEnabled val="1"/>
        </dgm:presLayoutVars>
      </dgm:prSet>
      <dgm:spPr/>
    </dgm:pt>
    <dgm:pt modelId="{D4925674-EC6E-40A6-A504-895562455876}" type="pres">
      <dgm:prSet presAssocID="{D414B0E9-8731-4FA4-BB1C-E231F2F4EE11}" presName="levelTx" presStyleLbl="revTx" presStyleIdx="0" presStyleCnt="0">
        <dgm:presLayoutVars>
          <dgm:chMax val="1"/>
          <dgm:bulletEnabled val="1"/>
        </dgm:presLayoutVars>
      </dgm:prSet>
      <dgm:spPr/>
    </dgm:pt>
    <dgm:pt modelId="{77EF28DB-4ABE-4B8E-9046-4AA0C6CE2557}" type="pres">
      <dgm:prSet presAssocID="{8F698AF2-6D0A-403A-B73B-5CF242772742}" presName="Name8" presStyleCnt="0"/>
      <dgm:spPr/>
    </dgm:pt>
    <dgm:pt modelId="{DAF7A498-5CDF-4F90-B929-DF5A73F9ACB5}" type="pres">
      <dgm:prSet presAssocID="{8F698AF2-6D0A-403A-B73B-5CF242772742}" presName="level" presStyleLbl="node1" presStyleIdx="1" presStyleCnt="3" custScaleX="112097">
        <dgm:presLayoutVars>
          <dgm:chMax val="1"/>
          <dgm:bulletEnabled val="1"/>
        </dgm:presLayoutVars>
      </dgm:prSet>
      <dgm:spPr/>
    </dgm:pt>
    <dgm:pt modelId="{8E0D2BED-B8CB-45AE-9A53-D9A60B82C292}" type="pres">
      <dgm:prSet presAssocID="{8F698AF2-6D0A-403A-B73B-5CF242772742}" presName="levelTx" presStyleLbl="revTx" presStyleIdx="0" presStyleCnt="0">
        <dgm:presLayoutVars>
          <dgm:chMax val="1"/>
          <dgm:bulletEnabled val="1"/>
        </dgm:presLayoutVars>
      </dgm:prSet>
      <dgm:spPr/>
    </dgm:pt>
    <dgm:pt modelId="{9B0A9A16-BD61-4CBA-ABBE-8C4FB6B09A09}" type="pres">
      <dgm:prSet presAssocID="{9C665599-8ECD-4575-B8D7-0DCDCA09B89A}" presName="Name8" presStyleCnt="0"/>
      <dgm:spPr/>
    </dgm:pt>
    <dgm:pt modelId="{A1AE2F06-746C-4D23-93F2-92B939F5D416}" type="pres">
      <dgm:prSet presAssocID="{9C665599-8ECD-4575-B8D7-0DCDCA09B89A}" presName="level" presStyleLbl="node1" presStyleIdx="2" presStyleCnt="3" custScaleX="135759" custScaleY="85201" custLinFactNeighborX="437">
        <dgm:presLayoutVars>
          <dgm:chMax val="1"/>
          <dgm:bulletEnabled val="1"/>
        </dgm:presLayoutVars>
      </dgm:prSet>
      <dgm:spPr/>
    </dgm:pt>
    <dgm:pt modelId="{651D7494-94AF-409E-8349-A0CD97C470B3}" type="pres">
      <dgm:prSet presAssocID="{9C665599-8ECD-4575-B8D7-0DCDCA09B89A}" presName="levelTx" presStyleLbl="revTx" presStyleIdx="0" presStyleCnt="0">
        <dgm:presLayoutVars>
          <dgm:chMax val="1"/>
          <dgm:bulletEnabled val="1"/>
        </dgm:presLayoutVars>
      </dgm:prSet>
      <dgm:spPr/>
    </dgm:pt>
  </dgm:ptLst>
  <dgm:cxnLst>
    <dgm:cxn modelId="{EDEC8603-65FD-4AA3-803D-09313F422CF2}" type="presOf" srcId="{D414B0E9-8731-4FA4-BB1C-E231F2F4EE11}" destId="{B54FE1F7-D3D5-48D9-9A80-286AA620FD36}" srcOrd="0" destOrd="0" presId="urn:microsoft.com/office/officeart/2005/8/layout/pyramid3"/>
    <dgm:cxn modelId="{80DEDF0D-9BBA-4C7C-ADA1-CDBD0E62F7FE}" type="presOf" srcId="{9C665599-8ECD-4575-B8D7-0DCDCA09B89A}" destId="{651D7494-94AF-409E-8349-A0CD97C470B3}" srcOrd="1" destOrd="0" presId="urn:microsoft.com/office/officeart/2005/8/layout/pyramid3"/>
    <dgm:cxn modelId="{5D5AA928-C640-4CE8-8431-5928EC0EADDE}" srcId="{1CB47B6E-CAA8-4A80-B0C9-A94C3E37BE1F}" destId="{D414B0E9-8731-4FA4-BB1C-E231F2F4EE11}" srcOrd="0" destOrd="0" parTransId="{62D793F6-16B1-41CC-98BD-1785EC076A34}" sibTransId="{B79EA373-06F6-4C4B-998F-F7B768AE5835}"/>
    <dgm:cxn modelId="{E153EC40-A3BD-4E71-A06F-4DDEB1BF5775}" type="presOf" srcId="{8F698AF2-6D0A-403A-B73B-5CF242772742}" destId="{DAF7A498-5CDF-4F90-B929-DF5A73F9ACB5}" srcOrd="0" destOrd="0" presId="urn:microsoft.com/office/officeart/2005/8/layout/pyramid3"/>
    <dgm:cxn modelId="{D2865E4B-23AA-493D-B39C-D42AB1480014}" srcId="{1CB47B6E-CAA8-4A80-B0C9-A94C3E37BE1F}" destId="{8F698AF2-6D0A-403A-B73B-5CF242772742}" srcOrd="1" destOrd="0" parTransId="{F2EF5C94-6592-47E4-8182-5C2F5480DF74}" sibTransId="{FD646CE8-F0C5-4306-A07D-B9CB1539B84D}"/>
    <dgm:cxn modelId="{F9C2506B-15DF-49B3-BB28-821C874D37EF}" type="presOf" srcId="{8F698AF2-6D0A-403A-B73B-5CF242772742}" destId="{8E0D2BED-B8CB-45AE-9A53-D9A60B82C292}" srcOrd="1" destOrd="0" presId="urn:microsoft.com/office/officeart/2005/8/layout/pyramid3"/>
    <dgm:cxn modelId="{F9C5A174-FC21-4623-95E8-E5549158EC79}" type="presOf" srcId="{9C665599-8ECD-4575-B8D7-0DCDCA09B89A}" destId="{A1AE2F06-746C-4D23-93F2-92B939F5D416}" srcOrd="0" destOrd="0" presId="urn:microsoft.com/office/officeart/2005/8/layout/pyramid3"/>
    <dgm:cxn modelId="{1ACBDC77-D31A-4C77-AF6A-7BAA57F11E1B}" srcId="{1CB47B6E-CAA8-4A80-B0C9-A94C3E37BE1F}" destId="{9C665599-8ECD-4575-B8D7-0DCDCA09B89A}" srcOrd="2" destOrd="0" parTransId="{B916937D-AE8D-401E-BE3D-9F4B77A62429}" sibTransId="{958BA26F-73B8-4D26-BBD7-17DE5DF2E51C}"/>
    <dgm:cxn modelId="{AD88D5E9-518F-4BBC-84B4-127A6E7C8076}" type="presOf" srcId="{1CB47B6E-CAA8-4A80-B0C9-A94C3E37BE1F}" destId="{E1438074-DB3F-48EA-A64F-8EB94E2D10F6}" srcOrd="0" destOrd="0" presId="urn:microsoft.com/office/officeart/2005/8/layout/pyramid3"/>
    <dgm:cxn modelId="{8085ADEB-4C90-43A7-A7E3-74A4ED3FBCE7}" type="presOf" srcId="{D414B0E9-8731-4FA4-BB1C-E231F2F4EE11}" destId="{D4925674-EC6E-40A6-A504-895562455876}" srcOrd="1" destOrd="0" presId="urn:microsoft.com/office/officeart/2005/8/layout/pyramid3"/>
    <dgm:cxn modelId="{E28A06D8-2731-42F6-A2E8-BC86DE116B01}" type="presParOf" srcId="{E1438074-DB3F-48EA-A64F-8EB94E2D10F6}" destId="{830BE905-E610-447D-A83E-C8B6CB9D63D5}" srcOrd="0" destOrd="0" presId="urn:microsoft.com/office/officeart/2005/8/layout/pyramid3"/>
    <dgm:cxn modelId="{42969843-1E71-42FC-B839-A9D941B14D0D}" type="presParOf" srcId="{830BE905-E610-447D-A83E-C8B6CB9D63D5}" destId="{B54FE1F7-D3D5-48D9-9A80-286AA620FD36}" srcOrd="0" destOrd="0" presId="urn:microsoft.com/office/officeart/2005/8/layout/pyramid3"/>
    <dgm:cxn modelId="{130B08F5-0F36-4724-93DB-68DBAE822725}" type="presParOf" srcId="{830BE905-E610-447D-A83E-C8B6CB9D63D5}" destId="{D4925674-EC6E-40A6-A504-895562455876}" srcOrd="1" destOrd="0" presId="urn:microsoft.com/office/officeart/2005/8/layout/pyramid3"/>
    <dgm:cxn modelId="{DE3CE094-35CB-4F20-A916-5BD49BC0874C}" type="presParOf" srcId="{E1438074-DB3F-48EA-A64F-8EB94E2D10F6}" destId="{77EF28DB-4ABE-4B8E-9046-4AA0C6CE2557}" srcOrd="1" destOrd="0" presId="urn:microsoft.com/office/officeart/2005/8/layout/pyramid3"/>
    <dgm:cxn modelId="{B7844398-8BFC-4467-BE14-065EFC306D6E}" type="presParOf" srcId="{77EF28DB-4ABE-4B8E-9046-4AA0C6CE2557}" destId="{DAF7A498-5CDF-4F90-B929-DF5A73F9ACB5}" srcOrd="0" destOrd="0" presId="urn:microsoft.com/office/officeart/2005/8/layout/pyramid3"/>
    <dgm:cxn modelId="{DA15D990-54DF-43CB-BD8C-02E69017B543}" type="presParOf" srcId="{77EF28DB-4ABE-4B8E-9046-4AA0C6CE2557}" destId="{8E0D2BED-B8CB-45AE-9A53-D9A60B82C292}" srcOrd="1" destOrd="0" presId="urn:microsoft.com/office/officeart/2005/8/layout/pyramid3"/>
    <dgm:cxn modelId="{DE53BE8A-CD9B-49E4-9A26-645FD2A01ABA}" type="presParOf" srcId="{E1438074-DB3F-48EA-A64F-8EB94E2D10F6}" destId="{9B0A9A16-BD61-4CBA-ABBE-8C4FB6B09A09}" srcOrd="2" destOrd="0" presId="urn:microsoft.com/office/officeart/2005/8/layout/pyramid3"/>
    <dgm:cxn modelId="{B872EF09-52B9-413D-9374-B30D24900367}" type="presParOf" srcId="{9B0A9A16-BD61-4CBA-ABBE-8C4FB6B09A09}" destId="{A1AE2F06-746C-4D23-93F2-92B939F5D416}" srcOrd="0" destOrd="0" presId="urn:microsoft.com/office/officeart/2005/8/layout/pyramid3"/>
    <dgm:cxn modelId="{CCDBA878-9A42-4615-B5C9-F0F8D4EF3198}" type="presParOf" srcId="{9B0A9A16-BD61-4CBA-ABBE-8C4FB6B09A09}" destId="{651D7494-94AF-409E-8349-A0CD97C470B3}" srcOrd="1" destOrd="0" presId="urn:microsoft.com/office/officeart/2005/8/layout/pyramid3"/>
  </dgm:cxnLst>
  <dgm:bg/>
  <dgm:whole/>
  <dgm:extLst>
    <a:ext uri="http://schemas.microsoft.com/office/drawing/2008/diagram">
      <dsp:dataModelExt xmlns:dsp="http://schemas.microsoft.com/office/drawing/2008/diagram" relId="rId1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9E292AB-F56D-4F5C-9771-9D179F6EBFB7}"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IN"/>
        </a:p>
      </dgm:t>
    </dgm:pt>
    <dgm:pt modelId="{044D3931-5475-485D-AC06-4E00D542E37B}">
      <dgm:prSet phldrT="[Text]" custT="1"/>
      <dgm:spPr/>
      <dgm:t>
        <a:bodyPr/>
        <a:lstStyle/>
        <a:p>
          <a:r>
            <a:rPr lang="en-US" sz="2000" dirty="0"/>
            <a:t>Best Selling product</a:t>
          </a:r>
        </a:p>
        <a:p>
          <a:r>
            <a:rPr lang="en-IN" sz="2000" b="1" dirty="0">
              <a:solidFill>
                <a:schemeClr val="bg1"/>
              </a:solidFill>
            </a:rPr>
            <a:t>Cosmetics</a:t>
          </a:r>
        </a:p>
      </dgm:t>
    </dgm:pt>
    <dgm:pt modelId="{F506C5C3-062A-4194-AB0B-3FE4E8AD8079}" type="parTrans" cxnId="{C764222A-0221-4318-8658-1152B9671442}">
      <dgm:prSet/>
      <dgm:spPr/>
      <dgm:t>
        <a:bodyPr/>
        <a:lstStyle/>
        <a:p>
          <a:endParaRPr lang="en-IN"/>
        </a:p>
      </dgm:t>
    </dgm:pt>
    <dgm:pt modelId="{FCFA3903-E2DE-4264-97FB-000B86600E97}" type="sibTrans" cxnId="{C764222A-0221-4318-8658-1152B9671442}">
      <dgm:prSet/>
      <dgm:spPr/>
      <dgm:t>
        <a:bodyPr/>
        <a:lstStyle/>
        <a:p>
          <a:endParaRPr lang="en-IN"/>
        </a:p>
      </dgm:t>
    </dgm:pt>
    <dgm:pt modelId="{DF7D7CCE-7D31-4786-AC87-1F6252EDA9C4}">
      <dgm:prSet phldrT="[Text]" custT="1"/>
      <dgm:spPr/>
      <dgm:t>
        <a:bodyPr/>
        <a:lstStyle/>
        <a:p>
          <a:pPr>
            <a:lnSpc>
              <a:spcPct val="250000"/>
            </a:lnSpc>
          </a:pPr>
          <a:r>
            <a:rPr lang="en-US" sz="1800" dirty="0"/>
            <a:t>83,718 Unit Sold</a:t>
          </a:r>
          <a:endParaRPr lang="en-IN" sz="1800" dirty="0"/>
        </a:p>
      </dgm:t>
    </dgm:pt>
    <dgm:pt modelId="{451B3B17-9B0C-4402-B9CF-954B8D9C8044}" type="parTrans" cxnId="{ED63E741-E4FF-4F42-8386-F67716959D46}">
      <dgm:prSet/>
      <dgm:spPr/>
      <dgm:t>
        <a:bodyPr/>
        <a:lstStyle/>
        <a:p>
          <a:endParaRPr lang="en-IN"/>
        </a:p>
      </dgm:t>
    </dgm:pt>
    <dgm:pt modelId="{EE84BC17-0A77-4E65-B798-4C6078CEEF31}" type="sibTrans" cxnId="{ED63E741-E4FF-4F42-8386-F67716959D46}">
      <dgm:prSet/>
      <dgm:spPr/>
      <dgm:t>
        <a:bodyPr/>
        <a:lstStyle/>
        <a:p>
          <a:endParaRPr lang="en-IN"/>
        </a:p>
      </dgm:t>
    </dgm:pt>
    <dgm:pt modelId="{F35F6B41-1567-4B33-86E5-165802A44F09}">
      <dgm:prSet phldrT="[Text]" custT="1"/>
      <dgm:spPr/>
      <dgm:t>
        <a:bodyPr/>
        <a:lstStyle/>
        <a:p>
          <a:pPr>
            <a:lnSpc>
              <a:spcPct val="250000"/>
            </a:lnSpc>
          </a:pPr>
          <a:r>
            <a:rPr lang="en-US" sz="1800" dirty="0"/>
            <a:t>$36.6M in Total Revenue</a:t>
          </a:r>
          <a:endParaRPr lang="en-IN" sz="1800" dirty="0"/>
        </a:p>
      </dgm:t>
    </dgm:pt>
    <dgm:pt modelId="{81DA134F-015D-4D19-95F6-EEFB5651F9BE}" type="parTrans" cxnId="{23F84BC4-58AF-4536-A5E9-BBB488654946}">
      <dgm:prSet/>
      <dgm:spPr/>
      <dgm:t>
        <a:bodyPr/>
        <a:lstStyle/>
        <a:p>
          <a:endParaRPr lang="en-IN"/>
        </a:p>
      </dgm:t>
    </dgm:pt>
    <dgm:pt modelId="{32C86F93-F3AB-4F2F-86E3-8547EF516480}" type="sibTrans" cxnId="{23F84BC4-58AF-4536-A5E9-BBB488654946}">
      <dgm:prSet/>
      <dgm:spPr/>
      <dgm:t>
        <a:bodyPr/>
        <a:lstStyle/>
        <a:p>
          <a:endParaRPr lang="en-IN"/>
        </a:p>
      </dgm:t>
    </dgm:pt>
    <dgm:pt modelId="{DD0741B4-327F-4908-92A7-5D96AEB94652}">
      <dgm:prSet phldrT="[Text]" custT="1"/>
      <dgm:spPr/>
      <dgm:t>
        <a:bodyPr/>
        <a:lstStyle/>
        <a:p>
          <a:r>
            <a:rPr lang="en-US" sz="1900" dirty="0"/>
            <a:t>Most Profitable(%) Product</a:t>
          </a:r>
        </a:p>
        <a:p>
          <a:r>
            <a:rPr lang="en-US" sz="1900" b="1" dirty="0">
              <a:solidFill>
                <a:schemeClr val="bg1"/>
              </a:solidFill>
            </a:rPr>
            <a:t>Clothes</a:t>
          </a:r>
          <a:endParaRPr lang="en-IN" sz="1900" b="1" dirty="0">
            <a:solidFill>
              <a:schemeClr val="bg1"/>
            </a:solidFill>
          </a:endParaRPr>
        </a:p>
      </dgm:t>
    </dgm:pt>
    <dgm:pt modelId="{9562DB98-94EE-459F-B40A-40DA5D86D1A6}" type="parTrans" cxnId="{32B1BD91-5EE8-4962-856F-8776C6AAC1C1}">
      <dgm:prSet/>
      <dgm:spPr/>
      <dgm:t>
        <a:bodyPr/>
        <a:lstStyle/>
        <a:p>
          <a:endParaRPr lang="en-IN"/>
        </a:p>
      </dgm:t>
    </dgm:pt>
    <dgm:pt modelId="{7DA44FB2-86EC-4940-97EC-12E3A41B2CBD}" type="sibTrans" cxnId="{32B1BD91-5EE8-4962-856F-8776C6AAC1C1}">
      <dgm:prSet/>
      <dgm:spPr/>
      <dgm:t>
        <a:bodyPr/>
        <a:lstStyle/>
        <a:p>
          <a:endParaRPr lang="en-IN"/>
        </a:p>
      </dgm:t>
    </dgm:pt>
    <dgm:pt modelId="{A1E0BEBC-171C-4BFC-9894-D8934C575154}">
      <dgm:prSet phldrT="[Text]" custT="1"/>
      <dgm:spPr/>
      <dgm:t>
        <a:bodyPr bIns="288000" anchor="t"/>
        <a:lstStyle/>
        <a:p>
          <a:pPr marL="180000" algn="l">
            <a:lnSpc>
              <a:spcPct val="250000"/>
            </a:lnSpc>
          </a:pPr>
          <a:r>
            <a:rPr lang="en-US" sz="1800" dirty="0"/>
            <a:t>71,260 Unit Sold</a:t>
          </a:r>
          <a:endParaRPr lang="en-IN" sz="2000" dirty="0"/>
        </a:p>
      </dgm:t>
    </dgm:pt>
    <dgm:pt modelId="{578ECA2E-FD7F-435B-8B5D-807486B4CE00}" type="parTrans" cxnId="{3AC59D8C-91C0-4042-8498-612E986AE840}">
      <dgm:prSet/>
      <dgm:spPr/>
      <dgm:t>
        <a:bodyPr/>
        <a:lstStyle/>
        <a:p>
          <a:endParaRPr lang="en-IN"/>
        </a:p>
      </dgm:t>
    </dgm:pt>
    <dgm:pt modelId="{23C10ECD-9D1D-4546-92A4-B63D45D94317}" type="sibTrans" cxnId="{3AC59D8C-91C0-4042-8498-612E986AE840}">
      <dgm:prSet/>
      <dgm:spPr/>
      <dgm:t>
        <a:bodyPr/>
        <a:lstStyle/>
        <a:p>
          <a:endParaRPr lang="en-IN"/>
        </a:p>
      </dgm:t>
    </dgm:pt>
    <dgm:pt modelId="{202F63D2-D79E-4404-8A76-74595A973BAA}">
      <dgm:prSet phldrT="[Text]" custT="1"/>
      <dgm:spPr/>
      <dgm:t>
        <a:bodyPr/>
        <a:lstStyle/>
        <a:p>
          <a:r>
            <a:rPr lang="en-US" sz="2000" dirty="0"/>
            <a:t>Least Profitable Product </a:t>
          </a:r>
        </a:p>
        <a:p>
          <a:r>
            <a:rPr lang="en-US" sz="2000" b="1" dirty="0">
              <a:solidFill>
                <a:schemeClr val="bg1"/>
              </a:solidFill>
            </a:rPr>
            <a:t>Fruits</a:t>
          </a:r>
          <a:endParaRPr lang="en-IN" sz="2000" b="1" dirty="0">
            <a:solidFill>
              <a:schemeClr val="bg1"/>
            </a:solidFill>
          </a:endParaRPr>
        </a:p>
      </dgm:t>
    </dgm:pt>
    <dgm:pt modelId="{BB4846D8-ACEA-4EFD-9395-928BA2996C1D}" type="parTrans" cxnId="{CFC88CC3-AD88-41E6-82E3-144D7B846E95}">
      <dgm:prSet/>
      <dgm:spPr/>
      <dgm:t>
        <a:bodyPr/>
        <a:lstStyle/>
        <a:p>
          <a:endParaRPr lang="en-IN"/>
        </a:p>
      </dgm:t>
    </dgm:pt>
    <dgm:pt modelId="{AC8C3E15-4CCC-4E00-8DC1-F2CB483DED9A}" type="sibTrans" cxnId="{CFC88CC3-AD88-41E6-82E3-144D7B846E95}">
      <dgm:prSet/>
      <dgm:spPr/>
      <dgm:t>
        <a:bodyPr/>
        <a:lstStyle/>
        <a:p>
          <a:endParaRPr lang="en-IN"/>
        </a:p>
      </dgm:t>
    </dgm:pt>
    <dgm:pt modelId="{2FE41E30-D373-49CC-A31B-CD8E9FFB0BC4}">
      <dgm:prSet phldrT="[Text]" custT="1"/>
      <dgm:spPr/>
      <dgm:t>
        <a:bodyPr/>
        <a:lstStyle/>
        <a:p>
          <a:pPr>
            <a:lnSpc>
              <a:spcPct val="250000"/>
            </a:lnSpc>
          </a:pPr>
          <a:r>
            <a:rPr lang="en-US" sz="1800" dirty="0"/>
            <a:t>49,998 Unit Sold</a:t>
          </a:r>
          <a:endParaRPr lang="en-IN" sz="1800" dirty="0"/>
        </a:p>
      </dgm:t>
    </dgm:pt>
    <dgm:pt modelId="{61E83F2E-E2A3-4C82-9CC0-9465B8092238}" type="parTrans" cxnId="{9B0A18B8-6120-43DA-993C-9DA1A91541D1}">
      <dgm:prSet/>
      <dgm:spPr/>
      <dgm:t>
        <a:bodyPr/>
        <a:lstStyle/>
        <a:p>
          <a:endParaRPr lang="en-IN"/>
        </a:p>
      </dgm:t>
    </dgm:pt>
    <dgm:pt modelId="{FB6E80CA-6A84-4AF3-93F9-842101D2BA4E}" type="sibTrans" cxnId="{9B0A18B8-6120-43DA-993C-9DA1A91541D1}">
      <dgm:prSet/>
      <dgm:spPr/>
      <dgm:t>
        <a:bodyPr/>
        <a:lstStyle/>
        <a:p>
          <a:endParaRPr lang="en-IN"/>
        </a:p>
      </dgm:t>
    </dgm:pt>
    <dgm:pt modelId="{5B89BAA8-68AF-4282-AF7C-16BE1273A7D5}">
      <dgm:prSet phldrT="[Text]" custT="1"/>
      <dgm:spPr/>
      <dgm:t>
        <a:bodyPr/>
        <a:lstStyle/>
        <a:p>
          <a:pPr>
            <a:lnSpc>
              <a:spcPct val="250000"/>
            </a:lnSpc>
          </a:pPr>
          <a:r>
            <a:rPr lang="en-US" sz="1800" dirty="0"/>
            <a:t>$14.5M in Total Profit</a:t>
          </a:r>
          <a:endParaRPr lang="en-IN" sz="1800" dirty="0"/>
        </a:p>
      </dgm:t>
    </dgm:pt>
    <dgm:pt modelId="{AE79D03F-9241-4473-AA7A-76CCE1547764}" type="parTrans" cxnId="{DCE8D220-25A9-437C-9F31-EBD7F3404576}">
      <dgm:prSet/>
      <dgm:spPr/>
      <dgm:t>
        <a:bodyPr/>
        <a:lstStyle/>
        <a:p>
          <a:endParaRPr lang="en-IN"/>
        </a:p>
      </dgm:t>
    </dgm:pt>
    <dgm:pt modelId="{F3BD1E31-2D22-4DBE-BC0A-8B3A384AD4A1}" type="sibTrans" cxnId="{DCE8D220-25A9-437C-9F31-EBD7F3404576}">
      <dgm:prSet/>
      <dgm:spPr/>
      <dgm:t>
        <a:bodyPr/>
        <a:lstStyle/>
        <a:p>
          <a:endParaRPr lang="en-IN"/>
        </a:p>
      </dgm:t>
    </dgm:pt>
    <dgm:pt modelId="{4A1EABE7-0B11-463E-B57E-88DDC2000900}">
      <dgm:prSet custT="1"/>
      <dgm:spPr/>
      <dgm:t>
        <a:bodyPr/>
        <a:lstStyle/>
        <a:p>
          <a:pPr marL="180000" algn="l">
            <a:lnSpc>
              <a:spcPct val="100000"/>
            </a:lnSpc>
          </a:pPr>
          <a:endParaRPr lang="en-IN" sz="1800" dirty="0"/>
        </a:p>
      </dgm:t>
    </dgm:pt>
    <dgm:pt modelId="{63EC5906-8E42-4CDC-AEB7-BC484919B447}" type="parTrans" cxnId="{47375B1E-4791-40C1-BBCF-24C7C1B60FF7}">
      <dgm:prSet/>
      <dgm:spPr/>
      <dgm:t>
        <a:bodyPr/>
        <a:lstStyle/>
        <a:p>
          <a:endParaRPr lang="en-IN"/>
        </a:p>
      </dgm:t>
    </dgm:pt>
    <dgm:pt modelId="{51C7DB74-8EA5-439F-9AA4-A1FCF704EE3E}" type="sibTrans" cxnId="{47375B1E-4791-40C1-BBCF-24C7C1B60FF7}">
      <dgm:prSet/>
      <dgm:spPr/>
      <dgm:t>
        <a:bodyPr/>
        <a:lstStyle/>
        <a:p>
          <a:endParaRPr lang="en-IN"/>
        </a:p>
      </dgm:t>
    </dgm:pt>
    <dgm:pt modelId="{8BAE4397-62A2-44B9-B5A0-F03B46F6A444}">
      <dgm:prSet phldrT="[Text]" custT="1"/>
      <dgm:spPr/>
      <dgm:t>
        <a:bodyPr bIns="288000" anchor="t"/>
        <a:lstStyle/>
        <a:p>
          <a:pPr marL="180000" algn="l">
            <a:lnSpc>
              <a:spcPct val="100000"/>
            </a:lnSpc>
          </a:pPr>
          <a:endParaRPr lang="en-IN" sz="2000" dirty="0"/>
        </a:p>
      </dgm:t>
    </dgm:pt>
    <dgm:pt modelId="{A5D94EFD-34C5-45D7-A8EA-BE54B9673F95}" type="parTrans" cxnId="{53E5D154-EF21-4973-9C00-1AA7A87E8C50}">
      <dgm:prSet/>
      <dgm:spPr/>
      <dgm:t>
        <a:bodyPr/>
        <a:lstStyle/>
        <a:p>
          <a:endParaRPr lang="en-IN"/>
        </a:p>
      </dgm:t>
    </dgm:pt>
    <dgm:pt modelId="{CEE7D448-1D7B-4975-8813-8577D20499F6}" type="sibTrans" cxnId="{53E5D154-EF21-4973-9C00-1AA7A87E8C50}">
      <dgm:prSet/>
      <dgm:spPr/>
      <dgm:t>
        <a:bodyPr/>
        <a:lstStyle/>
        <a:p>
          <a:endParaRPr lang="en-IN"/>
        </a:p>
      </dgm:t>
    </dgm:pt>
    <dgm:pt modelId="{2A1FD18D-F759-44C6-8F3C-5DE814465A6B}">
      <dgm:prSet phldrT="[Text]" custT="1"/>
      <dgm:spPr/>
      <dgm:t>
        <a:bodyPr bIns="288000" anchor="t"/>
        <a:lstStyle/>
        <a:p>
          <a:pPr marL="180000" algn="l">
            <a:lnSpc>
              <a:spcPct val="250000"/>
            </a:lnSpc>
          </a:pPr>
          <a:r>
            <a:rPr lang="en-US" sz="1800" dirty="0"/>
            <a:t>$7.7M in Total Revenue</a:t>
          </a:r>
          <a:endParaRPr lang="en-IN" sz="1800" dirty="0"/>
        </a:p>
      </dgm:t>
    </dgm:pt>
    <dgm:pt modelId="{26170D90-1776-460E-993B-541FEF09A3D8}" type="parTrans" cxnId="{D06E9CFF-7802-4DDE-8E5F-7162191E24E8}">
      <dgm:prSet/>
      <dgm:spPr/>
      <dgm:t>
        <a:bodyPr/>
        <a:lstStyle/>
        <a:p>
          <a:endParaRPr lang="en-IN"/>
        </a:p>
      </dgm:t>
    </dgm:pt>
    <dgm:pt modelId="{6D56BEBA-FBB9-4FE1-8F2C-82146485EF5F}" type="sibTrans" cxnId="{D06E9CFF-7802-4DDE-8E5F-7162191E24E8}">
      <dgm:prSet/>
      <dgm:spPr/>
      <dgm:t>
        <a:bodyPr/>
        <a:lstStyle/>
        <a:p>
          <a:endParaRPr lang="en-IN"/>
        </a:p>
      </dgm:t>
    </dgm:pt>
    <dgm:pt modelId="{FF009A99-858A-4A37-A143-659467618380}">
      <dgm:prSet phldrT="[Text]" custT="1"/>
      <dgm:spPr/>
      <dgm:t>
        <a:bodyPr bIns="288000" anchor="t"/>
        <a:lstStyle/>
        <a:p>
          <a:pPr marL="180000" algn="l">
            <a:lnSpc>
              <a:spcPct val="250000"/>
            </a:lnSpc>
          </a:pPr>
          <a:r>
            <a:rPr lang="en-US" sz="1800" dirty="0"/>
            <a:t>$5.2M in Total Profit </a:t>
          </a:r>
          <a:endParaRPr lang="en-IN" sz="1800" dirty="0"/>
        </a:p>
      </dgm:t>
    </dgm:pt>
    <dgm:pt modelId="{FADC72F6-DFB4-4ABD-9806-529AB98A7DE6}" type="parTrans" cxnId="{5FC2456A-1DCB-41BF-9791-4A2F6A3437DE}">
      <dgm:prSet/>
      <dgm:spPr/>
      <dgm:t>
        <a:bodyPr/>
        <a:lstStyle/>
        <a:p>
          <a:endParaRPr lang="en-IN"/>
        </a:p>
      </dgm:t>
    </dgm:pt>
    <dgm:pt modelId="{44182A3F-414E-461C-9F8A-7E58946A13A7}" type="sibTrans" cxnId="{5FC2456A-1DCB-41BF-9791-4A2F6A3437DE}">
      <dgm:prSet/>
      <dgm:spPr/>
      <dgm:t>
        <a:bodyPr/>
        <a:lstStyle/>
        <a:p>
          <a:endParaRPr lang="en-IN"/>
        </a:p>
      </dgm:t>
    </dgm:pt>
    <dgm:pt modelId="{EBFEF431-D988-4F93-9062-906D7233B994}">
      <dgm:prSet phldrT="[Text]" custT="1"/>
      <dgm:spPr/>
      <dgm:t>
        <a:bodyPr/>
        <a:lstStyle/>
        <a:p>
          <a:pPr>
            <a:lnSpc>
              <a:spcPct val="250000"/>
            </a:lnSpc>
          </a:pPr>
          <a:r>
            <a:rPr lang="en-US" sz="1800" dirty="0"/>
            <a:t>$466K in Total Revenue</a:t>
          </a:r>
          <a:endParaRPr lang="en-IN" sz="1800" dirty="0"/>
        </a:p>
      </dgm:t>
    </dgm:pt>
    <dgm:pt modelId="{0000C280-D94E-424C-92BE-EE9E30C2CEFF}" type="parTrans" cxnId="{3D80EDD3-2043-4DA2-B8DE-54C5BEB28A80}">
      <dgm:prSet/>
      <dgm:spPr/>
      <dgm:t>
        <a:bodyPr/>
        <a:lstStyle/>
        <a:p>
          <a:endParaRPr lang="en-IN"/>
        </a:p>
      </dgm:t>
    </dgm:pt>
    <dgm:pt modelId="{47D63956-11D8-4908-AAAA-1290338798F7}" type="sibTrans" cxnId="{3D80EDD3-2043-4DA2-B8DE-54C5BEB28A80}">
      <dgm:prSet/>
      <dgm:spPr/>
      <dgm:t>
        <a:bodyPr/>
        <a:lstStyle/>
        <a:p>
          <a:endParaRPr lang="en-IN"/>
        </a:p>
      </dgm:t>
    </dgm:pt>
    <dgm:pt modelId="{762FB80E-A7FE-4D86-903E-4D6E51A9F80E}">
      <dgm:prSet phldrT="[Text]" custT="1"/>
      <dgm:spPr/>
      <dgm:t>
        <a:bodyPr/>
        <a:lstStyle/>
        <a:p>
          <a:pPr>
            <a:lnSpc>
              <a:spcPct val="250000"/>
            </a:lnSpc>
          </a:pPr>
          <a:endParaRPr lang="en-IN" sz="1800" dirty="0"/>
        </a:p>
      </dgm:t>
    </dgm:pt>
    <dgm:pt modelId="{1C0B833D-8AAD-48AE-AD03-23EC8973F9C5}" type="parTrans" cxnId="{C1EC6360-2EE0-4DAF-9403-0A707A7446E1}">
      <dgm:prSet/>
      <dgm:spPr/>
      <dgm:t>
        <a:bodyPr/>
        <a:lstStyle/>
        <a:p>
          <a:endParaRPr lang="en-IN"/>
        </a:p>
      </dgm:t>
    </dgm:pt>
    <dgm:pt modelId="{39F593AD-C569-4285-BC24-272DE71F6DB0}" type="sibTrans" cxnId="{C1EC6360-2EE0-4DAF-9403-0A707A7446E1}">
      <dgm:prSet/>
      <dgm:spPr/>
      <dgm:t>
        <a:bodyPr/>
        <a:lstStyle/>
        <a:p>
          <a:endParaRPr lang="en-IN"/>
        </a:p>
      </dgm:t>
    </dgm:pt>
    <dgm:pt modelId="{28D124C4-1A14-4A15-8A17-604CE81E5AD1}">
      <dgm:prSet phldrT="[Text]" custT="1"/>
      <dgm:spPr/>
      <dgm:t>
        <a:bodyPr/>
        <a:lstStyle/>
        <a:p>
          <a:pPr>
            <a:lnSpc>
              <a:spcPct val="250000"/>
            </a:lnSpc>
          </a:pPr>
          <a:r>
            <a:rPr lang="en-US" sz="1800" dirty="0"/>
            <a:t>$120K in Total Profit</a:t>
          </a:r>
          <a:endParaRPr lang="en-IN" sz="1800" dirty="0"/>
        </a:p>
      </dgm:t>
    </dgm:pt>
    <dgm:pt modelId="{B94D85DF-EB30-4CA5-8180-AEFD34F7B26D}" type="parTrans" cxnId="{E4E2649B-D16B-4F2B-B7B8-F5B0B3C29ED9}">
      <dgm:prSet/>
      <dgm:spPr/>
      <dgm:t>
        <a:bodyPr/>
        <a:lstStyle/>
        <a:p>
          <a:endParaRPr lang="en-IN"/>
        </a:p>
      </dgm:t>
    </dgm:pt>
    <dgm:pt modelId="{BADEF6A1-FB7F-417D-A7AA-8B9A78D91937}" type="sibTrans" cxnId="{E4E2649B-D16B-4F2B-B7B8-F5B0B3C29ED9}">
      <dgm:prSet/>
      <dgm:spPr/>
      <dgm:t>
        <a:bodyPr/>
        <a:lstStyle/>
        <a:p>
          <a:endParaRPr lang="en-IN"/>
        </a:p>
      </dgm:t>
    </dgm:pt>
    <dgm:pt modelId="{46835A1D-1757-4F4B-A544-9542FE6ADA41}" type="pres">
      <dgm:prSet presAssocID="{F9E292AB-F56D-4F5C-9771-9D179F6EBFB7}" presName="Name0" presStyleCnt="0">
        <dgm:presLayoutVars>
          <dgm:dir/>
          <dgm:animLvl val="lvl"/>
          <dgm:resizeHandles val="exact"/>
        </dgm:presLayoutVars>
      </dgm:prSet>
      <dgm:spPr/>
    </dgm:pt>
    <dgm:pt modelId="{AC580F64-EF33-4DB4-BA60-FD27BF03FBF7}" type="pres">
      <dgm:prSet presAssocID="{044D3931-5475-485D-AC06-4E00D542E37B}" presName="composite" presStyleCnt="0"/>
      <dgm:spPr/>
    </dgm:pt>
    <dgm:pt modelId="{616406D8-C3AB-49E9-A5E4-2246BA5DB038}" type="pres">
      <dgm:prSet presAssocID="{044D3931-5475-485D-AC06-4E00D542E37B}" presName="parTx" presStyleLbl="alignNode1" presStyleIdx="0" presStyleCnt="3">
        <dgm:presLayoutVars>
          <dgm:chMax val="0"/>
          <dgm:chPref val="0"/>
          <dgm:bulletEnabled val="1"/>
        </dgm:presLayoutVars>
      </dgm:prSet>
      <dgm:spPr/>
    </dgm:pt>
    <dgm:pt modelId="{2A6EF270-AE1D-436F-BE02-594FDD621F8E}" type="pres">
      <dgm:prSet presAssocID="{044D3931-5475-485D-AC06-4E00D542E37B}" presName="desTx" presStyleLbl="alignAccFollowNode1" presStyleIdx="0" presStyleCnt="3" custLinFactNeighborX="272">
        <dgm:presLayoutVars>
          <dgm:bulletEnabled val="1"/>
        </dgm:presLayoutVars>
      </dgm:prSet>
      <dgm:spPr/>
    </dgm:pt>
    <dgm:pt modelId="{FE1FA5FC-F0DD-4369-B09D-2C30F68744FC}" type="pres">
      <dgm:prSet presAssocID="{FCFA3903-E2DE-4264-97FB-000B86600E97}" presName="space" presStyleCnt="0"/>
      <dgm:spPr/>
    </dgm:pt>
    <dgm:pt modelId="{DA5678DB-531E-4F71-818C-A4FB1E67DC6F}" type="pres">
      <dgm:prSet presAssocID="{DD0741B4-327F-4908-92A7-5D96AEB94652}" presName="composite" presStyleCnt="0"/>
      <dgm:spPr/>
    </dgm:pt>
    <dgm:pt modelId="{D133F04F-3C60-4FDE-90BA-66F613323E32}" type="pres">
      <dgm:prSet presAssocID="{DD0741B4-327F-4908-92A7-5D96AEB94652}" presName="parTx" presStyleLbl="alignNode1" presStyleIdx="1" presStyleCnt="3" custScaleX="107233" custScaleY="99604" custLinFactNeighborY="5964">
        <dgm:presLayoutVars>
          <dgm:chMax val="0"/>
          <dgm:chPref val="0"/>
          <dgm:bulletEnabled val="1"/>
        </dgm:presLayoutVars>
      </dgm:prSet>
      <dgm:spPr/>
    </dgm:pt>
    <dgm:pt modelId="{6FC9E24D-A4A5-493F-8B58-17DE23067949}" type="pres">
      <dgm:prSet presAssocID="{DD0741B4-327F-4908-92A7-5D96AEB94652}" presName="desTx" presStyleLbl="alignAccFollowNode1" presStyleIdx="1" presStyleCnt="3" custScaleX="107381">
        <dgm:presLayoutVars>
          <dgm:bulletEnabled val="1"/>
        </dgm:presLayoutVars>
      </dgm:prSet>
      <dgm:spPr/>
    </dgm:pt>
    <dgm:pt modelId="{3C70827E-2961-4961-B237-1E836BC91AFF}" type="pres">
      <dgm:prSet presAssocID="{7DA44FB2-86EC-4940-97EC-12E3A41B2CBD}" presName="space" presStyleCnt="0"/>
      <dgm:spPr/>
    </dgm:pt>
    <dgm:pt modelId="{E81FBB4E-3C67-43C3-A620-A95A604B95E8}" type="pres">
      <dgm:prSet presAssocID="{202F63D2-D79E-4404-8A76-74595A973BAA}" presName="composite" presStyleCnt="0"/>
      <dgm:spPr/>
    </dgm:pt>
    <dgm:pt modelId="{5AE2C7D2-562B-4CF9-A166-A355535EC903}" type="pres">
      <dgm:prSet presAssocID="{202F63D2-D79E-4404-8A76-74595A973BAA}" presName="parTx" presStyleLbl="alignNode1" presStyleIdx="2" presStyleCnt="3">
        <dgm:presLayoutVars>
          <dgm:chMax val="0"/>
          <dgm:chPref val="0"/>
          <dgm:bulletEnabled val="1"/>
        </dgm:presLayoutVars>
      </dgm:prSet>
      <dgm:spPr/>
    </dgm:pt>
    <dgm:pt modelId="{B62829AA-B60C-48AD-96BE-38195023C83D}" type="pres">
      <dgm:prSet presAssocID="{202F63D2-D79E-4404-8A76-74595A973BAA}" presName="desTx" presStyleLbl="alignAccFollowNode1" presStyleIdx="2" presStyleCnt="3">
        <dgm:presLayoutVars>
          <dgm:bulletEnabled val="1"/>
        </dgm:presLayoutVars>
      </dgm:prSet>
      <dgm:spPr/>
    </dgm:pt>
  </dgm:ptLst>
  <dgm:cxnLst>
    <dgm:cxn modelId="{DA502F07-AF0F-4763-8CC2-3BB2B8974547}" type="presOf" srcId="{A1E0BEBC-171C-4BFC-9894-D8934C575154}" destId="{6FC9E24D-A4A5-493F-8B58-17DE23067949}" srcOrd="0" destOrd="0" presId="urn:microsoft.com/office/officeart/2005/8/layout/hList1"/>
    <dgm:cxn modelId="{09A37A18-2821-41F4-9942-A67E1AA3C185}" type="presOf" srcId="{2A1FD18D-F759-44C6-8F3C-5DE814465A6B}" destId="{6FC9E24D-A4A5-493F-8B58-17DE23067949}" srcOrd="0" destOrd="1" presId="urn:microsoft.com/office/officeart/2005/8/layout/hList1"/>
    <dgm:cxn modelId="{47375B1E-4791-40C1-BBCF-24C7C1B60FF7}" srcId="{DD0741B4-327F-4908-92A7-5D96AEB94652}" destId="{4A1EABE7-0B11-463E-B57E-88DDC2000900}" srcOrd="4" destOrd="0" parTransId="{63EC5906-8E42-4CDC-AEB7-BC484919B447}" sibTransId="{51C7DB74-8EA5-439F-9AA4-A1FCF704EE3E}"/>
    <dgm:cxn modelId="{8B59C21F-FA77-4DE9-8B48-EB56A47ECA06}" type="presOf" srcId="{202F63D2-D79E-4404-8A76-74595A973BAA}" destId="{5AE2C7D2-562B-4CF9-A166-A355535EC903}" srcOrd="0" destOrd="0" presId="urn:microsoft.com/office/officeart/2005/8/layout/hList1"/>
    <dgm:cxn modelId="{DCE8D220-25A9-437C-9F31-EBD7F3404576}" srcId="{044D3931-5475-485D-AC06-4E00D542E37B}" destId="{5B89BAA8-68AF-4282-AF7C-16BE1273A7D5}" srcOrd="2" destOrd="0" parTransId="{AE79D03F-9241-4473-AA7A-76CCE1547764}" sibTransId="{F3BD1E31-2D22-4DBE-BC0A-8B3A384AD4A1}"/>
    <dgm:cxn modelId="{49B2DA29-C7A7-44A2-959B-2EE30492D8E6}" type="presOf" srcId="{DD0741B4-327F-4908-92A7-5D96AEB94652}" destId="{D133F04F-3C60-4FDE-90BA-66F613323E32}" srcOrd="0" destOrd="0" presId="urn:microsoft.com/office/officeart/2005/8/layout/hList1"/>
    <dgm:cxn modelId="{C764222A-0221-4318-8658-1152B9671442}" srcId="{F9E292AB-F56D-4F5C-9771-9D179F6EBFB7}" destId="{044D3931-5475-485D-AC06-4E00D542E37B}" srcOrd="0" destOrd="0" parTransId="{F506C5C3-062A-4194-AB0B-3FE4E8AD8079}" sibTransId="{FCFA3903-E2DE-4264-97FB-000B86600E97}"/>
    <dgm:cxn modelId="{49E46F32-21F4-4C50-AD18-C4EE4E4EA71A}" type="presOf" srcId="{28D124C4-1A14-4A15-8A17-604CE81E5AD1}" destId="{B62829AA-B60C-48AD-96BE-38195023C83D}" srcOrd="0" destOrd="2" presId="urn:microsoft.com/office/officeart/2005/8/layout/hList1"/>
    <dgm:cxn modelId="{02C2AF3B-8375-46DC-9D66-96851B8C5659}" type="presOf" srcId="{762FB80E-A7FE-4D86-903E-4D6E51A9F80E}" destId="{B62829AA-B60C-48AD-96BE-38195023C83D}" srcOrd="0" destOrd="3" presId="urn:microsoft.com/office/officeart/2005/8/layout/hList1"/>
    <dgm:cxn modelId="{C1EC6360-2EE0-4DAF-9403-0A707A7446E1}" srcId="{202F63D2-D79E-4404-8A76-74595A973BAA}" destId="{762FB80E-A7FE-4D86-903E-4D6E51A9F80E}" srcOrd="3" destOrd="0" parTransId="{1C0B833D-8AAD-48AE-AD03-23EC8973F9C5}" sibTransId="{39F593AD-C569-4285-BC24-272DE71F6DB0}"/>
    <dgm:cxn modelId="{ED63E741-E4FF-4F42-8386-F67716959D46}" srcId="{044D3931-5475-485D-AC06-4E00D542E37B}" destId="{DF7D7CCE-7D31-4786-AC87-1F6252EDA9C4}" srcOrd="0" destOrd="0" parTransId="{451B3B17-9B0C-4402-B9CF-954B8D9C8044}" sibTransId="{EE84BC17-0A77-4E65-B798-4C6078CEEF31}"/>
    <dgm:cxn modelId="{5FC2456A-1DCB-41BF-9791-4A2F6A3437DE}" srcId="{DD0741B4-327F-4908-92A7-5D96AEB94652}" destId="{FF009A99-858A-4A37-A143-659467618380}" srcOrd="2" destOrd="0" parTransId="{FADC72F6-DFB4-4ABD-9806-529AB98A7DE6}" sibTransId="{44182A3F-414E-461C-9F8A-7E58946A13A7}"/>
    <dgm:cxn modelId="{53E5D154-EF21-4973-9C00-1AA7A87E8C50}" srcId="{DD0741B4-327F-4908-92A7-5D96AEB94652}" destId="{8BAE4397-62A2-44B9-B5A0-F03B46F6A444}" srcOrd="3" destOrd="0" parTransId="{A5D94EFD-34C5-45D7-A8EA-BE54B9673F95}" sibTransId="{CEE7D448-1D7B-4975-8813-8577D20499F6}"/>
    <dgm:cxn modelId="{3A06C375-707F-4FF1-BEB5-775F8DEDD5CF}" type="presOf" srcId="{EBFEF431-D988-4F93-9062-906D7233B994}" destId="{B62829AA-B60C-48AD-96BE-38195023C83D}" srcOrd="0" destOrd="1" presId="urn:microsoft.com/office/officeart/2005/8/layout/hList1"/>
    <dgm:cxn modelId="{FD7B7158-D5B6-470C-B778-3F2B729EF42D}" type="presOf" srcId="{5B89BAA8-68AF-4282-AF7C-16BE1273A7D5}" destId="{2A6EF270-AE1D-436F-BE02-594FDD621F8E}" srcOrd="0" destOrd="2" presId="urn:microsoft.com/office/officeart/2005/8/layout/hList1"/>
    <dgm:cxn modelId="{6ADAF586-2594-4BE8-A607-5FEE56C70D4C}" type="presOf" srcId="{2FE41E30-D373-49CC-A31B-CD8E9FFB0BC4}" destId="{B62829AA-B60C-48AD-96BE-38195023C83D}" srcOrd="0" destOrd="0" presId="urn:microsoft.com/office/officeart/2005/8/layout/hList1"/>
    <dgm:cxn modelId="{3AC59D8C-91C0-4042-8498-612E986AE840}" srcId="{DD0741B4-327F-4908-92A7-5D96AEB94652}" destId="{A1E0BEBC-171C-4BFC-9894-D8934C575154}" srcOrd="0" destOrd="0" parTransId="{578ECA2E-FD7F-435B-8B5D-807486B4CE00}" sibTransId="{23C10ECD-9D1D-4546-92A4-B63D45D94317}"/>
    <dgm:cxn modelId="{32B1BD91-5EE8-4962-856F-8776C6AAC1C1}" srcId="{F9E292AB-F56D-4F5C-9771-9D179F6EBFB7}" destId="{DD0741B4-327F-4908-92A7-5D96AEB94652}" srcOrd="1" destOrd="0" parTransId="{9562DB98-94EE-459F-B40A-40DA5D86D1A6}" sibTransId="{7DA44FB2-86EC-4940-97EC-12E3A41B2CBD}"/>
    <dgm:cxn modelId="{27114D9A-6857-4481-8AB5-9F92B2B751D7}" type="presOf" srcId="{FF009A99-858A-4A37-A143-659467618380}" destId="{6FC9E24D-A4A5-493F-8B58-17DE23067949}" srcOrd="0" destOrd="2" presId="urn:microsoft.com/office/officeart/2005/8/layout/hList1"/>
    <dgm:cxn modelId="{E4E2649B-D16B-4F2B-B7B8-F5B0B3C29ED9}" srcId="{202F63D2-D79E-4404-8A76-74595A973BAA}" destId="{28D124C4-1A14-4A15-8A17-604CE81E5AD1}" srcOrd="2" destOrd="0" parTransId="{B94D85DF-EB30-4CA5-8180-AEFD34F7B26D}" sibTransId="{BADEF6A1-FB7F-417D-A7AA-8B9A78D91937}"/>
    <dgm:cxn modelId="{44C71C9C-4431-4878-A548-F4708D1BD652}" type="presOf" srcId="{044D3931-5475-485D-AC06-4E00D542E37B}" destId="{616406D8-C3AB-49E9-A5E4-2246BA5DB038}" srcOrd="0" destOrd="0" presId="urn:microsoft.com/office/officeart/2005/8/layout/hList1"/>
    <dgm:cxn modelId="{D8413F9E-32BB-4EBC-AB50-6AF86B94FA54}" type="presOf" srcId="{F35F6B41-1567-4B33-86E5-165802A44F09}" destId="{2A6EF270-AE1D-436F-BE02-594FDD621F8E}" srcOrd="0" destOrd="1" presId="urn:microsoft.com/office/officeart/2005/8/layout/hList1"/>
    <dgm:cxn modelId="{A057A7A5-7159-49A5-ACAC-32E81087F9E3}" type="presOf" srcId="{8BAE4397-62A2-44B9-B5A0-F03B46F6A444}" destId="{6FC9E24D-A4A5-493F-8B58-17DE23067949}" srcOrd="0" destOrd="3" presId="urn:microsoft.com/office/officeart/2005/8/layout/hList1"/>
    <dgm:cxn modelId="{9B0A18B8-6120-43DA-993C-9DA1A91541D1}" srcId="{202F63D2-D79E-4404-8A76-74595A973BAA}" destId="{2FE41E30-D373-49CC-A31B-CD8E9FFB0BC4}" srcOrd="0" destOrd="0" parTransId="{61E83F2E-E2A3-4C82-9CC0-9465B8092238}" sibTransId="{FB6E80CA-6A84-4AF3-93F9-842101D2BA4E}"/>
    <dgm:cxn modelId="{10B951BD-2A38-44F1-91B3-FC65DC2BCB10}" type="presOf" srcId="{F9E292AB-F56D-4F5C-9771-9D179F6EBFB7}" destId="{46835A1D-1757-4F4B-A544-9542FE6ADA41}" srcOrd="0" destOrd="0" presId="urn:microsoft.com/office/officeart/2005/8/layout/hList1"/>
    <dgm:cxn modelId="{CFC88CC3-AD88-41E6-82E3-144D7B846E95}" srcId="{F9E292AB-F56D-4F5C-9771-9D179F6EBFB7}" destId="{202F63D2-D79E-4404-8A76-74595A973BAA}" srcOrd="2" destOrd="0" parTransId="{BB4846D8-ACEA-4EFD-9395-928BA2996C1D}" sibTransId="{AC8C3E15-4CCC-4E00-8DC1-F2CB483DED9A}"/>
    <dgm:cxn modelId="{23F84BC4-58AF-4536-A5E9-BBB488654946}" srcId="{044D3931-5475-485D-AC06-4E00D542E37B}" destId="{F35F6B41-1567-4B33-86E5-165802A44F09}" srcOrd="1" destOrd="0" parTransId="{81DA134F-015D-4D19-95F6-EEFB5651F9BE}" sibTransId="{32C86F93-F3AB-4F2F-86E3-8547EF516480}"/>
    <dgm:cxn modelId="{BCE4F1D2-4ACC-4787-8230-5E6BD525D8FD}" type="presOf" srcId="{DF7D7CCE-7D31-4786-AC87-1F6252EDA9C4}" destId="{2A6EF270-AE1D-436F-BE02-594FDD621F8E}" srcOrd="0" destOrd="0" presId="urn:microsoft.com/office/officeart/2005/8/layout/hList1"/>
    <dgm:cxn modelId="{3D80EDD3-2043-4DA2-B8DE-54C5BEB28A80}" srcId="{202F63D2-D79E-4404-8A76-74595A973BAA}" destId="{EBFEF431-D988-4F93-9062-906D7233B994}" srcOrd="1" destOrd="0" parTransId="{0000C280-D94E-424C-92BE-EE9E30C2CEFF}" sibTransId="{47D63956-11D8-4908-AAAA-1290338798F7}"/>
    <dgm:cxn modelId="{43A979E5-9815-4323-A20B-1578B666ACC3}" type="presOf" srcId="{4A1EABE7-0B11-463E-B57E-88DDC2000900}" destId="{6FC9E24D-A4A5-493F-8B58-17DE23067949}" srcOrd="0" destOrd="4" presId="urn:microsoft.com/office/officeart/2005/8/layout/hList1"/>
    <dgm:cxn modelId="{D06E9CFF-7802-4DDE-8E5F-7162191E24E8}" srcId="{DD0741B4-327F-4908-92A7-5D96AEB94652}" destId="{2A1FD18D-F759-44C6-8F3C-5DE814465A6B}" srcOrd="1" destOrd="0" parTransId="{26170D90-1776-460E-993B-541FEF09A3D8}" sibTransId="{6D56BEBA-FBB9-4FE1-8F2C-82146485EF5F}"/>
    <dgm:cxn modelId="{45BE4532-7B0F-41CD-9CF8-9AA58B4B81A4}" type="presParOf" srcId="{46835A1D-1757-4F4B-A544-9542FE6ADA41}" destId="{AC580F64-EF33-4DB4-BA60-FD27BF03FBF7}" srcOrd="0" destOrd="0" presId="urn:microsoft.com/office/officeart/2005/8/layout/hList1"/>
    <dgm:cxn modelId="{406EF4E9-DBD0-4E76-B097-BCCC8A0812DB}" type="presParOf" srcId="{AC580F64-EF33-4DB4-BA60-FD27BF03FBF7}" destId="{616406D8-C3AB-49E9-A5E4-2246BA5DB038}" srcOrd="0" destOrd="0" presId="urn:microsoft.com/office/officeart/2005/8/layout/hList1"/>
    <dgm:cxn modelId="{685892BF-C43E-4768-BB58-91FFE344D04F}" type="presParOf" srcId="{AC580F64-EF33-4DB4-BA60-FD27BF03FBF7}" destId="{2A6EF270-AE1D-436F-BE02-594FDD621F8E}" srcOrd="1" destOrd="0" presId="urn:microsoft.com/office/officeart/2005/8/layout/hList1"/>
    <dgm:cxn modelId="{D2B53C2B-1F1B-487A-805B-58A362E32427}" type="presParOf" srcId="{46835A1D-1757-4F4B-A544-9542FE6ADA41}" destId="{FE1FA5FC-F0DD-4369-B09D-2C30F68744FC}" srcOrd="1" destOrd="0" presId="urn:microsoft.com/office/officeart/2005/8/layout/hList1"/>
    <dgm:cxn modelId="{13296BA2-A830-4D39-8B6B-0881A3F22A35}" type="presParOf" srcId="{46835A1D-1757-4F4B-A544-9542FE6ADA41}" destId="{DA5678DB-531E-4F71-818C-A4FB1E67DC6F}" srcOrd="2" destOrd="0" presId="urn:microsoft.com/office/officeart/2005/8/layout/hList1"/>
    <dgm:cxn modelId="{54F9D554-C62F-4159-A78B-311597D784E8}" type="presParOf" srcId="{DA5678DB-531E-4F71-818C-A4FB1E67DC6F}" destId="{D133F04F-3C60-4FDE-90BA-66F613323E32}" srcOrd="0" destOrd="0" presId="urn:microsoft.com/office/officeart/2005/8/layout/hList1"/>
    <dgm:cxn modelId="{4C9D1E00-BE78-4BF0-B881-76FF62540103}" type="presParOf" srcId="{DA5678DB-531E-4F71-818C-A4FB1E67DC6F}" destId="{6FC9E24D-A4A5-493F-8B58-17DE23067949}" srcOrd="1" destOrd="0" presId="urn:microsoft.com/office/officeart/2005/8/layout/hList1"/>
    <dgm:cxn modelId="{CD4E722F-4882-4DC2-8665-549DB43CD14C}" type="presParOf" srcId="{46835A1D-1757-4F4B-A544-9542FE6ADA41}" destId="{3C70827E-2961-4961-B237-1E836BC91AFF}" srcOrd="3" destOrd="0" presId="urn:microsoft.com/office/officeart/2005/8/layout/hList1"/>
    <dgm:cxn modelId="{8C64F397-C876-490C-9BD0-91ED92B11428}" type="presParOf" srcId="{46835A1D-1757-4F4B-A544-9542FE6ADA41}" destId="{E81FBB4E-3C67-43C3-A620-A95A604B95E8}" srcOrd="4" destOrd="0" presId="urn:microsoft.com/office/officeart/2005/8/layout/hList1"/>
    <dgm:cxn modelId="{37EC1531-AD08-44A5-84FE-FC12EA47D6E7}" type="presParOf" srcId="{E81FBB4E-3C67-43C3-A620-A95A604B95E8}" destId="{5AE2C7D2-562B-4CF9-A166-A355535EC903}" srcOrd="0" destOrd="0" presId="urn:microsoft.com/office/officeart/2005/8/layout/hList1"/>
    <dgm:cxn modelId="{8F0BF49A-FF3E-4837-90FE-46B2752CA21D}" type="presParOf" srcId="{E81FBB4E-3C67-43C3-A620-A95A604B95E8}" destId="{B62829AA-B60C-48AD-96BE-38195023C83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EFF6419-F576-41C4-909B-6EF88135A24A}" type="doc">
      <dgm:prSet loTypeId="urn:microsoft.com/office/officeart/2008/layout/SquareAccentList" loCatId="list" qsTypeId="urn:microsoft.com/office/officeart/2005/8/quickstyle/3d3" qsCatId="3D" csTypeId="urn:microsoft.com/office/officeart/2005/8/colors/accent3_5" csCatId="accent3" phldr="1"/>
      <dgm:spPr/>
      <dgm:t>
        <a:bodyPr/>
        <a:lstStyle/>
        <a:p>
          <a:endParaRPr lang="en-IN"/>
        </a:p>
      </dgm:t>
    </dgm:pt>
    <dgm:pt modelId="{A0910AB9-41FE-4EC1-9879-C51BDA14ED20}">
      <dgm:prSet phldrT="[Text]"/>
      <dgm:spPr/>
      <dgm:t>
        <a:bodyPr/>
        <a:lstStyle/>
        <a:p>
          <a:r>
            <a:rPr lang="en-US" dirty="0"/>
            <a:t>Offline</a:t>
          </a:r>
          <a:endParaRPr lang="en-IN" dirty="0"/>
        </a:p>
      </dgm:t>
    </dgm:pt>
    <dgm:pt modelId="{DA5F5B51-B9D4-486C-AFFE-5DD364C5BA24}" type="parTrans" cxnId="{E9FF0475-6B8F-4481-88BE-9AD260380737}">
      <dgm:prSet/>
      <dgm:spPr/>
      <dgm:t>
        <a:bodyPr/>
        <a:lstStyle/>
        <a:p>
          <a:endParaRPr lang="en-IN"/>
        </a:p>
      </dgm:t>
    </dgm:pt>
    <dgm:pt modelId="{CEA7E91E-DCE2-4F24-913A-F3D6A4ACEF55}" type="sibTrans" cxnId="{E9FF0475-6B8F-4481-88BE-9AD260380737}">
      <dgm:prSet/>
      <dgm:spPr/>
      <dgm:t>
        <a:bodyPr/>
        <a:lstStyle/>
        <a:p>
          <a:endParaRPr lang="en-IN"/>
        </a:p>
      </dgm:t>
    </dgm:pt>
    <dgm:pt modelId="{4F0AF4C5-E01B-49D2-9EF5-9401FE094C5E}">
      <dgm:prSet phldrT="[Text]"/>
      <dgm:spPr/>
      <dgm:t>
        <a:bodyPr/>
        <a:lstStyle/>
        <a:p>
          <a:r>
            <a:rPr lang="en-US" dirty="0"/>
            <a:t>Unit Sold 2,76,782 (54%)</a:t>
          </a:r>
          <a:endParaRPr lang="en-IN" dirty="0"/>
        </a:p>
      </dgm:t>
    </dgm:pt>
    <dgm:pt modelId="{AC0C0BC5-934E-460A-A464-C3CD4F9ACD3F}" type="parTrans" cxnId="{D946B6BC-518E-4C41-856B-E07B8834AAB2}">
      <dgm:prSet/>
      <dgm:spPr/>
      <dgm:t>
        <a:bodyPr/>
        <a:lstStyle/>
        <a:p>
          <a:endParaRPr lang="en-IN"/>
        </a:p>
      </dgm:t>
    </dgm:pt>
    <dgm:pt modelId="{2D8F4076-AB32-4648-A9DA-35DE8AE0E81E}" type="sibTrans" cxnId="{D946B6BC-518E-4C41-856B-E07B8834AAB2}">
      <dgm:prSet/>
      <dgm:spPr/>
      <dgm:t>
        <a:bodyPr/>
        <a:lstStyle/>
        <a:p>
          <a:endParaRPr lang="en-IN"/>
        </a:p>
      </dgm:t>
    </dgm:pt>
    <dgm:pt modelId="{E76463E6-E8B2-4ADC-916F-708E649DDA2A}">
      <dgm:prSet phldrT="[Text]"/>
      <dgm:spPr/>
      <dgm:t>
        <a:bodyPr/>
        <a:lstStyle/>
        <a:p>
          <a:r>
            <a:rPr lang="en-US" dirty="0"/>
            <a:t>Total Revenue 79M (58%)</a:t>
          </a:r>
          <a:endParaRPr lang="en-IN" dirty="0"/>
        </a:p>
      </dgm:t>
    </dgm:pt>
    <dgm:pt modelId="{0CE3EF48-6988-4637-B263-17C6FF2850A7}" type="parTrans" cxnId="{44A14FB7-7A3B-4757-8970-09D3B109242B}">
      <dgm:prSet/>
      <dgm:spPr/>
      <dgm:t>
        <a:bodyPr/>
        <a:lstStyle/>
        <a:p>
          <a:endParaRPr lang="en-IN"/>
        </a:p>
      </dgm:t>
    </dgm:pt>
    <dgm:pt modelId="{BC1D88F7-4A51-410E-A2E7-B2991F1F2431}" type="sibTrans" cxnId="{44A14FB7-7A3B-4757-8970-09D3B109242B}">
      <dgm:prSet/>
      <dgm:spPr/>
      <dgm:t>
        <a:bodyPr/>
        <a:lstStyle/>
        <a:p>
          <a:endParaRPr lang="en-IN"/>
        </a:p>
      </dgm:t>
    </dgm:pt>
    <dgm:pt modelId="{C3177402-485F-42DF-8370-D79D25617788}">
      <dgm:prSet phldrT="[Text]"/>
      <dgm:spPr/>
      <dgm:t>
        <a:bodyPr/>
        <a:lstStyle/>
        <a:p>
          <a:r>
            <a:rPr lang="en-US" dirty="0"/>
            <a:t>Total Profit 24.9M (56%)</a:t>
          </a:r>
          <a:endParaRPr lang="en-IN" dirty="0"/>
        </a:p>
      </dgm:t>
    </dgm:pt>
    <dgm:pt modelId="{BA03D471-6C1C-4B8D-8B04-AE1160FA63F2}" type="parTrans" cxnId="{CAD43A9A-00E9-4F9D-81F8-A10BB5ADDD6E}">
      <dgm:prSet/>
      <dgm:spPr/>
      <dgm:t>
        <a:bodyPr/>
        <a:lstStyle/>
        <a:p>
          <a:endParaRPr lang="en-IN"/>
        </a:p>
      </dgm:t>
    </dgm:pt>
    <dgm:pt modelId="{72BB61E3-10C0-4F77-A756-7105B2C84FF9}" type="sibTrans" cxnId="{CAD43A9A-00E9-4F9D-81F8-A10BB5ADDD6E}">
      <dgm:prSet/>
      <dgm:spPr/>
      <dgm:t>
        <a:bodyPr/>
        <a:lstStyle/>
        <a:p>
          <a:endParaRPr lang="en-IN"/>
        </a:p>
      </dgm:t>
    </dgm:pt>
    <dgm:pt modelId="{2CEF3F09-AFB9-4D4B-9A2C-C9DFCF8A5351}">
      <dgm:prSet phldrT="[Text]"/>
      <dgm:spPr/>
      <dgm:t>
        <a:bodyPr/>
        <a:lstStyle/>
        <a:p>
          <a:r>
            <a:rPr lang="en-US" dirty="0"/>
            <a:t>Online</a:t>
          </a:r>
          <a:endParaRPr lang="en-IN" dirty="0"/>
        </a:p>
      </dgm:t>
    </dgm:pt>
    <dgm:pt modelId="{1FD3EB13-0DB3-4A46-8EC8-4AFF13C97640}" type="parTrans" cxnId="{50A42D2F-8AEB-49C9-A1B0-4FA9F609D647}">
      <dgm:prSet/>
      <dgm:spPr/>
      <dgm:t>
        <a:bodyPr/>
        <a:lstStyle/>
        <a:p>
          <a:endParaRPr lang="en-IN"/>
        </a:p>
      </dgm:t>
    </dgm:pt>
    <dgm:pt modelId="{B3C5C480-62A8-4BE4-B77F-6A71055AC170}" type="sibTrans" cxnId="{50A42D2F-8AEB-49C9-A1B0-4FA9F609D647}">
      <dgm:prSet/>
      <dgm:spPr/>
      <dgm:t>
        <a:bodyPr/>
        <a:lstStyle/>
        <a:p>
          <a:endParaRPr lang="en-IN"/>
        </a:p>
      </dgm:t>
    </dgm:pt>
    <dgm:pt modelId="{1CC5FD65-8C26-4C7E-92E9-6A11968DDA45}">
      <dgm:prSet phldrT="[Text]"/>
      <dgm:spPr/>
      <dgm:t>
        <a:bodyPr/>
        <a:lstStyle/>
        <a:p>
          <a:r>
            <a:rPr lang="en-US" dirty="0"/>
            <a:t>Unit Sold 2,36,089 (46%)</a:t>
          </a:r>
          <a:endParaRPr lang="en-IN" dirty="0"/>
        </a:p>
      </dgm:t>
    </dgm:pt>
    <dgm:pt modelId="{C0CF5711-C3CC-4154-AEE9-E590BC9584E3}" type="parTrans" cxnId="{BBE651FE-D31E-444C-8F3E-BDC183A37445}">
      <dgm:prSet/>
      <dgm:spPr/>
      <dgm:t>
        <a:bodyPr/>
        <a:lstStyle/>
        <a:p>
          <a:endParaRPr lang="en-IN"/>
        </a:p>
      </dgm:t>
    </dgm:pt>
    <dgm:pt modelId="{E2A79473-BAA1-4E78-A01A-0E1497201E1F}" type="sibTrans" cxnId="{BBE651FE-D31E-444C-8F3E-BDC183A37445}">
      <dgm:prSet/>
      <dgm:spPr/>
      <dgm:t>
        <a:bodyPr/>
        <a:lstStyle/>
        <a:p>
          <a:endParaRPr lang="en-IN"/>
        </a:p>
      </dgm:t>
    </dgm:pt>
    <dgm:pt modelId="{4C6CF4B7-569F-4D43-AF12-45DD0888F203}">
      <dgm:prSet phldrT="[Text]"/>
      <dgm:spPr/>
      <dgm:t>
        <a:bodyPr/>
        <a:lstStyle/>
        <a:p>
          <a:r>
            <a:rPr lang="en-US" dirty="0"/>
            <a:t>Total Revenue 58.2M (42%)</a:t>
          </a:r>
          <a:endParaRPr lang="en-IN" dirty="0"/>
        </a:p>
      </dgm:t>
    </dgm:pt>
    <dgm:pt modelId="{F2D51FF0-304A-4B08-927E-5F5F36092625}" type="parTrans" cxnId="{13FFF2D0-C603-4CA3-A144-A6D63B7F5720}">
      <dgm:prSet/>
      <dgm:spPr/>
      <dgm:t>
        <a:bodyPr/>
        <a:lstStyle/>
        <a:p>
          <a:endParaRPr lang="en-IN"/>
        </a:p>
      </dgm:t>
    </dgm:pt>
    <dgm:pt modelId="{55A09990-18BF-4150-9E15-C76594335A01}" type="sibTrans" cxnId="{13FFF2D0-C603-4CA3-A144-A6D63B7F5720}">
      <dgm:prSet/>
      <dgm:spPr/>
      <dgm:t>
        <a:bodyPr/>
        <a:lstStyle/>
        <a:p>
          <a:endParaRPr lang="en-IN"/>
        </a:p>
      </dgm:t>
    </dgm:pt>
    <dgm:pt modelId="{F2FC0439-3D99-42DC-8C80-10163816D177}">
      <dgm:prSet phldrT="[Text]"/>
      <dgm:spPr/>
      <dgm:t>
        <a:bodyPr/>
        <a:lstStyle/>
        <a:p>
          <a:r>
            <a:rPr lang="en-US" dirty="0"/>
            <a:t>Total Profit 19.2M (44%)</a:t>
          </a:r>
          <a:endParaRPr lang="en-IN" dirty="0"/>
        </a:p>
      </dgm:t>
    </dgm:pt>
    <dgm:pt modelId="{2B0CE8ED-77F3-4DF4-8522-41A7568A2012}" type="parTrans" cxnId="{757E9567-A021-4EF5-ABF6-DACB5DDCFC3B}">
      <dgm:prSet/>
      <dgm:spPr/>
      <dgm:t>
        <a:bodyPr/>
        <a:lstStyle/>
        <a:p>
          <a:endParaRPr lang="en-IN"/>
        </a:p>
      </dgm:t>
    </dgm:pt>
    <dgm:pt modelId="{0C22309A-0470-47BA-B522-A3D04BE5FE39}" type="sibTrans" cxnId="{757E9567-A021-4EF5-ABF6-DACB5DDCFC3B}">
      <dgm:prSet/>
      <dgm:spPr/>
      <dgm:t>
        <a:bodyPr/>
        <a:lstStyle/>
        <a:p>
          <a:endParaRPr lang="en-IN"/>
        </a:p>
      </dgm:t>
    </dgm:pt>
    <dgm:pt modelId="{4431316C-0736-4DBA-B2C5-A0391D8F428E}" type="pres">
      <dgm:prSet presAssocID="{DEFF6419-F576-41C4-909B-6EF88135A24A}" presName="layout" presStyleCnt="0">
        <dgm:presLayoutVars>
          <dgm:chMax/>
          <dgm:chPref/>
          <dgm:dir/>
          <dgm:resizeHandles/>
        </dgm:presLayoutVars>
      </dgm:prSet>
      <dgm:spPr/>
    </dgm:pt>
    <dgm:pt modelId="{22F563B9-B183-43CE-8A32-9A001695AC1B}" type="pres">
      <dgm:prSet presAssocID="{A0910AB9-41FE-4EC1-9879-C51BDA14ED20}" presName="root" presStyleCnt="0">
        <dgm:presLayoutVars>
          <dgm:chMax/>
          <dgm:chPref/>
        </dgm:presLayoutVars>
      </dgm:prSet>
      <dgm:spPr/>
    </dgm:pt>
    <dgm:pt modelId="{B054DB93-5F54-457D-B16C-00E4A67F0694}" type="pres">
      <dgm:prSet presAssocID="{A0910AB9-41FE-4EC1-9879-C51BDA14ED20}" presName="rootComposite" presStyleCnt="0">
        <dgm:presLayoutVars/>
      </dgm:prSet>
      <dgm:spPr/>
    </dgm:pt>
    <dgm:pt modelId="{21A1BD62-052A-4107-9D11-BFE7EC9653C6}" type="pres">
      <dgm:prSet presAssocID="{A0910AB9-41FE-4EC1-9879-C51BDA14ED20}" presName="ParentAccent" presStyleLbl="alignNode1" presStyleIdx="0" presStyleCnt="2" custScaleY="126237" custLinFactY="-44903" custLinFactNeighborX="-212" custLinFactNeighborY="-100000"/>
      <dgm:spPr/>
    </dgm:pt>
    <dgm:pt modelId="{7BADA073-7C6D-4AA8-9134-4FA0AD1EFFE9}" type="pres">
      <dgm:prSet presAssocID="{A0910AB9-41FE-4EC1-9879-C51BDA14ED20}" presName="ParentSmallAccent" presStyleLbl="fgAcc1" presStyleIdx="0" presStyleCnt="2" custLinFactX="600000" custLinFactY="-100000" custLinFactNeighborX="626934" custLinFactNeighborY="-166277"/>
      <dgm:spPr/>
    </dgm:pt>
    <dgm:pt modelId="{F619D538-0407-42D1-BCDD-36C5FF9488B2}" type="pres">
      <dgm:prSet presAssocID="{A0910AB9-41FE-4EC1-9879-C51BDA14ED20}" presName="Parent" presStyleLbl="revTx" presStyleIdx="0" presStyleCnt="8">
        <dgm:presLayoutVars>
          <dgm:chMax/>
          <dgm:chPref val="4"/>
          <dgm:bulletEnabled val="1"/>
        </dgm:presLayoutVars>
      </dgm:prSet>
      <dgm:spPr/>
    </dgm:pt>
    <dgm:pt modelId="{5B98A373-825C-4F83-8602-11D74097466E}" type="pres">
      <dgm:prSet presAssocID="{A0910AB9-41FE-4EC1-9879-C51BDA14ED20}" presName="childShape" presStyleCnt="0">
        <dgm:presLayoutVars>
          <dgm:chMax val="0"/>
          <dgm:chPref val="0"/>
        </dgm:presLayoutVars>
      </dgm:prSet>
      <dgm:spPr/>
    </dgm:pt>
    <dgm:pt modelId="{1ECD42D4-9431-47FA-B1AF-6469C017145E}" type="pres">
      <dgm:prSet presAssocID="{4F0AF4C5-E01B-49D2-9EF5-9401FE094C5E}" presName="childComposite" presStyleCnt="0">
        <dgm:presLayoutVars>
          <dgm:chMax val="0"/>
          <dgm:chPref val="0"/>
        </dgm:presLayoutVars>
      </dgm:prSet>
      <dgm:spPr/>
    </dgm:pt>
    <dgm:pt modelId="{D6590A7E-AEDD-41F8-8C14-61608384A8C1}" type="pres">
      <dgm:prSet presAssocID="{4F0AF4C5-E01B-49D2-9EF5-9401FE094C5E}" presName="ChildAccent" presStyleLbl="solidFgAcc1" presStyleIdx="0" presStyleCnt="6"/>
      <dgm:spPr/>
    </dgm:pt>
    <dgm:pt modelId="{6303376A-5AE5-4DEC-9B70-4BF07A267450}" type="pres">
      <dgm:prSet presAssocID="{4F0AF4C5-E01B-49D2-9EF5-9401FE094C5E}" presName="Child" presStyleLbl="revTx" presStyleIdx="1" presStyleCnt="8">
        <dgm:presLayoutVars>
          <dgm:chMax val="0"/>
          <dgm:chPref val="0"/>
          <dgm:bulletEnabled val="1"/>
        </dgm:presLayoutVars>
      </dgm:prSet>
      <dgm:spPr/>
    </dgm:pt>
    <dgm:pt modelId="{2BEF8D43-5CD1-4ADE-84CE-0B123394970C}" type="pres">
      <dgm:prSet presAssocID="{E76463E6-E8B2-4ADC-916F-708E649DDA2A}" presName="childComposite" presStyleCnt="0">
        <dgm:presLayoutVars>
          <dgm:chMax val="0"/>
          <dgm:chPref val="0"/>
        </dgm:presLayoutVars>
      </dgm:prSet>
      <dgm:spPr/>
    </dgm:pt>
    <dgm:pt modelId="{4072E503-06FC-4828-AE82-66BD8E8A064D}" type="pres">
      <dgm:prSet presAssocID="{E76463E6-E8B2-4ADC-916F-708E649DDA2A}" presName="ChildAccent" presStyleLbl="solidFgAcc1" presStyleIdx="1" presStyleCnt="6"/>
      <dgm:spPr/>
    </dgm:pt>
    <dgm:pt modelId="{3FE1639F-EAEE-4A3D-9D9F-CE97C51572F7}" type="pres">
      <dgm:prSet presAssocID="{E76463E6-E8B2-4ADC-916F-708E649DDA2A}" presName="Child" presStyleLbl="revTx" presStyleIdx="2" presStyleCnt="8">
        <dgm:presLayoutVars>
          <dgm:chMax val="0"/>
          <dgm:chPref val="0"/>
          <dgm:bulletEnabled val="1"/>
        </dgm:presLayoutVars>
      </dgm:prSet>
      <dgm:spPr/>
    </dgm:pt>
    <dgm:pt modelId="{2242A120-57F1-4C10-A9A5-1021E984A774}" type="pres">
      <dgm:prSet presAssocID="{C3177402-485F-42DF-8370-D79D25617788}" presName="childComposite" presStyleCnt="0">
        <dgm:presLayoutVars>
          <dgm:chMax val="0"/>
          <dgm:chPref val="0"/>
        </dgm:presLayoutVars>
      </dgm:prSet>
      <dgm:spPr/>
    </dgm:pt>
    <dgm:pt modelId="{EEB41098-6087-4821-A8C3-C7D9D4746D5E}" type="pres">
      <dgm:prSet presAssocID="{C3177402-485F-42DF-8370-D79D25617788}" presName="ChildAccent" presStyleLbl="solidFgAcc1" presStyleIdx="2" presStyleCnt="6"/>
      <dgm:spPr/>
    </dgm:pt>
    <dgm:pt modelId="{1EF53BA0-4409-49EE-B73F-CCE65F35C35C}" type="pres">
      <dgm:prSet presAssocID="{C3177402-485F-42DF-8370-D79D25617788}" presName="Child" presStyleLbl="revTx" presStyleIdx="3" presStyleCnt="8">
        <dgm:presLayoutVars>
          <dgm:chMax val="0"/>
          <dgm:chPref val="0"/>
          <dgm:bulletEnabled val="1"/>
        </dgm:presLayoutVars>
      </dgm:prSet>
      <dgm:spPr/>
    </dgm:pt>
    <dgm:pt modelId="{A9C63876-ADFE-46F4-9EB8-32AA3E213B54}" type="pres">
      <dgm:prSet presAssocID="{2CEF3F09-AFB9-4D4B-9A2C-C9DFCF8A5351}" presName="root" presStyleCnt="0">
        <dgm:presLayoutVars>
          <dgm:chMax/>
          <dgm:chPref/>
        </dgm:presLayoutVars>
      </dgm:prSet>
      <dgm:spPr/>
    </dgm:pt>
    <dgm:pt modelId="{6E610227-9EA7-4D99-80DB-674F8D178C18}" type="pres">
      <dgm:prSet presAssocID="{2CEF3F09-AFB9-4D4B-9A2C-C9DFCF8A5351}" presName="rootComposite" presStyleCnt="0">
        <dgm:presLayoutVars/>
      </dgm:prSet>
      <dgm:spPr/>
    </dgm:pt>
    <dgm:pt modelId="{C7C9E757-7061-49EF-B766-BF4D65D5D9A6}" type="pres">
      <dgm:prSet presAssocID="{2CEF3F09-AFB9-4D4B-9A2C-C9DFCF8A5351}" presName="ParentAccent" presStyleLbl="alignNode1" presStyleIdx="1" presStyleCnt="2" custScaleY="125548" custLinFactY="-44903" custLinFactNeighborX="-2500" custLinFactNeighborY="-100000"/>
      <dgm:spPr/>
    </dgm:pt>
    <dgm:pt modelId="{71E852F2-5E85-4349-99C7-6C40A1C1393D}" type="pres">
      <dgm:prSet presAssocID="{2CEF3F09-AFB9-4D4B-9A2C-C9DFCF8A5351}" presName="ParentSmallAccent" presStyleLbl="fgAcc1" presStyleIdx="1" presStyleCnt="2" custLinFactX="595253" custLinFactY="-100000" custLinFactNeighborX="600000" custLinFactNeighborY="-159213"/>
      <dgm:spPr/>
    </dgm:pt>
    <dgm:pt modelId="{C05B1EE5-8787-4BF7-8C5F-DC5AC99CDE7B}" type="pres">
      <dgm:prSet presAssocID="{2CEF3F09-AFB9-4D4B-9A2C-C9DFCF8A5351}" presName="Parent" presStyleLbl="revTx" presStyleIdx="4" presStyleCnt="8">
        <dgm:presLayoutVars>
          <dgm:chMax/>
          <dgm:chPref val="4"/>
          <dgm:bulletEnabled val="1"/>
        </dgm:presLayoutVars>
      </dgm:prSet>
      <dgm:spPr/>
    </dgm:pt>
    <dgm:pt modelId="{1A687749-0F08-4B8D-88A1-7D3B0C441D14}" type="pres">
      <dgm:prSet presAssocID="{2CEF3F09-AFB9-4D4B-9A2C-C9DFCF8A5351}" presName="childShape" presStyleCnt="0">
        <dgm:presLayoutVars>
          <dgm:chMax val="0"/>
          <dgm:chPref val="0"/>
        </dgm:presLayoutVars>
      </dgm:prSet>
      <dgm:spPr/>
    </dgm:pt>
    <dgm:pt modelId="{297899E5-5F65-49CE-BE95-848927F4941F}" type="pres">
      <dgm:prSet presAssocID="{1CC5FD65-8C26-4C7E-92E9-6A11968DDA45}" presName="childComposite" presStyleCnt="0">
        <dgm:presLayoutVars>
          <dgm:chMax val="0"/>
          <dgm:chPref val="0"/>
        </dgm:presLayoutVars>
      </dgm:prSet>
      <dgm:spPr/>
    </dgm:pt>
    <dgm:pt modelId="{BB9BDC83-B55B-4E1B-902B-DABF37B66F9E}" type="pres">
      <dgm:prSet presAssocID="{1CC5FD65-8C26-4C7E-92E9-6A11968DDA45}" presName="ChildAccent" presStyleLbl="solidFgAcc1" presStyleIdx="3" presStyleCnt="6"/>
      <dgm:spPr/>
    </dgm:pt>
    <dgm:pt modelId="{3A485B53-B3DE-4A61-8267-4F339F1BF31E}" type="pres">
      <dgm:prSet presAssocID="{1CC5FD65-8C26-4C7E-92E9-6A11968DDA45}" presName="Child" presStyleLbl="revTx" presStyleIdx="5" presStyleCnt="8">
        <dgm:presLayoutVars>
          <dgm:chMax val="0"/>
          <dgm:chPref val="0"/>
          <dgm:bulletEnabled val="1"/>
        </dgm:presLayoutVars>
      </dgm:prSet>
      <dgm:spPr/>
    </dgm:pt>
    <dgm:pt modelId="{8CE66EDD-495E-4405-8583-9C2B7AF137F4}" type="pres">
      <dgm:prSet presAssocID="{4C6CF4B7-569F-4D43-AF12-45DD0888F203}" presName="childComposite" presStyleCnt="0">
        <dgm:presLayoutVars>
          <dgm:chMax val="0"/>
          <dgm:chPref val="0"/>
        </dgm:presLayoutVars>
      </dgm:prSet>
      <dgm:spPr/>
    </dgm:pt>
    <dgm:pt modelId="{33E825A9-B21B-4F6E-98E8-197964F2ADDB}" type="pres">
      <dgm:prSet presAssocID="{4C6CF4B7-569F-4D43-AF12-45DD0888F203}" presName="ChildAccent" presStyleLbl="solidFgAcc1" presStyleIdx="4" presStyleCnt="6"/>
      <dgm:spPr/>
    </dgm:pt>
    <dgm:pt modelId="{1EE1A505-5A2E-4C2C-B66E-86CD85ACCA0D}" type="pres">
      <dgm:prSet presAssocID="{4C6CF4B7-569F-4D43-AF12-45DD0888F203}" presName="Child" presStyleLbl="revTx" presStyleIdx="6" presStyleCnt="8">
        <dgm:presLayoutVars>
          <dgm:chMax val="0"/>
          <dgm:chPref val="0"/>
          <dgm:bulletEnabled val="1"/>
        </dgm:presLayoutVars>
      </dgm:prSet>
      <dgm:spPr/>
    </dgm:pt>
    <dgm:pt modelId="{A101F8A1-EA2A-42F8-993E-8E264C385115}" type="pres">
      <dgm:prSet presAssocID="{F2FC0439-3D99-42DC-8C80-10163816D177}" presName="childComposite" presStyleCnt="0">
        <dgm:presLayoutVars>
          <dgm:chMax val="0"/>
          <dgm:chPref val="0"/>
        </dgm:presLayoutVars>
      </dgm:prSet>
      <dgm:spPr/>
    </dgm:pt>
    <dgm:pt modelId="{C594DCEC-9246-4281-A50A-F1797E0DB3D8}" type="pres">
      <dgm:prSet presAssocID="{F2FC0439-3D99-42DC-8C80-10163816D177}" presName="ChildAccent" presStyleLbl="solidFgAcc1" presStyleIdx="5" presStyleCnt="6"/>
      <dgm:spPr/>
    </dgm:pt>
    <dgm:pt modelId="{A1AEF1B8-82DA-4D8C-9203-A5AFBC0C4200}" type="pres">
      <dgm:prSet presAssocID="{F2FC0439-3D99-42DC-8C80-10163816D177}" presName="Child" presStyleLbl="revTx" presStyleIdx="7" presStyleCnt="8">
        <dgm:presLayoutVars>
          <dgm:chMax val="0"/>
          <dgm:chPref val="0"/>
          <dgm:bulletEnabled val="1"/>
        </dgm:presLayoutVars>
      </dgm:prSet>
      <dgm:spPr/>
    </dgm:pt>
  </dgm:ptLst>
  <dgm:cxnLst>
    <dgm:cxn modelId="{04E2151B-2033-4970-867A-FCE72DEF213B}" type="presOf" srcId="{F2FC0439-3D99-42DC-8C80-10163816D177}" destId="{A1AEF1B8-82DA-4D8C-9203-A5AFBC0C4200}" srcOrd="0" destOrd="0" presId="urn:microsoft.com/office/officeart/2008/layout/SquareAccentList"/>
    <dgm:cxn modelId="{50A42D2F-8AEB-49C9-A1B0-4FA9F609D647}" srcId="{DEFF6419-F576-41C4-909B-6EF88135A24A}" destId="{2CEF3F09-AFB9-4D4B-9A2C-C9DFCF8A5351}" srcOrd="1" destOrd="0" parTransId="{1FD3EB13-0DB3-4A46-8EC8-4AFF13C97640}" sibTransId="{B3C5C480-62A8-4BE4-B77F-6A71055AC170}"/>
    <dgm:cxn modelId="{757E9567-A021-4EF5-ABF6-DACB5DDCFC3B}" srcId="{2CEF3F09-AFB9-4D4B-9A2C-C9DFCF8A5351}" destId="{F2FC0439-3D99-42DC-8C80-10163816D177}" srcOrd="2" destOrd="0" parTransId="{2B0CE8ED-77F3-4DF4-8522-41A7568A2012}" sibTransId="{0C22309A-0470-47BA-B522-A3D04BE5FE39}"/>
    <dgm:cxn modelId="{E9FF0475-6B8F-4481-88BE-9AD260380737}" srcId="{DEFF6419-F576-41C4-909B-6EF88135A24A}" destId="{A0910AB9-41FE-4EC1-9879-C51BDA14ED20}" srcOrd="0" destOrd="0" parTransId="{DA5F5B51-B9D4-486C-AFFE-5DD364C5BA24}" sibTransId="{CEA7E91E-DCE2-4F24-913A-F3D6A4ACEF55}"/>
    <dgm:cxn modelId="{90194A56-5CFB-4721-B9D3-50F2A50C6614}" type="presOf" srcId="{E76463E6-E8B2-4ADC-916F-708E649DDA2A}" destId="{3FE1639F-EAEE-4A3D-9D9F-CE97C51572F7}" srcOrd="0" destOrd="0" presId="urn:microsoft.com/office/officeart/2008/layout/SquareAccentList"/>
    <dgm:cxn modelId="{2EC1B056-4857-4C19-B6D9-B2058D10241A}" type="presOf" srcId="{DEFF6419-F576-41C4-909B-6EF88135A24A}" destId="{4431316C-0736-4DBA-B2C5-A0391D8F428E}" srcOrd="0" destOrd="0" presId="urn:microsoft.com/office/officeart/2008/layout/SquareAccentList"/>
    <dgm:cxn modelId="{D167028F-D23D-473B-B078-96BDFEEADB87}" type="presOf" srcId="{2CEF3F09-AFB9-4D4B-9A2C-C9DFCF8A5351}" destId="{C05B1EE5-8787-4BF7-8C5F-DC5AC99CDE7B}" srcOrd="0" destOrd="0" presId="urn:microsoft.com/office/officeart/2008/layout/SquareAccentList"/>
    <dgm:cxn modelId="{CAD43A9A-00E9-4F9D-81F8-A10BB5ADDD6E}" srcId="{A0910AB9-41FE-4EC1-9879-C51BDA14ED20}" destId="{C3177402-485F-42DF-8370-D79D25617788}" srcOrd="2" destOrd="0" parTransId="{BA03D471-6C1C-4B8D-8B04-AE1160FA63F2}" sibTransId="{72BB61E3-10C0-4F77-A756-7105B2C84FF9}"/>
    <dgm:cxn modelId="{DE1333AA-12DF-427B-ADB7-0D9C238CFC17}" type="presOf" srcId="{A0910AB9-41FE-4EC1-9879-C51BDA14ED20}" destId="{F619D538-0407-42D1-BCDD-36C5FF9488B2}" srcOrd="0" destOrd="0" presId="urn:microsoft.com/office/officeart/2008/layout/SquareAccentList"/>
    <dgm:cxn modelId="{44A14FB7-7A3B-4757-8970-09D3B109242B}" srcId="{A0910AB9-41FE-4EC1-9879-C51BDA14ED20}" destId="{E76463E6-E8B2-4ADC-916F-708E649DDA2A}" srcOrd="1" destOrd="0" parTransId="{0CE3EF48-6988-4637-B263-17C6FF2850A7}" sibTransId="{BC1D88F7-4A51-410E-A2E7-B2991F1F2431}"/>
    <dgm:cxn modelId="{EA77FCB7-6774-4118-B324-A6D356C92F75}" type="presOf" srcId="{4F0AF4C5-E01B-49D2-9EF5-9401FE094C5E}" destId="{6303376A-5AE5-4DEC-9B70-4BF07A267450}" srcOrd="0" destOrd="0" presId="urn:microsoft.com/office/officeart/2008/layout/SquareAccentList"/>
    <dgm:cxn modelId="{D946B6BC-518E-4C41-856B-E07B8834AAB2}" srcId="{A0910AB9-41FE-4EC1-9879-C51BDA14ED20}" destId="{4F0AF4C5-E01B-49D2-9EF5-9401FE094C5E}" srcOrd="0" destOrd="0" parTransId="{AC0C0BC5-934E-460A-A464-C3CD4F9ACD3F}" sibTransId="{2D8F4076-AB32-4648-A9DA-35DE8AE0E81E}"/>
    <dgm:cxn modelId="{13FFF2D0-C603-4CA3-A144-A6D63B7F5720}" srcId="{2CEF3F09-AFB9-4D4B-9A2C-C9DFCF8A5351}" destId="{4C6CF4B7-569F-4D43-AF12-45DD0888F203}" srcOrd="1" destOrd="0" parTransId="{F2D51FF0-304A-4B08-927E-5F5F36092625}" sibTransId="{55A09990-18BF-4150-9E15-C76594335A01}"/>
    <dgm:cxn modelId="{583E39D5-A546-4E78-8371-27FAA63081B0}" type="presOf" srcId="{4C6CF4B7-569F-4D43-AF12-45DD0888F203}" destId="{1EE1A505-5A2E-4C2C-B66E-86CD85ACCA0D}" srcOrd="0" destOrd="0" presId="urn:microsoft.com/office/officeart/2008/layout/SquareAccentList"/>
    <dgm:cxn modelId="{F50D3EDC-9F7F-4463-88E8-647D74503E0D}" type="presOf" srcId="{C3177402-485F-42DF-8370-D79D25617788}" destId="{1EF53BA0-4409-49EE-B73F-CCE65F35C35C}" srcOrd="0" destOrd="0" presId="urn:microsoft.com/office/officeart/2008/layout/SquareAccentList"/>
    <dgm:cxn modelId="{B142A3F6-6A3E-4931-9E60-98C1FCD96D64}" type="presOf" srcId="{1CC5FD65-8C26-4C7E-92E9-6A11968DDA45}" destId="{3A485B53-B3DE-4A61-8267-4F339F1BF31E}" srcOrd="0" destOrd="0" presId="urn:microsoft.com/office/officeart/2008/layout/SquareAccentList"/>
    <dgm:cxn modelId="{BBE651FE-D31E-444C-8F3E-BDC183A37445}" srcId="{2CEF3F09-AFB9-4D4B-9A2C-C9DFCF8A5351}" destId="{1CC5FD65-8C26-4C7E-92E9-6A11968DDA45}" srcOrd="0" destOrd="0" parTransId="{C0CF5711-C3CC-4154-AEE9-E590BC9584E3}" sibTransId="{E2A79473-BAA1-4E78-A01A-0E1497201E1F}"/>
    <dgm:cxn modelId="{0D90B325-93A0-4651-98E4-2B0AAE95F821}" type="presParOf" srcId="{4431316C-0736-4DBA-B2C5-A0391D8F428E}" destId="{22F563B9-B183-43CE-8A32-9A001695AC1B}" srcOrd="0" destOrd="0" presId="urn:microsoft.com/office/officeart/2008/layout/SquareAccentList"/>
    <dgm:cxn modelId="{61172CE5-15C4-415D-B67C-9D0F83E3E75F}" type="presParOf" srcId="{22F563B9-B183-43CE-8A32-9A001695AC1B}" destId="{B054DB93-5F54-457D-B16C-00E4A67F0694}" srcOrd="0" destOrd="0" presId="urn:microsoft.com/office/officeart/2008/layout/SquareAccentList"/>
    <dgm:cxn modelId="{687E78B1-DBDB-4E37-9546-58EBE1D3653B}" type="presParOf" srcId="{B054DB93-5F54-457D-B16C-00E4A67F0694}" destId="{21A1BD62-052A-4107-9D11-BFE7EC9653C6}" srcOrd="0" destOrd="0" presId="urn:microsoft.com/office/officeart/2008/layout/SquareAccentList"/>
    <dgm:cxn modelId="{96BE484E-C32D-463C-9E49-CCCE2EB03933}" type="presParOf" srcId="{B054DB93-5F54-457D-B16C-00E4A67F0694}" destId="{7BADA073-7C6D-4AA8-9134-4FA0AD1EFFE9}" srcOrd="1" destOrd="0" presId="urn:microsoft.com/office/officeart/2008/layout/SquareAccentList"/>
    <dgm:cxn modelId="{85B1452F-28EE-4B2C-9673-6A298B8253E1}" type="presParOf" srcId="{B054DB93-5F54-457D-B16C-00E4A67F0694}" destId="{F619D538-0407-42D1-BCDD-36C5FF9488B2}" srcOrd="2" destOrd="0" presId="urn:microsoft.com/office/officeart/2008/layout/SquareAccentList"/>
    <dgm:cxn modelId="{401F92A7-56DA-4327-8F97-D3CC21B836AA}" type="presParOf" srcId="{22F563B9-B183-43CE-8A32-9A001695AC1B}" destId="{5B98A373-825C-4F83-8602-11D74097466E}" srcOrd="1" destOrd="0" presId="urn:microsoft.com/office/officeart/2008/layout/SquareAccentList"/>
    <dgm:cxn modelId="{3CBD31EE-4676-481F-969E-E5F231E778E6}" type="presParOf" srcId="{5B98A373-825C-4F83-8602-11D74097466E}" destId="{1ECD42D4-9431-47FA-B1AF-6469C017145E}" srcOrd="0" destOrd="0" presId="urn:microsoft.com/office/officeart/2008/layout/SquareAccentList"/>
    <dgm:cxn modelId="{4649821F-BF72-4F44-9B22-15C39B76EEF3}" type="presParOf" srcId="{1ECD42D4-9431-47FA-B1AF-6469C017145E}" destId="{D6590A7E-AEDD-41F8-8C14-61608384A8C1}" srcOrd="0" destOrd="0" presId="urn:microsoft.com/office/officeart/2008/layout/SquareAccentList"/>
    <dgm:cxn modelId="{F2ACA434-5987-4711-8EAC-D5E8D7E6119B}" type="presParOf" srcId="{1ECD42D4-9431-47FA-B1AF-6469C017145E}" destId="{6303376A-5AE5-4DEC-9B70-4BF07A267450}" srcOrd="1" destOrd="0" presId="urn:microsoft.com/office/officeart/2008/layout/SquareAccentList"/>
    <dgm:cxn modelId="{0302AC30-E13B-4747-B31C-386D61A675E7}" type="presParOf" srcId="{5B98A373-825C-4F83-8602-11D74097466E}" destId="{2BEF8D43-5CD1-4ADE-84CE-0B123394970C}" srcOrd="1" destOrd="0" presId="urn:microsoft.com/office/officeart/2008/layout/SquareAccentList"/>
    <dgm:cxn modelId="{B59A2B29-AA64-471F-842A-7A82942DFEE3}" type="presParOf" srcId="{2BEF8D43-5CD1-4ADE-84CE-0B123394970C}" destId="{4072E503-06FC-4828-AE82-66BD8E8A064D}" srcOrd="0" destOrd="0" presId="urn:microsoft.com/office/officeart/2008/layout/SquareAccentList"/>
    <dgm:cxn modelId="{8F0F190C-1008-486D-887E-7B28CADB7DCE}" type="presParOf" srcId="{2BEF8D43-5CD1-4ADE-84CE-0B123394970C}" destId="{3FE1639F-EAEE-4A3D-9D9F-CE97C51572F7}" srcOrd="1" destOrd="0" presId="urn:microsoft.com/office/officeart/2008/layout/SquareAccentList"/>
    <dgm:cxn modelId="{52CA7DC2-AE66-447D-9FCB-390AD917B3AF}" type="presParOf" srcId="{5B98A373-825C-4F83-8602-11D74097466E}" destId="{2242A120-57F1-4C10-A9A5-1021E984A774}" srcOrd="2" destOrd="0" presId="urn:microsoft.com/office/officeart/2008/layout/SquareAccentList"/>
    <dgm:cxn modelId="{E89FDFE5-16D5-400D-9692-01640DE98966}" type="presParOf" srcId="{2242A120-57F1-4C10-A9A5-1021E984A774}" destId="{EEB41098-6087-4821-A8C3-C7D9D4746D5E}" srcOrd="0" destOrd="0" presId="urn:microsoft.com/office/officeart/2008/layout/SquareAccentList"/>
    <dgm:cxn modelId="{14DB31B7-E359-4E85-BCFA-78C50D8A6565}" type="presParOf" srcId="{2242A120-57F1-4C10-A9A5-1021E984A774}" destId="{1EF53BA0-4409-49EE-B73F-CCE65F35C35C}" srcOrd="1" destOrd="0" presId="urn:microsoft.com/office/officeart/2008/layout/SquareAccentList"/>
    <dgm:cxn modelId="{165629DC-7D09-456E-A445-FC501F9CA0BF}" type="presParOf" srcId="{4431316C-0736-4DBA-B2C5-A0391D8F428E}" destId="{A9C63876-ADFE-46F4-9EB8-32AA3E213B54}" srcOrd="1" destOrd="0" presId="urn:microsoft.com/office/officeart/2008/layout/SquareAccentList"/>
    <dgm:cxn modelId="{98871D66-7DB1-47C2-805B-E4DB8010E1EA}" type="presParOf" srcId="{A9C63876-ADFE-46F4-9EB8-32AA3E213B54}" destId="{6E610227-9EA7-4D99-80DB-674F8D178C18}" srcOrd="0" destOrd="0" presId="urn:microsoft.com/office/officeart/2008/layout/SquareAccentList"/>
    <dgm:cxn modelId="{3990BF23-C4E2-443F-8DA0-D4D9D966C06B}" type="presParOf" srcId="{6E610227-9EA7-4D99-80DB-674F8D178C18}" destId="{C7C9E757-7061-49EF-B766-BF4D65D5D9A6}" srcOrd="0" destOrd="0" presId="urn:microsoft.com/office/officeart/2008/layout/SquareAccentList"/>
    <dgm:cxn modelId="{B3CB4BD5-CB90-4300-9B10-AC43A45ADC80}" type="presParOf" srcId="{6E610227-9EA7-4D99-80DB-674F8D178C18}" destId="{71E852F2-5E85-4349-99C7-6C40A1C1393D}" srcOrd="1" destOrd="0" presId="urn:microsoft.com/office/officeart/2008/layout/SquareAccentList"/>
    <dgm:cxn modelId="{1E328DB1-4AC3-419E-A935-B7437F09E638}" type="presParOf" srcId="{6E610227-9EA7-4D99-80DB-674F8D178C18}" destId="{C05B1EE5-8787-4BF7-8C5F-DC5AC99CDE7B}" srcOrd="2" destOrd="0" presId="urn:microsoft.com/office/officeart/2008/layout/SquareAccentList"/>
    <dgm:cxn modelId="{E20049A0-33F4-4951-8C58-E03ABD56C801}" type="presParOf" srcId="{A9C63876-ADFE-46F4-9EB8-32AA3E213B54}" destId="{1A687749-0F08-4B8D-88A1-7D3B0C441D14}" srcOrd="1" destOrd="0" presId="urn:microsoft.com/office/officeart/2008/layout/SquareAccentList"/>
    <dgm:cxn modelId="{38AE3497-77C6-411C-A121-70B272F358CE}" type="presParOf" srcId="{1A687749-0F08-4B8D-88A1-7D3B0C441D14}" destId="{297899E5-5F65-49CE-BE95-848927F4941F}" srcOrd="0" destOrd="0" presId="urn:microsoft.com/office/officeart/2008/layout/SquareAccentList"/>
    <dgm:cxn modelId="{8CB16F50-D049-4A41-9765-840E983E63A8}" type="presParOf" srcId="{297899E5-5F65-49CE-BE95-848927F4941F}" destId="{BB9BDC83-B55B-4E1B-902B-DABF37B66F9E}" srcOrd="0" destOrd="0" presId="urn:microsoft.com/office/officeart/2008/layout/SquareAccentList"/>
    <dgm:cxn modelId="{6B89BBA9-C831-4F29-8B41-A1A0697FE0D7}" type="presParOf" srcId="{297899E5-5F65-49CE-BE95-848927F4941F}" destId="{3A485B53-B3DE-4A61-8267-4F339F1BF31E}" srcOrd="1" destOrd="0" presId="urn:microsoft.com/office/officeart/2008/layout/SquareAccentList"/>
    <dgm:cxn modelId="{4D8AF607-7833-4EEE-946C-93DED867F18A}" type="presParOf" srcId="{1A687749-0F08-4B8D-88A1-7D3B0C441D14}" destId="{8CE66EDD-495E-4405-8583-9C2B7AF137F4}" srcOrd="1" destOrd="0" presId="urn:microsoft.com/office/officeart/2008/layout/SquareAccentList"/>
    <dgm:cxn modelId="{317D606E-573C-4AB8-A491-6E08FCC8A9C7}" type="presParOf" srcId="{8CE66EDD-495E-4405-8583-9C2B7AF137F4}" destId="{33E825A9-B21B-4F6E-98E8-197964F2ADDB}" srcOrd="0" destOrd="0" presId="urn:microsoft.com/office/officeart/2008/layout/SquareAccentList"/>
    <dgm:cxn modelId="{F72BE741-331C-4026-BC2D-B7789CFCD4C5}" type="presParOf" srcId="{8CE66EDD-495E-4405-8583-9C2B7AF137F4}" destId="{1EE1A505-5A2E-4C2C-B66E-86CD85ACCA0D}" srcOrd="1" destOrd="0" presId="urn:microsoft.com/office/officeart/2008/layout/SquareAccentList"/>
    <dgm:cxn modelId="{A580FA71-F01E-40EA-906D-885B743B3A7A}" type="presParOf" srcId="{1A687749-0F08-4B8D-88A1-7D3B0C441D14}" destId="{A101F8A1-EA2A-42F8-993E-8E264C385115}" srcOrd="2" destOrd="0" presId="urn:microsoft.com/office/officeart/2008/layout/SquareAccentList"/>
    <dgm:cxn modelId="{EB0F698C-2028-459A-B9A5-5DD1F4FA4F02}" type="presParOf" srcId="{A101F8A1-EA2A-42F8-993E-8E264C385115}" destId="{C594DCEC-9246-4281-A50A-F1797E0DB3D8}" srcOrd="0" destOrd="0" presId="urn:microsoft.com/office/officeart/2008/layout/SquareAccentList"/>
    <dgm:cxn modelId="{C6FA0643-B9EE-4039-9677-3B746B354153}" type="presParOf" srcId="{A101F8A1-EA2A-42F8-993E-8E264C385115}" destId="{A1AEF1B8-82DA-4D8C-9203-A5AFBC0C4200}"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BE19B0-541A-456C-AFB0-3B5BAF69CAC6}" type="doc">
      <dgm:prSet loTypeId="urn:microsoft.com/office/officeart/2005/8/layout/vList6" loCatId="list" qsTypeId="urn:microsoft.com/office/officeart/2005/8/quickstyle/3d1" qsCatId="3D" csTypeId="urn:microsoft.com/office/officeart/2005/8/colors/accent3_2" csCatId="accent3" phldr="1"/>
      <dgm:spPr/>
      <dgm:t>
        <a:bodyPr/>
        <a:lstStyle/>
        <a:p>
          <a:endParaRPr lang="en-IN"/>
        </a:p>
      </dgm:t>
    </dgm:pt>
    <dgm:pt modelId="{B20AFDC8-4196-4794-8A9B-AC087BF9B97A}">
      <dgm:prSet phldrT="[Text]"/>
      <dgm:spPr/>
      <dgm:t>
        <a:bodyPr/>
        <a:lstStyle/>
        <a:p>
          <a:r>
            <a:rPr lang="en-US" dirty="0"/>
            <a:t>Highest</a:t>
          </a:r>
          <a:endParaRPr lang="en-IN" dirty="0"/>
        </a:p>
      </dgm:t>
    </dgm:pt>
    <dgm:pt modelId="{A6D249E6-166E-41F9-847F-2A940B67A493}" type="parTrans" cxnId="{7986AA27-4957-4DFA-9595-EE52F139218B}">
      <dgm:prSet/>
      <dgm:spPr/>
      <dgm:t>
        <a:bodyPr/>
        <a:lstStyle/>
        <a:p>
          <a:endParaRPr lang="en-IN"/>
        </a:p>
      </dgm:t>
    </dgm:pt>
    <dgm:pt modelId="{1C682D0D-6D64-4B87-B5DC-680C1919730F}" type="sibTrans" cxnId="{7986AA27-4957-4DFA-9595-EE52F139218B}">
      <dgm:prSet/>
      <dgm:spPr/>
      <dgm:t>
        <a:bodyPr/>
        <a:lstStyle/>
        <a:p>
          <a:endParaRPr lang="en-IN"/>
        </a:p>
      </dgm:t>
    </dgm:pt>
    <dgm:pt modelId="{60620417-5E65-45D8-AAAD-AF2C290F6ED6}">
      <dgm:prSet phldrT="[Text]" custT="1"/>
      <dgm:spPr/>
      <dgm:t>
        <a:bodyPr/>
        <a:lstStyle/>
        <a:p>
          <a:r>
            <a:rPr lang="en-US" sz="2400" dirty="0"/>
            <a:t>High Priority order accounted the Highest </a:t>
          </a:r>
          <a:r>
            <a:rPr lang="en-US" sz="2400" b="1" dirty="0"/>
            <a:t>Revenue</a:t>
          </a:r>
          <a:r>
            <a:rPr lang="en-US" sz="2400" dirty="0"/>
            <a:t> of </a:t>
          </a:r>
          <a:r>
            <a:rPr lang="en-US" sz="2400" b="1" dirty="0">
              <a:effectLst>
                <a:outerShdw blurRad="38100" dist="38100" dir="2700000" algn="tl">
                  <a:srgbClr val="000000">
                    <a:alpha val="43137"/>
                  </a:srgbClr>
                </a:outerShdw>
              </a:effectLst>
            </a:rPr>
            <a:t>48.7M</a:t>
          </a:r>
          <a:endParaRPr lang="en-IN" sz="2400" b="1" dirty="0">
            <a:effectLst>
              <a:outerShdw blurRad="38100" dist="38100" dir="2700000" algn="tl">
                <a:srgbClr val="000000">
                  <a:alpha val="43137"/>
                </a:srgbClr>
              </a:outerShdw>
            </a:effectLst>
          </a:endParaRPr>
        </a:p>
      </dgm:t>
    </dgm:pt>
    <dgm:pt modelId="{95913E50-88AF-454A-A471-603425BDD1DB}" type="parTrans" cxnId="{067C1156-4E0F-4666-8212-677A56C387D2}">
      <dgm:prSet/>
      <dgm:spPr/>
      <dgm:t>
        <a:bodyPr/>
        <a:lstStyle/>
        <a:p>
          <a:endParaRPr lang="en-IN"/>
        </a:p>
      </dgm:t>
    </dgm:pt>
    <dgm:pt modelId="{6DB31DA3-E4CC-46FB-84CA-07E7BA3119BD}" type="sibTrans" cxnId="{067C1156-4E0F-4666-8212-677A56C387D2}">
      <dgm:prSet/>
      <dgm:spPr/>
      <dgm:t>
        <a:bodyPr/>
        <a:lstStyle/>
        <a:p>
          <a:endParaRPr lang="en-IN"/>
        </a:p>
      </dgm:t>
    </dgm:pt>
    <dgm:pt modelId="{6CA0FC7A-6771-4C48-A163-F05000BB76C2}">
      <dgm:prSet phldrT="[Text]" custT="1"/>
      <dgm:spPr/>
      <dgm:t>
        <a:bodyPr/>
        <a:lstStyle/>
        <a:p>
          <a:r>
            <a:rPr lang="en-US" sz="2400" dirty="0"/>
            <a:t>High Priority order accounted the Highest </a:t>
          </a:r>
          <a:r>
            <a:rPr lang="en-US" sz="2400" b="1" dirty="0"/>
            <a:t>Profit</a:t>
          </a:r>
          <a:r>
            <a:rPr lang="en-US" sz="2400" dirty="0"/>
            <a:t> of </a:t>
          </a:r>
          <a:r>
            <a:rPr lang="en-US" sz="2400" b="1" dirty="0">
              <a:effectLst>
                <a:outerShdw blurRad="38100" dist="38100" dir="2700000" algn="tl">
                  <a:srgbClr val="000000">
                    <a:alpha val="43137"/>
                  </a:srgbClr>
                </a:outerShdw>
              </a:effectLst>
            </a:rPr>
            <a:t>16.8M</a:t>
          </a:r>
          <a:endParaRPr lang="en-IN" sz="2400" b="1" dirty="0">
            <a:effectLst>
              <a:outerShdw blurRad="38100" dist="38100" dir="2700000" algn="tl">
                <a:srgbClr val="000000">
                  <a:alpha val="43137"/>
                </a:srgbClr>
              </a:outerShdw>
            </a:effectLst>
          </a:endParaRPr>
        </a:p>
      </dgm:t>
    </dgm:pt>
    <dgm:pt modelId="{51F568FB-5C37-4B4E-ADCF-2656FFC19F45}" type="parTrans" cxnId="{C85FBD0F-99D0-414B-B1A7-DF706B656558}">
      <dgm:prSet/>
      <dgm:spPr/>
      <dgm:t>
        <a:bodyPr/>
        <a:lstStyle/>
        <a:p>
          <a:endParaRPr lang="en-IN"/>
        </a:p>
      </dgm:t>
    </dgm:pt>
    <dgm:pt modelId="{CBF90D5A-148B-4E06-A128-2BB5A98D87EA}" type="sibTrans" cxnId="{C85FBD0F-99D0-414B-B1A7-DF706B656558}">
      <dgm:prSet/>
      <dgm:spPr/>
      <dgm:t>
        <a:bodyPr/>
        <a:lstStyle/>
        <a:p>
          <a:endParaRPr lang="en-IN"/>
        </a:p>
      </dgm:t>
    </dgm:pt>
    <dgm:pt modelId="{70F63561-A085-4480-B507-30B5152EA134}">
      <dgm:prSet phldrT="[Text]"/>
      <dgm:spPr/>
      <dgm:t>
        <a:bodyPr/>
        <a:lstStyle/>
        <a:p>
          <a:r>
            <a:rPr lang="en-US" dirty="0"/>
            <a:t>Lowest</a:t>
          </a:r>
          <a:endParaRPr lang="en-IN" dirty="0"/>
        </a:p>
      </dgm:t>
    </dgm:pt>
    <dgm:pt modelId="{8C5E4799-D216-43C9-81D7-7A820EB5D3BD}" type="parTrans" cxnId="{A24559C5-3B0D-4BD5-84E3-4BB2ED3EB3C1}">
      <dgm:prSet/>
      <dgm:spPr/>
      <dgm:t>
        <a:bodyPr/>
        <a:lstStyle/>
        <a:p>
          <a:endParaRPr lang="en-IN"/>
        </a:p>
      </dgm:t>
    </dgm:pt>
    <dgm:pt modelId="{7E615A93-B4A2-47CD-9EB5-E30B2FB85A0A}" type="sibTrans" cxnId="{A24559C5-3B0D-4BD5-84E3-4BB2ED3EB3C1}">
      <dgm:prSet/>
      <dgm:spPr/>
      <dgm:t>
        <a:bodyPr/>
        <a:lstStyle/>
        <a:p>
          <a:endParaRPr lang="en-IN"/>
        </a:p>
      </dgm:t>
    </dgm:pt>
    <dgm:pt modelId="{8C70F6EC-44F6-434D-97F6-469FE25A5C4C}">
      <dgm:prSet phldrT="[Text]" custT="1"/>
      <dgm:spPr/>
      <dgm:t>
        <a:bodyPr/>
        <a:lstStyle/>
        <a:p>
          <a:r>
            <a:rPr lang="en-US" sz="2400"/>
            <a:t>Casual Priority order accounted the  Lowest </a:t>
          </a:r>
          <a:r>
            <a:rPr lang="en-US" sz="2400" b="1"/>
            <a:t>Revenue</a:t>
          </a:r>
          <a:r>
            <a:rPr lang="en-US" sz="2400"/>
            <a:t> </a:t>
          </a:r>
          <a:r>
            <a:rPr lang="en-US" sz="2400" dirty="0"/>
            <a:t>of </a:t>
          </a:r>
          <a:r>
            <a:rPr lang="en-US" sz="2400" b="1" dirty="0">
              <a:effectLst>
                <a:outerShdw blurRad="38100" dist="38100" dir="2700000" algn="tl">
                  <a:srgbClr val="000000">
                    <a:alpha val="43137"/>
                  </a:srgbClr>
                </a:outerShdw>
              </a:effectLst>
            </a:rPr>
            <a:t>18.8M</a:t>
          </a:r>
          <a:endParaRPr lang="en-IN" sz="2400" b="1" dirty="0">
            <a:effectLst>
              <a:outerShdw blurRad="38100" dist="38100" dir="2700000" algn="tl">
                <a:srgbClr val="000000">
                  <a:alpha val="43137"/>
                </a:srgbClr>
              </a:outerShdw>
            </a:effectLst>
          </a:endParaRPr>
        </a:p>
      </dgm:t>
    </dgm:pt>
    <dgm:pt modelId="{BC329F33-C3CE-41A9-8A26-A7338DD4374A}" type="parTrans" cxnId="{CC6ADF46-FE8A-4881-94F6-C89063E63468}">
      <dgm:prSet/>
      <dgm:spPr/>
      <dgm:t>
        <a:bodyPr/>
        <a:lstStyle/>
        <a:p>
          <a:endParaRPr lang="en-IN"/>
        </a:p>
      </dgm:t>
    </dgm:pt>
    <dgm:pt modelId="{A9684570-0CE8-4943-9463-1BFE9D4F694B}" type="sibTrans" cxnId="{CC6ADF46-FE8A-4881-94F6-C89063E63468}">
      <dgm:prSet/>
      <dgm:spPr/>
      <dgm:t>
        <a:bodyPr/>
        <a:lstStyle/>
        <a:p>
          <a:endParaRPr lang="en-IN"/>
        </a:p>
      </dgm:t>
    </dgm:pt>
    <dgm:pt modelId="{4435C9D5-0067-4A07-B644-7E5795C5A7C3}">
      <dgm:prSet phldrT="[Text]" custT="1"/>
      <dgm:spPr/>
      <dgm:t>
        <a:bodyPr/>
        <a:lstStyle/>
        <a:p>
          <a:r>
            <a:rPr lang="en-US" sz="2400" dirty="0"/>
            <a:t>Casual Priority order accounted the  Lowest </a:t>
          </a:r>
          <a:r>
            <a:rPr lang="en-US" sz="2400" b="1" dirty="0"/>
            <a:t>Profit</a:t>
          </a:r>
          <a:r>
            <a:rPr lang="en-US" sz="2400" dirty="0"/>
            <a:t> of </a:t>
          </a:r>
          <a:r>
            <a:rPr lang="en-US" sz="2400" b="1" dirty="0">
              <a:effectLst>
                <a:outerShdw blurRad="38100" dist="38100" dir="2700000" algn="tl">
                  <a:srgbClr val="000000">
                    <a:alpha val="43137"/>
                  </a:srgbClr>
                </a:outerShdw>
              </a:effectLst>
            </a:rPr>
            <a:t>6.7M</a:t>
          </a:r>
          <a:endParaRPr lang="en-IN" sz="2400" b="1" dirty="0">
            <a:effectLst>
              <a:outerShdw blurRad="38100" dist="38100" dir="2700000" algn="tl">
                <a:srgbClr val="000000">
                  <a:alpha val="43137"/>
                </a:srgbClr>
              </a:outerShdw>
            </a:effectLst>
          </a:endParaRPr>
        </a:p>
      </dgm:t>
    </dgm:pt>
    <dgm:pt modelId="{F3692AB4-1178-4343-BA6D-25305C4DBCF3}" type="parTrans" cxnId="{92B47065-BC7A-4247-9FFC-240AF2140DA9}">
      <dgm:prSet/>
      <dgm:spPr/>
      <dgm:t>
        <a:bodyPr/>
        <a:lstStyle/>
        <a:p>
          <a:endParaRPr lang="en-IN"/>
        </a:p>
      </dgm:t>
    </dgm:pt>
    <dgm:pt modelId="{25C86AEC-2398-47D2-A1B1-2FCEBB2126E5}" type="sibTrans" cxnId="{92B47065-BC7A-4247-9FFC-240AF2140DA9}">
      <dgm:prSet/>
      <dgm:spPr/>
      <dgm:t>
        <a:bodyPr/>
        <a:lstStyle/>
        <a:p>
          <a:endParaRPr lang="en-IN"/>
        </a:p>
      </dgm:t>
    </dgm:pt>
    <dgm:pt modelId="{0D59C174-4347-48C5-9377-F20488B9293E}" type="pres">
      <dgm:prSet presAssocID="{EBBE19B0-541A-456C-AFB0-3B5BAF69CAC6}" presName="Name0" presStyleCnt="0">
        <dgm:presLayoutVars>
          <dgm:dir/>
          <dgm:animLvl val="lvl"/>
          <dgm:resizeHandles/>
        </dgm:presLayoutVars>
      </dgm:prSet>
      <dgm:spPr/>
    </dgm:pt>
    <dgm:pt modelId="{B14DB62D-9624-4117-B3F7-6AABAF1E6625}" type="pres">
      <dgm:prSet presAssocID="{B20AFDC8-4196-4794-8A9B-AC087BF9B97A}" presName="linNode" presStyleCnt="0"/>
      <dgm:spPr/>
    </dgm:pt>
    <dgm:pt modelId="{3CBBC8AA-C86D-414C-9D87-359C8D05AB51}" type="pres">
      <dgm:prSet presAssocID="{B20AFDC8-4196-4794-8A9B-AC087BF9B97A}" presName="parentShp" presStyleLbl="node1" presStyleIdx="0" presStyleCnt="2">
        <dgm:presLayoutVars>
          <dgm:bulletEnabled val="1"/>
        </dgm:presLayoutVars>
      </dgm:prSet>
      <dgm:spPr/>
    </dgm:pt>
    <dgm:pt modelId="{05881423-C88D-4005-958A-BE3D66C743CB}" type="pres">
      <dgm:prSet presAssocID="{B20AFDC8-4196-4794-8A9B-AC087BF9B97A}" presName="childShp" presStyleLbl="bgAccFollowNode1" presStyleIdx="0" presStyleCnt="2">
        <dgm:presLayoutVars>
          <dgm:bulletEnabled val="1"/>
        </dgm:presLayoutVars>
      </dgm:prSet>
      <dgm:spPr/>
    </dgm:pt>
    <dgm:pt modelId="{D0F3C98B-555D-483E-9B82-083F63835753}" type="pres">
      <dgm:prSet presAssocID="{1C682D0D-6D64-4B87-B5DC-680C1919730F}" presName="spacing" presStyleCnt="0"/>
      <dgm:spPr/>
    </dgm:pt>
    <dgm:pt modelId="{1BC5D55E-BD20-4CD8-B839-FBDAEB64826A}" type="pres">
      <dgm:prSet presAssocID="{70F63561-A085-4480-B507-30B5152EA134}" presName="linNode" presStyleCnt="0"/>
      <dgm:spPr/>
    </dgm:pt>
    <dgm:pt modelId="{C05132A3-148A-4615-8F32-1AFF2BEADE27}" type="pres">
      <dgm:prSet presAssocID="{70F63561-A085-4480-B507-30B5152EA134}" presName="parentShp" presStyleLbl="node1" presStyleIdx="1" presStyleCnt="2">
        <dgm:presLayoutVars>
          <dgm:bulletEnabled val="1"/>
        </dgm:presLayoutVars>
      </dgm:prSet>
      <dgm:spPr/>
    </dgm:pt>
    <dgm:pt modelId="{8B9D9530-2049-41A2-B21E-60D749AFC6C5}" type="pres">
      <dgm:prSet presAssocID="{70F63561-A085-4480-B507-30B5152EA134}" presName="childShp" presStyleLbl="bgAccFollowNode1" presStyleIdx="1" presStyleCnt="2">
        <dgm:presLayoutVars>
          <dgm:bulletEnabled val="1"/>
        </dgm:presLayoutVars>
      </dgm:prSet>
      <dgm:spPr/>
    </dgm:pt>
  </dgm:ptLst>
  <dgm:cxnLst>
    <dgm:cxn modelId="{C85FBD0F-99D0-414B-B1A7-DF706B656558}" srcId="{B20AFDC8-4196-4794-8A9B-AC087BF9B97A}" destId="{6CA0FC7A-6771-4C48-A163-F05000BB76C2}" srcOrd="1" destOrd="0" parTransId="{51F568FB-5C37-4B4E-ADCF-2656FFC19F45}" sibTransId="{CBF90D5A-148B-4E06-A128-2BB5A98D87EA}"/>
    <dgm:cxn modelId="{7986AA27-4957-4DFA-9595-EE52F139218B}" srcId="{EBBE19B0-541A-456C-AFB0-3B5BAF69CAC6}" destId="{B20AFDC8-4196-4794-8A9B-AC087BF9B97A}" srcOrd="0" destOrd="0" parTransId="{A6D249E6-166E-41F9-847F-2A940B67A493}" sibTransId="{1C682D0D-6D64-4B87-B5DC-680C1919730F}"/>
    <dgm:cxn modelId="{01CB252A-F7E6-44BD-ACBC-5888E7D4EAEA}" type="presOf" srcId="{B20AFDC8-4196-4794-8A9B-AC087BF9B97A}" destId="{3CBBC8AA-C86D-414C-9D87-359C8D05AB51}" srcOrd="0" destOrd="0" presId="urn:microsoft.com/office/officeart/2005/8/layout/vList6"/>
    <dgm:cxn modelId="{C9911036-791B-407B-8ABD-96F6954A8CB0}" type="presOf" srcId="{4435C9D5-0067-4A07-B644-7E5795C5A7C3}" destId="{8B9D9530-2049-41A2-B21E-60D749AFC6C5}" srcOrd="0" destOrd="1" presId="urn:microsoft.com/office/officeart/2005/8/layout/vList6"/>
    <dgm:cxn modelId="{5E911E63-2906-4DE1-AB22-5DA936DAFAF8}" type="presOf" srcId="{70F63561-A085-4480-B507-30B5152EA134}" destId="{C05132A3-148A-4615-8F32-1AFF2BEADE27}" srcOrd="0" destOrd="0" presId="urn:microsoft.com/office/officeart/2005/8/layout/vList6"/>
    <dgm:cxn modelId="{92B47065-BC7A-4247-9FFC-240AF2140DA9}" srcId="{70F63561-A085-4480-B507-30B5152EA134}" destId="{4435C9D5-0067-4A07-B644-7E5795C5A7C3}" srcOrd="1" destOrd="0" parTransId="{F3692AB4-1178-4343-BA6D-25305C4DBCF3}" sibTransId="{25C86AEC-2398-47D2-A1B1-2FCEBB2126E5}"/>
    <dgm:cxn modelId="{3763BA65-04D6-40E7-8961-868D65C240BF}" type="presOf" srcId="{6CA0FC7A-6771-4C48-A163-F05000BB76C2}" destId="{05881423-C88D-4005-958A-BE3D66C743CB}" srcOrd="0" destOrd="1" presId="urn:microsoft.com/office/officeart/2005/8/layout/vList6"/>
    <dgm:cxn modelId="{CC6ADF46-FE8A-4881-94F6-C89063E63468}" srcId="{70F63561-A085-4480-B507-30B5152EA134}" destId="{8C70F6EC-44F6-434D-97F6-469FE25A5C4C}" srcOrd="0" destOrd="0" parTransId="{BC329F33-C3CE-41A9-8A26-A7338DD4374A}" sibTransId="{A9684570-0CE8-4943-9463-1BFE9D4F694B}"/>
    <dgm:cxn modelId="{00E3056D-A312-4EA6-A0B0-C32347210027}" type="presOf" srcId="{60620417-5E65-45D8-AAAD-AF2C290F6ED6}" destId="{05881423-C88D-4005-958A-BE3D66C743CB}" srcOrd="0" destOrd="0" presId="urn:microsoft.com/office/officeart/2005/8/layout/vList6"/>
    <dgm:cxn modelId="{067C1156-4E0F-4666-8212-677A56C387D2}" srcId="{B20AFDC8-4196-4794-8A9B-AC087BF9B97A}" destId="{60620417-5E65-45D8-AAAD-AF2C290F6ED6}" srcOrd="0" destOrd="0" parTransId="{95913E50-88AF-454A-A471-603425BDD1DB}" sibTransId="{6DB31DA3-E4CC-46FB-84CA-07E7BA3119BD}"/>
    <dgm:cxn modelId="{5EAC1596-5532-41AB-91F6-CC7D0980F614}" type="presOf" srcId="{8C70F6EC-44F6-434D-97F6-469FE25A5C4C}" destId="{8B9D9530-2049-41A2-B21E-60D749AFC6C5}" srcOrd="0" destOrd="0" presId="urn:microsoft.com/office/officeart/2005/8/layout/vList6"/>
    <dgm:cxn modelId="{E23548A8-7605-44D4-832C-4F2F55FFCFF5}" type="presOf" srcId="{EBBE19B0-541A-456C-AFB0-3B5BAF69CAC6}" destId="{0D59C174-4347-48C5-9377-F20488B9293E}" srcOrd="0" destOrd="0" presId="urn:microsoft.com/office/officeart/2005/8/layout/vList6"/>
    <dgm:cxn modelId="{A24559C5-3B0D-4BD5-84E3-4BB2ED3EB3C1}" srcId="{EBBE19B0-541A-456C-AFB0-3B5BAF69CAC6}" destId="{70F63561-A085-4480-B507-30B5152EA134}" srcOrd="1" destOrd="0" parTransId="{8C5E4799-D216-43C9-81D7-7A820EB5D3BD}" sibTransId="{7E615A93-B4A2-47CD-9EB5-E30B2FB85A0A}"/>
    <dgm:cxn modelId="{A89074D7-F1A4-4FB0-825B-74909D1AF13B}" type="presParOf" srcId="{0D59C174-4347-48C5-9377-F20488B9293E}" destId="{B14DB62D-9624-4117-B3F7-6AABAF1E6625}" srcOrd="0" destOrd="0" presId="urn:microsoft.com/office/officeart/2005/8/layout/vList6"/>
    <dgm:cxn modelId="{3B6549D0-0933-4153-B7C7-2FC6A0954A75}" type="presParOf" srcId="{B14DB62D-9624-4117-B3F7-6AABAF1E6625}" destId="{3CBBC8AA-C86D-414C-9D87-359C8D05AB51}" srcOrd="0" destOrd="0" presId="urn:microsoft.com/office/officeart/2005/8/layout/vList6"/>
    <dgm:cxn modelId="{EB1DAEDC-3FF1-4896-B0B2-05024987B82C}" type="presParOf" srcId="{B14DB62D-9624-4117-B3F7-6AABAF1E6625}" destId="{05881423-C88D-4005-958A-BE3D66C743CB}" srcOrd="1" destOrd="0" presId="urn:microsoft.com/office/officeart/2005/8/layout/vList6"/>
    <dgm:cxn modelId="{0A1EEB83-45F5-4A8D-9EF1-DF22688A30AA}" type="presParOf" srcId="{0D59C174-4347-48C5-9377-F20488B9293E}" destId="{D0F3C98B-555D-483E-9B82-083F63835753}" srcOrd="1" destOrd="0" presId="urn:microsoft.com/office/officeart/2005/8/layout/vList6"/>
    <dgm:cxn modelId="{2F180EC9-72FC-4253-8F57-C3054F524BFC}" type="presParOf" srcId="{0D59C174-4347-48C5-9377-F20488B9293E}" destId="{1BC5D55E-BD20-4CD8-B839-FBDAEB64826A}" srcOrd="2" destOrd="0" presId="urn:microsoft.com/office/officeart/2005/8/layout/vList6"/>
    <dgm:cxn modelId="{2D201B97-7E80-4F9D-9D04-DC8B0A4A06BC}" type="presParOf" srcId="{1BC5D55E-BD20-4CD8-B839-FBDAEB64826A}" destId="{C05132A3-148A-4615-8F32-1AFF2BEADE27}" srcOrd="0" destOrd="0" presId="urn:microsoft.com/office/officeart/2005/8/layout/vList6"/>
    <dgm:cxn modelId="{11CEA428-75D9-40B4-A4F6-63DA19B31D53}" type="presParOf" srcId="{1BC5D55E-BD20-4CD8-B839-FBDAEB64826A}" destId="{8B9D9530-2049-41A2-B21E-60D749AFC6C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7C5AC-149C-4BA8-BC81-CEC8D3F9BF18}">
      <dsp:nvSpPr>
        <dsp:cNvPr id="0" name=""/>
        <dsp:cNvSpPr/>
      </dsp:nvSpPr>
      <dsp:spPr>
        <a:xfrm rot="10800000">
          <a:off x="981666" y="461264"/>
          <a:ext cx="4630936" cy="1195450"/>
        </a:xfrm>
        <a:prstGeom prst="homePlat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448"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kern="1200"/>
            <a:t>February, November, April and July </a:t>
          </a:r>
          <a:r>
            <a:rPr lang="en-US" sz="1400" kern="1200"/>
            <a:t>are the Strongest month in terms of Sales.</a:t>
          </a:r>
          <a:endParaRPr lang="en-IN" sz="1400" kern="1200" dirty="0"/>
        </a:p>
      </dsp:txBody>
      <dsp:txXfrm rot="10800000">
        <a:off x="1280528" y="461264"/>
        <a:ext cx="4332074" cy="1195450"/>
      </dsp:txXfrm>
    </dsp:sp>
    <dsp:sp modelId="{7F6F05EB-9BAD-4A7F-9172-2453110B303D}">
      <dsp:nvSpPr>
        <dsp:cNvPr id="0" name=""/>
        <dsp:cNvSpPr/>
      </dsp:nvSpPr>
      <dsp:spPr>
        <a:xfrm flipV="1">
          <a:off x="869737" y="5395699"/>
          <a:ext cx="54029" cy="225176"/>
        </a:xfrm>
        <a:prstGeom prst="ellipse">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B94398-C690-40CD-A1CF-4A0AEE932DD3}">
      <dsp:nvSpPr>
        <dsp:cNvPr id="0" name=""/>
        <dsp:cNvSpPr/>
      </dsp:nvSpPr>
      <dsp:spPr>
        <a:xfrm rot="10800000">
          <a:off x="968059" y="2713818"/>
          <a:ext cx="4626600" cy="1195450"/>
        </a:xfrm>
        <a:prstGeom prst="homePlat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448"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b="1" kern="1200"/>
            <a:t>2012 is the Best Year for Sales but since then there is downward trend.</a:t>
          </a:r>
          <a:endParaRPr lang="en-IN" sz="1400" b="1" kern="1200" dirty="0"/>
        </a:p>
      </dsp:txBody>
      <dsp:txXfrm rot="10800000">
        <a:off x="1266921" y="2713818"/>
        <a:ext cx="4327738" cy="1195450"/>
      </dsp:txXfrm>
    </dsp:sp>
    <dsp:sp modelId="{31A0BA8E-4E86-4E8B-AF3D-703768078DD7}">
      <dsp:nvSpPr>
        <dsp:cNvPr id="0" name=""/>
        <dsp:cNvSpPr/>
      </dsp:nvSpPr>
      <dsp:spPr>
        <a:xfrm flipH="1">
          <a:off x="873306" y="1038815"/>
          <a:ext cx="45724" cy="45724"/>
        </a:xfrm>
        <a:prstGeom prst="ellipse">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CED2B9-7B08-40DD-B79F-43F3EB871670}">
      <dsp:nvSpPr>
        <dsp:cNvPr id="0" name=""/>
        <dsp:cNvSpPr/>
      </dsp:nvSpPr>
      <dsp:spPr>
        <a:xfrm rot="10800000">
          <a:off x="962843" y="4899273"/>
          <a:ext cx="4658712" cy="1195450"/>
        </a:xfrm>
        <a:prstGeom prst="homePlat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0448" tIns="53340" rIns="99568"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 the yearly month wise sales we can also see the downward trend since 2012, however there are the specific month where sales jump up.</a:t>
          </a:r>
          <a:endParaRPr lang="en-IN" sz="1400" kern="1200" dirty="0"/>
        </a:p>
      </dsp:txBody>
      <dsp:txXfrm rot="10800000">
        <a:off x="1261705" y="4899273"/>
        <a:ext cx="4359850" cy="1195450"/>
      </dsp:txXfrm>
    </dsp:sp>
    <dsp:sp modelId="{8D0BD8AF-A9BD-49BF-B01D-3FF8614C6C46}">
      <dsp:nvSpPr>
        <dsp:cNvPr id="0" name=""/>
        <dsp:cNvSpPr/>
      </dsp:nvSpPr>
      <dsp:spPr>
        <a:xfrm>
          <a:off x="869935" y="3235428"/>
          <a:ext cx="59246" cy="121863"/>
        </a:xfrm>
        <a:prstGeom prst="ellipse">
          <a:avLst/>
        </a:prstGeom>
        <a:solidFill>
          <a:schemeClr val="accent3">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05C0C-F457-4F6F-BFD8-4F3380895607}">
      <dsp:nvSpPr>
        <dsp:cNvPr id="0" name=""/>
        <dsp:cNvSpPr/>
      </dsp:nvSpPr>
      <dsp:spPr>
        <a:xfrm rot="10800000">
          <a:off x="1995477" y="2078"/>
          <a:ext cx="6885193" cy="1044947"/>
        </a:xfrm>
        <a:prstGeom prst="homePlat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0793"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6 Major regions </a:t>
          </a:r>
          <a:endParaRPr lang="en-IN" sz="1600" kern="1200" dirty="0"/>
        </a:p>
        <a:p>
          <a:pPr marL="228600" lvl="1" indent="-228600" algn="l" defTabSz="977900">
            <a:lnSpc>
              <a:spcPct val="90000"/>
            </a:lnSpc>
            <a:spcBef>
              <a:spcPct val="0"/>
            </a:spcBef>
            <a:spcAft>
              <a:spcPct val="15000"/>
            </a:spcAft>
            <a:buChar char="•"/>
          </a:pPr>
          <a:endParaRPr lang="en-IN" sz="2200" kern="1200" dirty="0"/>
        </a:p>
      </dsp:txBody>
      <dsp:txXfrm rot="10800000">
        <a:off x="2256714" y="2078"/>
        <a:ext cx="6623956" cy="1044947"/>
      </dsp:txXfrm>
    </dsp:sp>
    <dsp:sp modelId="{647F638C-B894-4401-8BE2-244DCEA64291}">
      <dsp:nvSpPr>
        <dsp:cNvPr id="0" name=""/>
        <dsp:cNvSpPr/>
      </dsp:nvSpPr>
      <dsp:spPr>
        <a:xfrm>
          <a:off x="1473003" y="2078"/>
          <a:ext cx="1044947" cy="104494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ED37EDD-3B96-46C9-B418-93F0C5ED4D45}">
      <dsp:nvSpPr>
        <dsp:cNvPr id="0" name=""/>
        <dsp:cNvSpPr/>
      </dsp:nvSpPr>
      <dsp:spPr>
        <a:xfrm rot="10800000">
          <a:off x="1995477" y="1325376"/>
          <a:ext cx="6885193" cy="1044947"/>
        </a:xfrm>
        <a:prstGeom prst="homePlat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0793"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Highest Revenue</a:t>
          </a:r>
          <a:endParaRPr lang="en-IN" sz="1600" kern="1200" dirty="0"/>
        </a:p>
      </dsp:txBody>
      <dsp:txXfrm rot="10800000">
        <a:off x="2256714" y="1325376"/>
        <a:ext cx="6623956" cy="1044947"/>
      </dsp:txXfrm>
    </dsp:sp>
    <dsp:sp modelId="{AB11865E-FFE3-4590-A0CB-12E03143E546}">
      <dsp:nvSpPr>
        <dsp:cNvPr id="0" name=""/>
        <dsp:cNvSpPr/>
      </dsp:nvSpPr>
      <dsp:spPr>
        <a:xfrm>
          <a:off x="1473003" y="1325376"/>
          <a:ext cx="1044947" cy="104494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78C38D8-3BBA-4842-BFA0-BE311797B49C}">
      <dsp:nvSpPr>
        <dsp:cNvPr id="0" name=""/>
        <dsp:cNvSpPr/>
      </dsp:nvSpPr>
      <dsp:spPr>
        <a:xfrm rot="10800000">
          <a:off x="1995477" y="2648674"/>
          <a:ext cx="6885193" cy="1044947"/>
        </a:xfrm>
        <a:prstGeom prst="homePlate">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0793" tIns="60960"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Highest Profit</a:t>
          </a:r>
          <a:endParaRPr lang="en-IN" sz="1600" kern="1200" dirty="0"/>
        </a:p>
      </dsp:txBody>
      <dsp:txXfrm rot="10800000">
        <a:off x="2256714" y="2648674"/>
        <a:ext cx="6623956" cy="1044947"/>
      </dsp:txXfrm>
    </dsp:sp>
    <dsp:sp modelId="{A6FB65B9-9D9B-435F-9526-9B0AA603CFB8}">
      <dsp:nvSpPr>
        <dsp:cNvPr id="0" name=""/>
        <dsp:cNvSpPr/>
      </dsp:nvSpPr>
      <dsp:spPr>
        <a:xfrm>
          <a:off x="1473003" y="2648674"/>
          <a:ext cx="1044947" cy="104494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45D1A-E790-47AC-9A6B-E0234A3124CE}">
      <dsp:nvSpPr>
        <dsp:cNvPr id="0" name=""/>
        <dsp:cNvSpPr/>
      </dsp:nvSpPr>
      <dsp:spPr>
        <a:xfrm>
          <a:off x="364745" y="345532"/>
          <a:ext cx="1132745" cy="133264"/>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2ED2C3-860C-4A14-B86D-E5CDFEAA689C}">
      <dsp:nvSpPr>
        <dsp:cNvPr id="0" name=""/>
        <dsp:cNvSpPr/>
      </dsp:nvSpPr>
      <dsp:spPr>
        <a:xfrm>
          <a:off x="211684" y="352185"/>
          <a:ext cx="83215" cy="8321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04E442-0524-45ED-AF3B-2918898191DB}">
      <dsp:nvSpPr>
        <dsp:cNvPr id="0" name=""/>
        <dsp:cNvSpPr/>
      </dsp:nvSpPr>
      <dsp:spPr>
        <a:xfrm>
          <a:off x="2653083" y="0"/>
          <a:ext cx="1132745" cy="23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t> </a:t>
          </a:r>
          <a:endParaRPr lang="en-IN" sz="1400" kern="1200" dirty="0"/>
        </a:p>
      </dsp:txBody>
      <dsp:txXfrm>
        <a:off x="2653083" y="0"/>
        <a:ext cx="1132745" cy="239398"/>
      </dsp:txXfrm>
    </dsp:sp>
    <dsp:sp modelId="{1D6061AD-32CA-4EA6-8BAD-73CB6B346DBB}">
      <dsp:nvSpPr>
        <dsp:cNvPr id="0" name=""/>
        <dsp:cNvSpPr/>
      </dsp:nvSpPr>
      <dsp:spPr>
        <a:xfrm>
          <a:off x="3839730" y="647889"/>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E78252-3DFD-4453-A177-B0305B9AB8A3}">
      <dsp:nvSpPr>
        <dsp:cNvPr id="0" name=""/>
        <dsp:cNvSpPr/>
      </dsp:nvSpPr>
      <dsp:spPr>
        <a:xfrm>
          <a:off x="340491" y="322651"/>
          <a:ext cx="1284812" cy="172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Sub-Saharan Africa</a:t>
          </a:r>
          <a:endParaRPr lang="en-IN" sz="900" kern="1200" dirty="0"/>
        </a:p>
      </dsp:txBody>
      <dsp:txXfrm>
        <a:off x="340491" y="322651"/>
        <a:ext cx="1284812" cy="172948"/>
      </dsp:txXfrm>
    </dsp:sp>
    <dsp:sp modelId="{5F5BB1A4-3CC8-4FC2-B983-BFE03684D53D}">
      <dsp:nvSpPr>
        <dsp:cNvPr id="0" name=""/>
        <dsp:cNvSpPr/>
      </dsp:nvSpPr>
      <dsp:spPr>
        <a:xfrm>
          <a:off x="3839386" y="656279"/>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9D5C0C-4429-497D-A1E4-64071F804D83}">
      <dsp:nvSpPr>
        <dsp:cNvPr id="0" name=""/>
        <dsp:cNvSpPr/>
      </dsp:nvSpPr>
      <dsp:spPr>
        <a:xfrm>
          <a:off x="326669" y="611762"/>
          <a:ext cx="1053452" cy="19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Europe</a:t>
          </a:r>
          <a:endParaRPr lang="en-IN" sz="900" kern="1200" dirty="0"/>
        </a:p>
      </dsp:txBody>
      <dsp:txXfrm>
        <a:off x="326669" y="611762"/>
        <a:ext cx="1053452" cy="193970"/>
      </dsp:txXfrm>
    </dsp:sp>
    <dsp:sp modelId="{E0274D70-FEE0-4F7F-9FB6-036AC3E99462}">
      <dsp:nvSpPr>
        <dsp:cNvPr id="0" name=""/>
        <dsp:cNvSpPr/>
      </dsp:nvSpPr>
      <dsp:spPr>
        <a:xfrm>
          <a:off x="203192" y="353297"/>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BD4E21-A567-4216-B386-C4D29BB8DB26}">
      <dsp:nvSpPr>
        <dsp:cNvPr id="0" name=""/>
        <dsp:cNvSpPr/>
      </dsp:nvSpPr>
      <dsp:spPr>
        <a:xfrm>
          <a:off x="2303568" y="319491"/>
          <a:ext cx="1053452" cy="19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Asia</a:t>
          </a:r>
          <a:endParaRPr lang="en-IN" sz="900" kern="1200" dirty="0"/>
        </a:p>
      </dsp:txBody>
      <dsp:txXfrm>
        <a:off x="2303568" y="319491"/>
        <a:ext cx="1053452" cy="193970"/>
      </dsp:txXfrm>
    </dsp:sp>
    <dsp:sp modelId="{D0549461-A7BD-4BAE-8FF4-2C291A8BDAC4}">
      <dsp:nvSpPr>
        <dsp:cNvPr id="0" name=""/>
        <dsp:cNvSpPr/>
      </dsp:nvSpPr>
      <dsp:spPr>
        <a:xfrm>
          <a:off x="3951590" y="328131"/>
          <a:ext cx="1345259" cy="15004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A831B-D032-4BCF-8437-793EBD6070FC}">
      <dsp:nvSpPr>
        <dsp:cNvPr id="0" name=""/>
        <dsp:cNvSpPr/>
      </dsp:nvSpPr>
      <dsp:spPr>
        <a:xfrm>
          <a:off x="200957" y="652580"/>
          <a:ext cx="83215" cy="8321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7DE0A-1B0B-42D5-88E0-8F485C1C54FE}">
      <dsp:nvSpPr>
        <dsp:cNvPr id="0" name=""/>
        <dsp:cNvSpPr/>
      </dsp:nvSpPr>
      <dsp:spPr>
        <a:xfrm>
          <a:off x="4100790" y="0"/>
          <a:ext cx="1132745" cy="239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l" defTabSz="622300">
            <a:lnSpc>
              <a:spcPct val="90000"/>
            </a:lnSpc>
            <a:spcBef>
              <a:spcPct val="0"/>
            </a:spcBef>
            <a:spcAft>
              <a:spcPct val="35000"/>
            </a:spcAft>
            <a:buNone/>
          </a:pPr>
          <a:r>
            <a:rPr lang="en-US" sz="1400" kern="1200" dirty="0"/>
            <a:t> </a:t>
          </a:r>
          <a:endParaRPr lang="en-IN" sz="1400" kern="1200" dirty="0"/>
        </a:p>
      </dsp:txBody>
      <dsp:txXfrm>
        <a:off x="4100790" y="0"/>
        <a:ext cx="1132745" cy="239398"/>
      </dsp:txXfrm>
    </dsp:sp>
    <dsp:sp modelId="{486C43ED-03EC-4653-AFD7-1C693A3E95C4}">
      <dsp:nvSpPr>
        <dsp:cNvPr id="0" name=""/>
        <dsp:cNvSpPr/>
      </dsp:nvSpPr>
      <dsp:spPr>
        <a:xfrm>
          <a:off x="2157931" y="660829"/>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6DAEE1-7375-49D4-9C2B-9DF0BFB307C8}">
      <dsp:nvSpPr>
        <dsp:cNvPr id="0" name=""/>
        <dsp:cNvSpPr/>
      </dsp:nvSpPr>
      <dsp:spPr>
        <a:xfrm>
          <a:off x="2285600" y="630243"/>
          <a:ext cx="1053452" cy="193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Central America</a:t>
          </a:r>
          <a:endParaRPr lang="en-IN" sz="900" kern="1200" dirty="0"/>
        </a:p>
      </dsp:txBody>
      <dsp:txXfrm>
        <a:off x="2285600" y="630243"/>
        <a:ext cx="1053452" cy="193970"/>
      </dsp:txXfrm>
    </dsp:sp>
    <dsp:sp modelId="{204B34DB-28CB-499C-AEA5-B976482EF913}">
      <dsp:nvSpPr>
        <dsp:cNvPr id="0" name=""/>
        <dsp:cNvSpPr/>
      </dsp:nvSpPr>
      <dsp:spPr>
        <a:xfrm>
          <a:off x="3836105" y="369933"/>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AD7B2C-B091-4F04-A8B7-ED1864FDC0BF}">
      <dsp:nvSpPr>
        <dsp:cNvPr id="0" name=""/>
        <dsp:cNvSpPr/>
      </dsp:nvSpPr>
      <dsp:spPr>
        <a:xfrm>
          <a:off x="3919148" y="315951"/>
          <a:ext cx="1995840" cy="19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Australia and Oceania</a:t>
          </a:r>
          <a:endParaRPr lang="en-IN" sz="900" kern="1200" dirty="0"/>
        </a:p>
      </dsp:txBody>
      <dsp:txXfrm>
        <a:off x="3919148" y="315951"/>
        <a:ext cx="1995840" cy="199999"/>
      </dsp:txXfrm>
    </dsp:sp>
    <dsp:sp modelId="{AE25FEA1-EEC4-46D3-883E-5BDEFD37FD9D}">
      <dsp:nvSpPr>
        <dsp:cNvPr id="0" name=""/>
        <dsp:cNvSpPr/>
      </dsp:nvSpPr>
      <dsp:spPr>
        <a:xfrm>
          <a:off x="2157932" y="369933"/>
          <a:ext cx="83213" cy="83213"/>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43970A-34E4-45B7-859B-A5F040108743}">
      <dsp:nvSpPr>
        <dsp:cNvPr id="0" name=""/>
        <dsp:cNvSpPr/>
      </dsp:nvSpPr>
      <dsp:spPr>
        <a:xfrm>
          <a:off x="3937572" y="636208"/>
          <a:ext cx="1863610" cy="154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ctr" anchorCtr="0">
          <a:noAutofit/>
        </a:bodyPr>
        <a:lstStyle/>
        <a:p>
          <a:pPr marL="0" lvl="0" indent="0" algn="l" defTabSz="400050">
            <a:lnSpc>
              <a:spcPct val="90000"/>
            </a:lnSpc>
            <a:spcBef>
              <a:spcPct val="0"/>
            </a:spcBef>
            <a:spcAft>
              <a:spcPct val="35000"/>
            </a:spcAft>
            <a:buNone/>
          </a:pPr>
          <a:r>
            <a:rPr lang="en-US" sz="900" kern="1200" dirty="0"/>
            <a:t>Middle East and North Africa</a:t>
          </a:r>
          <a:endParaRPr lang="en-IN" sz="900" kern="1200" dirty="0"/>
        </a:p>
      </dsp:txBody>
      <dsp:txXfrm>
        <a:off x="3937572" y="636208"/>
        <a:ext cx="1863610" cy="154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D2F41-DCB1-463C-8602-60F7ED63B2A6}">
      <dsp:nvSpPr>
        <dsp:cNvPr id="0" name=""/>
        <dsp:cNvSpPr/>
      </dsp:nvSpPr>
      <dsp:spPr>
        <a:xfrm>
          <a:off x="-1448146" y="322333"/>
          <a:ext cx="11921259" cy="3609986"/>
        </a:xfrm>
        <a:prstGeom prst="leftRightRibbon">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CB5BDA-96AA-48A3-AD22-E2FBA8AD5663}">
      <dsp:nvSpPr>
        <dsp:cNvPr id="0" name=""/>
        <dsp:cNvSpPr/>
      </dsp:nvSpPr>
      <dsp:spPr>
        <a:xfrm>
          <a:off x="1288464" y="954967"/>
          <a:ext cx="1551900" cy="330747"/>
        </a:xfrm>
        <a:prstGeom prst="rect">
          <a:avLst/>
        </a:prstGeom>
        <a:noFill/>
        <a:ln w="2540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Revenue</a:t>
          </a:r>
          <a:endParaRPr lang="en-IN" sz="1500" kern="1200" dirty="0"/>
        </a:p>
      </dsp:txBody>
      <dsp:txXfrm>
        <a:off x="1288464" y="954967"/>
        <a:ext cx="1551900" cy="330747"/>
      </dsp:txXfrm>
    </dsp:sp>
    <dsp:sp modelId="{51EB7784-A1AC-47B5-80C2-0F24624BF794}">
      <dsp:nvSpPr>
        <dsp:cNvPr id="0" name=""/>
        <dsp:cNvSpPr/>
      </dsp:nvSpPr>
      <dsp:spPr>
        <a:xfrm>
          <a:off x="5413536" y="1579078"/>
          <a:ext cx="1313354" cy="320505"/>
        </a:xfrm>
        <a:prstGeom prst="rect">
          <a:avLst/>
        </a:prstGeom>
        <a:noFill/>
        <a:ln w="25400" cap="flat"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Profit</a:t>
          </a:r>
          <a:endParaRPr lang="en-IN" sz="1500" kern="1200" dirty="0"/>
        </a:p>
      </dsp:txBody>
      <dsp:txXfrm>
        <a:off x="5413536" y="1579078"/>
        <a:ext cx="1313354" cy="320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FE1F7-D3D5-48D9-9A80-286AA620FD36}">
      <dsp:nvSpPr>
        <dsp:cNvPr id="0" name=""/>
        <dsp:cNvSpPr/>
      </dsp:nvSpPr>
      <dsp:spPr>
        <a:xfrm rot="10800000">
          <a:off x="0" y="0"/>
          <a:ext cx="3580687" cy="488414"/>
        </a:xfrm>
        <a:prstGeom prst="trapezoid">
          <a:avLst>
            <a:gd name="adj" fmla="val 128528"/>
          </a:avLst>
        </a:prstGeom>
        <a:gradFill rotWithShape="0">
          <a:gsLst>
            <a:gs pos="0">
              <a:schemeClr val="accent3">
                <a:shade val="80000"/>
                <a:hueOff val="0"/>
                <a:satOff val="0"/>
                <a:lumOff val="0"/>
                <a:alphaOff val="0"/>
                <a:tint val="94000"/>
                <a:satMod val="100000"/>
                <a:lumMod val="104000"/>
              </a:schemeClr>
            </a:gs>
            <a:gs pos="69000">
              <a:schemeClr val="accent3">
                <a:shade val="80000"/>
                <a:hueOff val="0"/>
                <a:satOff val="0"/>
                <a:lumOff val="0"/>
                <a:alphaOff val="0"/>
                <a:shade val="86000"/>
                <a:satMod val="130000"/>
                <a:lumMod val="102000"/>
              </a:schemeClr>
            </a:gs>
            <a:gs pos="100000">
              <a:schemeClr val="accent3">
                <a:shade val="80000"/>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Rounded MT Bold" panose="020F0704030504030204" pitchFamily="34" charset="0"/>
            </a:rPr>
            <a:t>Honduras($5.99M)</a:t>
          </a:r>
          <a:endParaRPr lang="en-IN" sz="1100" kern="1200" dirty="0">
            <a:latin typeface="Arial Rounded MT Bold" panose="020F0704030504030204" pitchFamily="34" charset="0"/>
          </a:endParaRPr>
        </a:p>
      </dsp:txBody>
      <dsp:txXfrm rot="-10800000">
        <a:off x="626620" y="0"/>
        <a:ext cx="2327447" cy="488414"/>
      </dsp:txXfrm>
    </dsp:sp>
    <dsp:sp modelId="{DAF7A498-5CDF-4F90-B929-DF5A73F9ACB5}">
      <dsp:nvSpPr>
        <dsp:cNvPr id="0" name=""/>
        <dsp:cNvSpPr/>
      </dsp:nvSpPr>
      <dsp:spPr>
        <a:xfrm rot="10800000">
          <a:off x="487108" y="488414"/>
          <a:ext cx="2606470" cy="488414"/>
        </a:xfrm>
        <a:prstGeom prst="trapezoid">
          <a:avLst>
            <a:gd name="adj" fmla="val 128528"/>
          </a:avLst>
        </a:prstGeom>
        <a:gradFill rotWithShape="0">
          <a:gsLst>
            <a:gs pos="0">
              <a:schemeClr val="accent3">
                <a:shade val="80000"/>
                <a:hueOff val="153492"/>
                <a:satOff val="152"/>
                <a:lumOff val="12685"/>
                <a:alphaOff val="0"/>
                <a:tint val="94000"/>
                <a:satMod val="100000"/>
                <a:lumMod val="104000"/>
              </a:schemeClr>
            </a:gs>
            <a:gs pos="69000">
              <a:schemeClr val="accent3">
                <a:shade val="80000"/>
                <a:hueOff val="153492"/>
                <a:satOff val="152"/>
                <a:lumOff val="12685"/>
                <a:alphaOff val="0"/>
                <a:shade val="86000"/>
                <a:satMod val="130000"/>
                <a:lumMod val="102000"/>
              </a:schemeClr>
            </a:gs>
            <a:gs pos="100000">
              <a:schemeClr val="accent3">
                <a:shade val="80000"/>
                <a:hueOff val="153492"/>
                <a:satOff val="152"/>
                <a:lumOff val="12685"/>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Narrow" panose="020B0606020202030204" pitchFamily="34" charset="0"/>
            </a:rPr>
            <a:t>Switzerland($3.78M)</a:t>
          </a:r>
          <a:endParaRPr lang="en-IN" sz="1000" kern="1200" dirty="0">
            <a:latin typeface="Arial Narrow" panose="020B0606020202030204" pitchFamily="34" charset="0"/>
          </a:endParaRPr>
        </a:p>
      </dsp:txBody>
      <dsp:txXfrm rot="-10800000">
        <a:off x="943241" y="488414"/>
        <a:ext cx="1694205" cy="488414"/>
      </dsp:txXfrm>
    </dsp:sp>
    <dsp:sp modelId="{A1AE2F06-746C-4D23-93F2-92B939F5D416}">
      <dsp:nvSpPr>
        <dsp:cNvPr id="0" name=""/>
        <dsp:cNvSpPr/>
      </dsp:nvSpPr>
      <dsp:spPr>
        <a:xfrm rot="10800000">
          <a:off x="1068914" y="976829"/>
          <a:ext cx="1452207" cy="416134"/>
        </a:xfrm>
        <a:prstGeom prst="trapezoid">
          <a:avLst>
            <a:gd name="adj" fmla="val 128528"/>
          </a:avLst>
        </a:prstGeom>
        <a:gradFill rotWithShape="0">
          <a:gsLst>
            <a:gs pos="0">
              <a:schemeClr val="accent3">
                <a:shade val="80000"/>
                <a:hueOff val="306984"/>
                <a:satOff val="303"/>
                <a:lumOff val="25369"/>
                <a:alphaOff val="0"/>
                <a:tint val="94000"/>
                <a:satMod val="100000"/>
                <a:lumMod val="104000"/>
              </a:schemeClr>
            </a:gs>
            <a:gs pos="69000">
              <a:schemeClr val="accent3">
                <a:shade val="80000"/>
                <a:hueOff val="306984"/>
                <a:satOff val="303"/>
                <a:lumOff val="25369"/>
                <a:alphaOff val="0"/>
                <a:shade val="86000"/>
                <a:satMod val="130000"/>
                <a:lumMod val="102000"/>
              </a:schemeClr>
            </a:gs>
            <a:gs pos="100000">
              <a:schemeClr val="accent3">
                <a:shade val="80000"/>
                <a:hueOff val="306984"/>
                <a:satOff val="303"/>
                <a:lumOff val="253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Narrow" panose="020B0606020202030204" pitchFamily="34" charset="0"/>
            </a:rPr>
            <a:t>Russia($1.15M)</a:t>
          </a:r>
          <a:endParaRPr lang="en-IN" sz="1000" kern="1200" dirty="0">
            <a:latin typeface="Arial Narrow" panose="020B0606020202030204" pitchFamily="34" charset="0"/>
          </a:endParaRPr>
        </a:p>
      </dsp:txBody>
      <dsp:txXfrm rot="-10800000">
        <a:off x="1068914" y="976829"/>
        <a:ext cx="1452207" cy="4161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FE1F7-D3D5-48D9-9A80-286AA620FD36}">
      <dsp:nvSpPr>
        <dsp:cNvPr id="0" name=""/>
        <dsp:cNvSpPr/>
      </dsp:nvSpPr>
      <dsp:spPr>
        <a:xfrm rot="10800000">
          <a:off x="0" y="0"/>
          <a:ext cx="3580688" cy="488415"/>
        </a:xfrm>
        <a:prstGeom prst="trapezoid">
          <a:avLst>
            <a:gd name="adj" fmla="val 128528"/>
          </a:avLst>
        </a:prstGeom>
        <a:gradFill rotWithShape="0">
          <a:gsLst>
            <a:gs pos="0">
              <a:schemeClr val="accent3">
                <a:shade val="80000"/>
                <a:hueOff val="0"/>
                <a:satOff val="0"/>
                <a:lumOff val="0"/>
                <a:alphaOff val="0"/>
                <a:tint val="94000"/>
                <a:satMod val="100000"/>
                <a:lumMod val="104000"/>
              </a:schemeClr>
            </a:gs>
            <a:gs pos="69000">
              <a:schemeClr val="accent3">
                <a:shade val="80000"/>
                <a:hueOff val="0"/>
                <a:satOff val="0"/>
                <a:lumOff val="0"/>
                <a:alphaOff val="0"/>
                <a:shade val="86000"/>
                <a:satMod val="130000"/>
                <a:lumMod val="102000"/>
              </a:schemeClr>
            </a:gs>
            <a:gs pos="100000">
              <a:schemeClr val="accent3">
                <a:shade val="80000"/>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Rounded MT Bold" panose="020F0704030504030204" pitchFamily="34" charset="0"/>
            </a:rPr>
            <a:t>Honduras($1.48M)</a:t>
          </a:r>
          <a:endParaRPr lang="en-IN" sz="1100" kern="1200" dirty="0">
            <a:latin typeface="Arial Rounded MT Bold" panose="020F0704030504030204" pitchFamily="34" charset="0"/>
          </a:endParaRPr>
        </a:p>
      </dsp:txBody>
      <dsp:txXfrm rot="-10800000">
        <a:off x="626620" y="0"/>
        <a:ext cx="2327447" cy="488415"/>
      </dsp:txXfrm>
    </dsp:sp>
    <dsp:sp modelId="{DAF7A498-5CDF-4F90-B929-DF5A73F9ACB5}">
      <dsp:nvSpPr>
        <dsp:cNvPr id="0" name=""/>
        <dsp:cNvSpPr/>
      </dsp:nvSpPr>
      <dsp:spPr>
        <a:xfrm rot="10800000">
          <a:off x="487108" y="488415"/>
          <a:ext cx="2606470" cy="488415"/>
        </a:xfrm>
        <a:prstGeom prst="trapezoid">
          <a:avLst>
            <a:gd name="adj" fmla="val 128528"/>
          </a:avLst>
        </a:prstGeom>
        <a:gradFill rotWithShape="0">
          <a:gsLst>
            <a:gs pos="0">
              <a:schemeClr val="accent3">
                <a:shade val="80000"/>
                <a:hueOff val="153492"/>
                <a:satOff val="152"/>
                <a:lumOff val="12685"/>
                <a:alphaOff val="0"/>
                <a:tint val="94000"/>
                <a:satMod val="100000"/>
                <a:lumMod val="104000"/>
              </a:schemeClr>
            </a:gs>
            <a:gs pos="69000">
              <a:schemeClr val="accent3">
                <a:shade val="80000"/>
                <a:hueOff val="153492"/>
                <a:satOff val="152"/>
                <a:lumOff val="12685"/>
                <a:alphaOff val="0"/>
                <a:shade val="86000"/>
                <a:satMod val="130000"/>
                <a:lumMod val="102000"/>
              </a:schemeClr>
            </a:gs>
            <a:gs pos="100000">
              <a:schemeClr val="accent3">
                <a:shade val="80000"/>
                <a:hueOff val="153492"/>
                <a:satOff val="152"/>
                <a:lumOff val="12685"/>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Narrow" panose="020B0606020202030204" pitchFamily="34" charset="0"/>
            </a:rPr>
            <a:t>Switzerland($1.50M)</a:t>
          </a:r>
          <a:endParaRPr lang="en-IN" sz="1000" kern="1200" dirty="0">
            <a:latin typeface="Arial Narrow" panose="020B0606020202030204" pitchFamily="34" charset="0"/>
          </a:endParaRPr>
        </a:p>
      </dsp:txBody>
      <dsp:txXfrm rot="-10800000">
        <a:off x="943241" y="488415"/>
        <a:ext cx="1694205" cy="488415"/>
      </dsp:txXfrm>
    </dsp:sp>
    <dsp:sp modelId="{A1AE2F06-746C-4D23-93F2-92B939F5D416}">
      <dsp:nvSpPr>
        <dsp:cNvPr id="0" name=""/>
        <dsp:cNvSpPr/>
      </dsp:nvSpPr>
      <dsp:spPr>
        <a:xfrm rot="10800000">
          <a:off x="1068914" y="976830"/>
          <a:ext cx="1452207" cy="416134"/>
        </a:xfrm>
        <a:prstGeom prst="trapezoid">
          <a:avLst>
            <a:gd name="adj" fmla="val 128528"/>
          </a:avLst>
        </a:prstGeom>
        <a:gradFill rotWithShape="0">
          <a:gsLst>
            <a:gs pos="0">
              <a:schemeClr val="accent3">
                <a:shade val="80000"/>
                <a:hueOff val="306984"/>
                <a:satOff val="303"/>
                <a:lumOff val="25369"/>
                <a:alphaOff val="0"/>
                <a:tint val="94000"/>
                <a:satMod val="100000"/>
                <a:lumMod val="104000"/>
              </a:schemeClr>
            </a:gs>
            <a:gs pos="69000">
              <a:schemeClr val="accent3">
                <a:shade val="80000"/>
                <a:hueOff val="306984"/>
                <a:satOff val="303"/>
                <a:lumOff val="25369"/>
                <a:alphaOff val="0"/>
                <a:shade val="86000"/>
                <a:satMod val="130000"/>
                <a:lumMod val="102000"/>
              </a:schemeClr>
            </a:gs>
            <a:gs pos="100000">
              <a:schemeClr val="accent3">
                <a:shade val="80000"/>
                <a:hueOff val="306984"/>
                <a:satOff val="303"/>
                <a:lumOff val="25369"/>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Narrow" panose="020B0606020202030204" pitchFamily="34" charset="0"/>
            </a:rPr>
            <a:t>Myanmar($1.36M)</a:t>
          </a:r>
          <a:endParaRPr lang="en-IN" sz="1000" kern="1200" dirty="0">
            <a:latin typeface="Arial Narrow" panose="020B0606020202030204" pitchFamily="34" charset="0"/>
          </a:endParaRPr>
        </a:p>
      </dsp:txBody>
      <dsp:txXfrm rot="-10800000">
        <a:off x="1068914" y="976830"/>
        <a:ext cx="1452207" cy="4161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406D8-C3AB-49E9-A5E4-2246BA5DB038}">
      <dsp:nvSpPr>
        <dsp:cNvPr id="0" name=""/>
        <dsp:cNvSpPr/>
      </dsp:nvSpPr>
      <dsp:spPr>
        <a:xfrm>
          <a:off x="13980" y="0"/>
          <a:ext cx="3077838" cy="98600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Best Selling product</a:t>
          </a:r>
        </a:p>
        <a:p>
          <a:pPr marL="0" lvl="0" indent="0" algn="ctr" defTabSz="889000">
            <a:lnSpc>
              <a:spcPct val="90000"/>
            </a:lnSpc>
            <a:spcBef>
              <a:spcPct val="0"/>
            </a:spcBef>
            <a:spcAft>
              <a:spcPct val="35000"/>
            </a:spcAft>
            <a:buNone/>
          </a:pPr>
          <a:r>
            <a:rPr lang="en-IN" sz="2000" b="1" kern="1200" dirty="0">
              <a:solidFill>
                <a:schemeClr val="bg1"/>
              </a:solidFill>
            </a:rPr>
            <a:t>Cosmetics</a:t>
          </a:r>
        </a:p>
      </dsp:txBody>
      <dsp:txXfrm>
        <a:off x="13980" y="0"/>
        <a:ext cx="3077838" cy="986006"/>
      </dsp:txXfrm>
    </dsp:sp>
    <dsp:sp modelId="{2A6EF270-AE1D-436F-BE02-594FDD621F8E}">
      <dsp:nvSpPr>
        <dsp:cNvPr id="0" name=""/>
        <dsp:cNvSpPr/>
      </dsp:nvSpPr>
      <dsp:spPr>
        <a:xfrm>
          <a:off x="22351" y="986006"/>
          <a:ext cx="3077838" cy="3067624"/>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250000"/>
            </a:lnSpc>
            <a:spcBef>
              <a:spcPct val="0"/>
            </a:spcBef>
            <a:spcAft>
              <a:spcPct val="15000"/>
            </a:spcAft>
            <a:buChar char="•"/>
          </a:pPr>
          <a:r>
            <a:rPr lang="en-US" sz="1800" kern="1200" dirty="0"/>
            <a:t>83,718 Unit Sold</a:t>
          </a:r>
          <a:endParaRPr lang="en-IN" sz="1800" kern="1200" dirty="0"/>
        </a:p>
        <a:p>
          <a:pPr marL="171450" lvl="1" indent="-171450" algn="l" defTabSz="800100">
            <a:lnSpc>
              <a:spcPct val="250000"/>
            </a:lnSpc>
            <a:spcBef>
              <a:spcPct val="0"/>
            </a:spcBef>
            <a:spcAft>
              <a:spcPct val="15000"/>
            </a:spcAft>
            <a:buChar char="•"/>
          </a:pPr>
          <a:r>
            <a:rPr lang="en-US" sz="1800" kern="1200" dirty="0"/>
            <a:t>$36.6M in Total Revenue</a:t>
          </a:r>
          <a:endParaRPr lang="en-IN" sz="1800" kern="1200" dirty="0"/>
        </a:p>
        <a:p>
          <a:pPr marL="171450" lvl="1" indent="-171450" algn="l" defTabSz="800100">
            <a:lnSpc>
              <a:spcPct val="250000"/>
            </a:lnSpc>
            <a:spcBef>
              <a:spcPct val="0"/>
            </a:spcBef>
            <a:spcAft>
              <a:spcPct val="15000"/>
            </a:spcAft>
            <a:buChar char="•"/>
          </a:pPr>
          <a:r>
            <a:rPr lang="en-US" sz="1800" kern="1200" dirty="0"/>
            <a:t>$14.5M in Total Profit</a:t>
          </a:r>
          <a:endParaRPr lang="en-IN" sz="1800" kern="1200" dirty="0"/>
        </a:p>
      </dsp:txBody>
      <dsp:txXfrm>
        <a:off x="22351" y="986006"/>
        <a:ext cx="3077838" cy="3067624"/>
      </dsp:txXfrm>
    </dsp:sp>
    <dsp:sp modelId="{D133F04F-3C60-4FDE-90BA-66F613323E32}">
      <dsp:nvSpPr>
        <dsp:cNvPr id="0" name=""/>
        <dsp:cNvSpPr/>
      </dsp:nvSpPr>
      <dsp:spPr>
        <a:xfrm>
          <a:off x="3524995" y="12645"/>
          <a:ext cx="3303684" cy="97821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Most Profitable(%) Product</a:t>
          </a:r>
        </a:p>
        <a:p>
          <a:pPr marL="0" lvl="0" indent="0" algn="ctr" defTabSz="844550">
            <a:lnSpc>
              <a:spcPct val="90000"/>
            </a:lnSpc>
            <a:spcBef>
              <a:spcPct val="0"/>
            </a:spcBef>
            <a:spcAft>
              <a:spcPct val="35000"/>
            </a:spcAft>
            <a:buNone/>
          </a:pPr>
          <a:r>
            <a:rPr lang="en-US" sz="1900" b="1" kern="1200" dirty="0">
              <a:solidFill>
                <a:schemeClr val="bg1"/>
              </a:solidFill>
            </a:rPr>
            <a:t>Clothes</a:t>
          </a:r>
          <a:endParaRPr lang="en-IN" sz="1900" b="1" kern="1200" dirty="0">
            <a:solidFill>
              <a:schemeClr val="bg1"/>
            </a:solidFill>
          </a:endParaRPr>
        </a:p>
      </dsp:txBody>
      <dsp:txXfrm>
        <a:off x="3524995" y="12645"/>
        <a:ext cx="3303684" cy="978212"/>
      </dsp:txXfrm>
    </dsp:sp>
    <dsp:sp modelId="{6FC9E24D-A4A5-493F-8B58-17DE23067949}">
      <dsp:nvSpPr>
        <dsp:cNvPr id="0" name=""/>
        <dsp:cNvSpPr/>
      </dsp:nvSpPr>
      <dsp:spPr>
        <a:xfrm>
          <a:off x="3522715" y="934229"/>
          <a:ext cx="3308243" cy="3165328"/>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288000" numCol="1" spcCol="1270" anchor="t" anchorCtr="0">
          <a:noAutofit/>
        </a:bodyPr>
        <a:lstStyle/>
        <a:p>
          <a:pPr marL="180000" lvl="1" indent="-171450" algn="l" defTabSz="800100">
            <a:lnSpc>
              <a:spcPct val="250000"/>
            </a:lnSpc>
            <a:spcBef>
              <a:spcPct val="0"/>
            </a:spcBef>
            <a:spcAft>
              <a:spcPct val="15000"/>
            </a:spcAft>
            <a:buChar char="•"/>
          </a:pPr>
          <a:r>
            <a:rPr lang="en-US" sz="1800" kern="1200" dirty="0"/>
            <a:t>71,260 Unit Sold</a:t>
          </a:r>
          <a:endParaRPr lang="en-IN" sz="2000" kern="1200" dirty="0"/>
        </a:p>
        <a:p>
          <a:pPr marL="180000" lvl="1" indent="-171450" algn="l" defTabSz="800100">
            <a:lnSpc>
              <a:spcPct val="250000"/>
            </a:lnSpc>
            <a:spcBef>
              <a:spcPct val="0"/>
            </a:spcBef>
            <a:spcAft>
              <a:spcPct val="15000"/>
            </a:spcAft>
            <a:buChar char="•"/>
          </a:pPr>
          <a:r>
            <a:rPr lang="en-US" sz="1800" kern="1200" dirty="0"/>
            <a:t>$7.7M in Total Revenue</a:t>
          </a:r>
          <a:endParaRPr lang="en-IN" sz="1800" kern="1200" dirty="0"/>
        </a:p>
        <a:p>
          <a:pPr marL="180000" lvl="1" indent="-171450" algn="l" defTabSz="800100">
            <a:lnSpc>
              <a:spcPct val="250000"/>
            </a:lnSpc>
            <a:spcBef>
              <a:spcPct val="0"/>
            </a:spcBef>
            <a:spcAft>
              <a:spcPct val="15000"/>
            </a:spcAft>
            <a:buChar char="•"/>
          </a:pPr>
          <a:r>
            <a:rPr lang="en-US" sz="1800" kern="1200" dirty="0"/>
            <a:t>$5.2M in Total Profit </a:t>
          </a:r>
          <a:endParaRPr lang="en-IN" sz="1800" kern="1200" dirty="0"/>
        </a:p>
        <a:p>
          <a:pPr marL="180000" lvl="1" indent="-228600" algn="l" defTabSz="889000">
            <a:lnSpc>
              <a:spcPct val="100000"/>
            </a:lnSpc>
            <a:spcBef>
              <a:spcPct val="0"/>
            </a:spcBef>
            <a:spcAft>
              <a:spcPct val="15000"/>
            </a:spcAft>
            <a:buChar char="•"/>
          </a:pPr>
          <a:endParaRPr lang="en-IN" sz="2000" kern="1200" dirty="0"/>
        </a:p>
        <a:p>
          <a:pPr marL="180000" lvl="1" indent="-171450" algn="l" defTabSz="800100">
            <a:lnSpc>
              <a:spcPct val="100000"/>
            </a:lnSpc>
            <a:spcBef>
              <a:spcPct val="0"/>
            </a:spcBef>
            <a:spcAft>
              <a:spcPct val="15000"/>
            </a:spcAft>
            <a:buChar char="•"/>
          </a:pPr>
          <a:endParaRPr lang="en-IN" sz="1800" kern="1200" dirty="0"/>
        </a:p>
      </dsp:txBody>
      <dsp:txXfrm>
        <a:off x="3522715" y="934229"/>
        <a:ext cx="3308243" cy="3165328"/>
      </dsp:txXfrm>
    </dsp:sp>
    <dsp:sp modelId="{5AE2C7D2-562B-4CF9-A166-A355535EC903}">
      <dsp:nvSpPr>
        <dsp:cNvPr id="0" name=""/>
        <dsp:cNvSpPr/>
      </dsp:nvSpPr>
      <dsp:spPr>
        <a:xfrm>
          <a:off x="7261856" y="0"/>
          <a:ext cx="3077838" cy="98210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Least Profitable Product </a:t>
          </a:r>
        </a:p>
        <a:p>
          <a:pPr marL="0" lvl="0" indent="0" algn="ctr" defTabSz="889000">
            <a:lnSpc>
              <a:spcPct val="90000"/>
            </a:lnSpc>
            <a:spcBef>
              <a:spcPct val="0"/>
            </a:spcBef>
            <a:spcAft>
              <a:spcPct val="35000"/>
            </a:spcAft>
            <a:buNone/>
          </a:pPr>
          <a:r>
            <a:rPr lang="en-US" sz="2000" b="1" kern="1200" dirty="0">
              <a:solidFill>
                <a:schemeClr val="bg1"/>
              </a:solidFill>
            </a:rPr>
            <a:t>Fruits</a:t>
          </a:r>
          <a:endParaRPr lang="en-IN" sz="2000" b="1" kern="1200" dirty="0">
            <a:solidFill>
              <a:schemeClr val="bg1"/>
            </a:solidFill>
          </a:endParaRPr>
        </a:p>
      </dsp:txBody>
      <dsp:txXfrm>
        <a:off x="7261856" y="0"/>
        <a:ext cx="3077838" cy="982101"/>
      </dsp:txXfrm>
    </dsp:sp>
    <dsp:sp modelId="{B62829AA-B60C-48AD-96BE-38195023C83D}">
      <dsp:nvSpPr>
        <dsp:cNvPr id="0" name=""/>
        <dsp:cNvSpPr/>
      </dsp:nvSpPr>
      <dsp:spPr>
        <a:xfrm>
          <a:off x="7261856" y="982101"/>
          <a:ext cx="3077838" cy="3071529"/>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250000"/>
            </a:lnSpc>
            <a:spcBef>
              <a:spcPct val="0"/>
            </a:spcBef>
            <a:spcAft>
              <a:spcPct val="15000"/>
            </a:spcAft>
            <a:buChar char="•"/>
          </a:pPr>
          <a:r>
            <a:rPr lang="en-US" sz="1800" kern="1200" dirty="0"/>
            <a:t>49,998 Unit Sold</a:t>
          </a:r>
          <a:endParaRPr lang="en-IN" sz="1800" kern="1200" dirty="0"/>
        </a:p>
        <a:p>
          <a:pPr marL="171450" lvl="1" indent="-171450" algn="l" defTabSz="800100">
            <a:lnSpc>
              <a:spcPct val="250000"/>
            </a:lnSpc>
            <a:spcBef>
              <a:spcPct val="0"/>
            </a:spcBef>
            <a:spcAft>
              <a:spcPct val="15000"/>
            </a:spcAft>
            <a:buChar char="•"/>
          </a:pPr>
          <a:r>
            <a:rPr lang="en-US" sz="1800" kern="1200" dirty="0"/>
            <a:t>$466K in Total Revenue</a:t>
          </a:r>
          <a:endParaRPr lang="en-IN" sz="1800" kern="1200" dirty="0"/>
        </a:p>
        <a:p>
          <a:pPr marL="171450" lvl="1" indent="-171450" algn="l" defTabSz="800100">
            <a:lnSpc>
              <a:spcPct val="250000"/>
            </a:lnSpc>
            <a:spcBef>
              <a:spcPct val="0"/>
            </a:spcBef>
            <a:spcAft>
              <a:spcPct val="15000"/>
            </a:spcAft>
            <a:buChar char="•"/>
          </a:pPr>
          <a:r>
            <a:rPr lang="en-US" sz="1800" kern="1200" dirty="0"/>
            <a:t>$120K in Total Profit</a:t>
          </a:r>
          <a:endParaRPr lang="en-IN" sz="1800" kern="1200" dirty="0"/>
        </a:p>
        <a:p>
          <a:pPr marL="171450" lvl="1" indent="-171450" algn="l" defTabSz="800100">
            <a:lnSpc>
              <a:spcPct val="250000"/>
            </a:lnSpc>
            <a:spcBef>
              <a:spcPct val="0"/>
            </a:spcBef>
            <a:spcAft>
              <a:spcPct val="15000"/>
            </a:spcAft>
            <a:buChar char="•"/>
          </a:pPr>
          <a:endParaRPr lang="en-IN" sz="1800" kern="1200" dirty="0"/>
        </a:p>
      </dsp:txBody>
      <dsp:txXfrm>
        <a:off x="7261856" y="982101"/>
        <a:ext cx="3077838" cy="30715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1BD62-052A-4107-9D11-BFE7EC9653C6}">
      <dsp:nvSpPr>
        <dsp:cNvPr id="0" name=""/>
        <dsp:cNvSpPr/>
      </dsp:nvSpPr>
      <dsp:spPr>
        <a:xfrm>
          <a:off x="0" y="100849"/>
          <a:ext cx="3964841" cy="588834"/>
        </a:xfrm>
        <a:prstGeom prst="rect">
          <a:avLst/>
        </a:prstGeom>
        <a:solidFill>
          <a:schemeClr val="accent3">
            <a:alpha val="90000"/>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BADA073-7C6D-4AA8-9134-4FA0AD1EFFE9}">
      <dsp:nvSpPr>
        <dsp:cNvPr id="0" name=""/>
        <dsp:cNvSpPr/>
      </dsp:nvSpPr>
      <dsp:spPr>
        <a:xfrm>
          <a:off x="3573747" y="237535"/>
          <a:ext cx="291271" cy="291271"/>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619D538-0407-42D1-BCDD-36C5FF9488B2}">
      <dsp:nvSpPr>
        <dsp:cNvPr id="0" name=""/>
        <dsp:cNvSpPr/>
      </dsp:nvSpPr>
      <dsp:spPr>
        <a:xfrm>
          <a:off x="37" y="0"/>
          <a:ext cx="3964841" cy="83794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Offline</a:t>
          </a:r>
          <a:endParaRPr lang="en-IN" sz="5200" kern="1200" dirty="0"/>
        </a:p>
      </dsp:txBody>
      <dsp:txXfrm>
        <a:off x="37" y="0"/>
        <a:ext cx="3964841" cy="837943"/>
      </dsp:txXfrm>
    </dsp:sp>
    <dsp:sp modelId="{D6590A7E-AEDD-41F8-8C14-61608384A8C1}">
      <dsp:nvSpPr>
        <dsp:cNvPr id="0" name=""/>
        <dsp:cNvSpPr/>
      </dsp:nvSpPr>
      <dsp:spPr>
        <a:xfrm>
          <a:off x="37" y="1753261"/>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303376A-5AE5-4DEC-9B70-4BF07A267450}">
      <dsp:nvSpPr>
        <dsp:cNvPr id="0" name=""/>
        <dsp:cNvSpPr/>
      </dsp:nvSpPr>
      <dsp:spPr>
        <a:xfrm>
          <a:off x="277576" y="1559424"/>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Unit Sold 2,76,782 (54%)</a:t>
          </a:r>
          <a:endParaRPr lang="en-IN" sz="2100" kern="1200" dirty="0"/>
        </a:p>
      </dsp:txBody>
      <dsp:txXfrm>
        <a:off x="277576" y="1559424"/>
        <a:ext cx="3687302" cy="678938"/>
      </dsp:txXfrm>
    </dsp:sp>
    <dsp:sp modelId="{4072E503-06FC-4828-AE82-66BD8E8A064D}">
      <dsp:nvSpPr>
        <dsp:cNvPr id="0" name=""/>
        <dsp:cNvSpPr/>
      </dsp:nvSpPr>
      <dsp:spPr>
        <a:xfrm>
          <a:off x="37" y="2432199"/>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FE1639F-EAEE-4A3D-9D9F-CE97C51572F7}">
      <dsp:nvSpPr>
        <dsp:cNvPr id="0" name=""/>
        <dsp:cNvSpPr/>
      </dsp:nvSpPr>
      <dsp:spPr>
        <a:xfrm>
          <a:off x="277576" y="2238362"/>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Total Revenue 79M (58%)</a:t>
          </a:r>
          <a:endParaRPr lang="en-IN" sz="2100" kern="1200" dirty="0"/>
        </a:p>
      </dsp:txBody>
      <dsp:txXfrm>
        <a:off x="277576" y="2238362"/>
        <a:ext cx="3687302" cy="678938"/>
      </dsp:txXfrm>
    </dsp:sp>
    <dsp:sp modelId="{EEB41098-6087-4821-A8C3-C7D9D4746D5E}">
      <dsp:nvSpPr>
        <dsp:cNvPr id="0" name=""/>
        <dsp:cNvSpPr/>
      </dsp:nvSpPr>
      <dsp:spPr>
        <a:xfrm>
          <a:off x="37" y="3111137"/>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EF53BA0-4409-49EE-B73F-CCE65F35C35C}">
      <dsp:nvSpPr>
        <dsp:cNvPr id="0" name=""/>
        <dsp:cNvSpPr/>
      </dsp:nvSpPr>
      <dsp:spPr>
        <a:xfrm>
          <a:off x="277576" y="2917300"/>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Total Profit 24.9M (56%)</a:t>
          </a:r>
          <a:endParaRPr lang="en-IN" sz="2100" kern="1200" dirty="0"/>
        </a:p>
      </dsp:txBody>
      <dsp:txXfrm>
        <a:off x="277576" y="2917300"/>
        <a:ext cx="3687302" cy="678938"/>
      </dsp:txXfrm>
    </dsp:sp>
    <dsp:sp modelId="{C7C9E757-7061-49EF-B766-BF4D65D5D9A6}">
      <dsp:nvSpPr>
        <dsp:cNvPr id="0" name=""/>
        <dsp:cNvSpPr/>
      </dsp:nvSpPr>
      <dsp:spPr>
        <a:xfrm>
          <a:off x="4064000" y="102456"/>
          <a:ext cx="3964841" cy="585621"/>
        </a:xfrm>
        <a:prstGeom prst="rect">
          <a:avLst/>
        </a:prstGeom>
        <a:solidFill>
          <a:schemeClr val="accent3">
            <a:alpha val="90000"/>
            <a:hueOff val="0"/>
            <a:satOff val="0"/>
            <a:lumOff val="0"/>
            <a:alphaOff val="-4000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1E852F2-5E85-4349-99C7-6C40A1C1393D}">
      <dsp:nvSpPr>
        <dsp:cNvPr id="0" name=""/>
        <dsp:cNvSpPr/>
      </dsp:nvSpPr>
      <dsp:spPr>
        <a:xfrm>
          <a:off x="7644553" y="258110"/>
          <a:ext cx="291271" cy="291271"/>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05B1EE5-8787-4BF7-8C5F-DC5AC99CDE7B}">
      <dsp:nvSpPr>
        <dsp:cNvPr id="0" name=""/>
        <dsp:cNvSpPr/>
      </dsp:nvSpPr>
      <dsp:spPr>
        <a:xfrm>
          <a:off x="4163121" y="0"/>
          <a:ext cx="3964841" cy="837943"/>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9060" tIns="66040" rIns="99060" bIns="66040" numCol="1" spcCol="1270" anchor="ctr" anchorCtr="0">
          <a:noAutofit/>
        </a:bodyPr>
        <a:lstStyle/>
        <a:p>
          <a:pPr marL="0" lvl="0" indent="0" algn="l" defTabSz="2311400">
            <a:lnSpc>
              <a:spcPct val="90000"/>
            </a:lnSpc>
            <a:spcBef>
              <a:spcPct val="0"/>
            </a:spcBef>
            <a:spcAft>
              <a:spcPct val="35000"/>
            </a:spcAft>
            <a:buNone/>
          </a:pPr>
          <a:r>
            <a:rPr lang="en-US" sz="5200" kern="1200" dirty="0"/>
            <a:t>Online</a:t>
          </a:r>
          <a:endParaRPr lang="en-IN" sz="5200" kern="1200" dirty="0"/>
        </a:p>
      </dsp:txBody>
      <dsp:txXfrm>
        <a:off x="4163121" y="0"/>
        <a:ext cx="3964841" cy="837943"/>
      </dsp:txXfrm>
    </dsp:sp>
    <dsp:sp modelId="{BB9BDC83-B55B-4E1B-902B-DABF37B66F9E}">
      <dsp:nvSpPr>
        <dsp:cNvPr id="0" name=""/>
        <dsp:cNvSpPr/>
      </dsp:nvSpPr>
      <dsp:spPr>
        <a:xfrm>
          <a:off x="4163121" y="1751654"/>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3A485B53-B3DE-4A61-8267-4F339F1BF31E}">
      <dsp:nvSpPr>
        <dsp:cNvPr id="0" name=""/>
        <dsp:cNvSpPr/>
      </dsp:nvSpPr>
      <dsp:spPr>
        <a:xfrm>
          <a:off x="4440659" y="1557817"/>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Unit Sold 2,36,089 (46%)</a:t>
          </a:r>
          <a:endParaRPr lang="en-IN" sz="2100" kern="1200" dirty="0"/>
        </a:p>
      </dsp:txBody>
      <dsp:txXfrm>
        <a:off x="4440659" y="1557817"/>
        <a:ext cx="3687302" cy="678938"/>
      </dsp:txXfrm>
    </dsp:sp>
    <dsp:sp modelId="{33E825A9-B21B-4F6E-98E8-197964F2ADDB}">
      <dsp:nvSpPr>
        <dsp:cNvPr id="0" name=""/>
        <dsp:cNvSpPr/>
      </dsp:nvSpPr>
      <dsp:spPr>
        <a:xfrm>
          <a:off x="4163121" y="2430592"/>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1EE1A505-5A2E-4C2C-B66E-86CD85ACCA0D}">
      <dsp:nvSpPr>
        <dsp:cNvPr id="0" name=""/>
        <dsp:cNvSpPr/>
      </dsp:nvSpPr>
      <dsp:spPr>
        <a:xfrm>
          <a:off x="4440659" y="2236755"/>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Total Revenue 58.2M (42%)</a:t>
          </a:r>
          <a:endParaRPr lang="en-IN" sz="2100" kern="1200" dirty="0"/>
        </a:p>
      </dsp:txBody>
      <dsp:txXfrm>
        <a:off x="4440659" y="2236755"/>
        <a:ext cx="3687302" cy="678938"/>
      </dsp:txXfrm>
    </dsp:sp>
    <dsp:sp modelId="{C594DCEC-9246-4281-A50A-F1797E0DB3D8}">
      <dsp:nvSpPr>
        <dsp:cNvPr id="0" name=""/>
        <dsp:cNvSpPr/>
      </dsp:nvSpPr>
      <dsp:spPr>
        <a:xfrm>
          <a:off x="4163121" y="3109530"/>
          <a:ext cx="291264" cy="291264"/>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A1AEF1B8-82DA-4D8C-9203-A5AFBC0C4200}">
      <dsp:nvSpPr>
        <dsp:cNvPr id="0" name=""/>
        <dsp:cNvSpPr/>
      </dsp:nvSpPr>
      <dsp:spPr>
        <a:xfrm>
          <a:off x="4440659" y="2915693"/>
          <a:ext cx="3687302" cy="678938"/>
        </a:xfrm>
        <a:prstGeom prst="rect">
          <a:avLst/>
        </a:prstGeom>
        <a:noFill/>
        <a:ln w="1270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en-US" sz="2100" kern="1200" dirty="0"/>
            <a:t>Total Profit 19.2M (44%)</a:t>
          </a:r>
          <a:endParaRPr lang="en-IN" sz="2100" kern="1200" dirty="0"/>
        </a:p>
      </dsp:txBody>
      <dsp:txXfrm>
        <a:off x="4440659" y="2915693"/>
        <a:ext cx="3687302" cy="6789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81423-C88D-4005-958A-BE3D66C743CB}">
      <dsp:nvSpPr>
        <dsp:cNvPr id="0" name=""/>
        <dsp:cNvSpPr/>
      </dsp:nvSpPr>
      <dsp:spPr>
        <a:xfrm>
          <a:off x="4728035" y="618"/>
          <a:ext cx="7092053" cy="2413095"/>
        </a:xfrm>
        <a:prstGeom prst="rightArrow">
          <a:avLst>
            <a:gd name="adj1" fmla="val 75000"/>
            <a:gd name="adj2" fmla="val 5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High Priority order accounted the Highest </a:t>
          </a:r>
          <a:r>
            <a:rPr lang="en-US" sz="2400" b="1" kern="1200" dirty="0"/>
            <a:t>Revenue</a:t>
          </a:r>
          <a:r>
            <a:rPr lang="en-US" sz="2400" kern="1200" dirty="0"/>
            <a:t> of </a:t>
          </a:r>
          <a:r>
            <a:rPr lang="en-US" sz="2400" b="1" kern="1200" dirty="0">
              <a:effectLst>
                <a:outerShdw blurRad="38100" dist="38100" dir="2700000" algn="tl">
                  <a:srgbClr val="000000">
                    <a:alpha val="43137"/>
                  </a:srgbClr>
                </a:outerShdw>
              </a:effectLst>
            </a:rPr>
            <a:t>48.7M</a:t>
          </a:r>
          <a:endParaRPr lang="en-IN" sz="2400" b="1" kern="1200" dirty="0">
            <a:effectLst>
              <a:outerShdw blurRad="38100" dist="38100" dir="2700000" algn="tl">
                <a:srgbClr val="000000">
                  <a:alpha val="43137"/>
                </a:srgbClr>
              </a:outerShdw>
            </a:effectLst>
          </a:endParaRPr>
        </a:p>
        <a:p>
          <a:pPr marL="228600" lvl="1" indent="-228600" algn="l" defTabSz="1066800">
            <a:lnSpc>
              <a:spcPct val="90000"/>
            </a:lnSpc>
            <a:spcBef>
              <a:spcPct val="0"/>
            </a:spcBef>
            <a:spcAft>
              <a:spcPct val="15000"/>
            </a:spcAft>
            <a:buChar char="•"/>
          </a:pPr>
          <a:r>
            <a:rPr lang="en-US" sz="2400" kern="1200" dirty="0"/>
            <a:t>High Priority order accounted the Highest </a:t>
          </a:r>
          <a:r>
            <a:rPr lang="en-US" sz="2400" b="1" kern="1200" dirty="0"/>
            <a:t>Profit</a:t>
          </a:r>
          <a:r>
            <a:rPr lang="en-US" sz="2400" kern="1200" dirty="0"/>
            <a:t> of </a:t>
          </a:r>
          <a:r>
            <a:rPr lang="en-US" sz="2400" b="1" kern="1200" dirty="0">
              <a:effectLst>
                <a:outerShdw blurRad="38100" dist="38100" dir="2700000" algn="tl">
                  <a:srgbClr val="000000">
                    <a:alpha val="43137"/>
                  </a:srgbClr>
                </a:outerShdw>
              </a:effectLst>
            </a:rPr>
            <a:t>16.8M</a:t>
          </a:r>
          <a:endParaRPr lang="en-IN" sz="2400" b="1" kern="1200" dirty="0">
            <a:effectLst>
              <a:outerShdw blurRad="38100" dist="38100" dir="2700000" algn="tl">
                <a:srgbClr val="000000">
                  <a:alpha val="43137"/>
                </a:srgbClr>
              </a:outerShdw>
            </a:effectLst>
          </a:endParaRPr>
        </a:p>
      </dsp:txBody>
      <dsp:txXfrm>
        <a:off x="4728035" y="302255"/>
        <a:ext cx="6187142" cy="1809821"/>
      </dsp:txXfrm>
    </dsp:sp>
    <dsp:sp modelId="{3CBBC8AA-C86D-414C-9D87-359C8D05AB51}">
      <dsp:nvSpPr>
        <dsp:cNvPr id="0" name=""/>
        <dsp:cNvSpPr/>
      </dsp:nvSpPr>
      <dsp:spPr>
        <a:xfrm>
          <a:off x="0" y="618"/>
          <a:ext cx="4728035" cy="2413095"/>
        </a:xfrm>
        <a:prstGeom prst="round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Highest</a:t>
          </a:r>
          <a:endParaRPr lang="en-IN" sz="6500" kern="1200" dirty="0"/>
        </a:p>
      </dsp:txBody>
      <dsp:txXfrm>
        <a:off x="117798" y="118416"/>
        <a:ext cx="4492439" cy="2177499"/>
      </dsp:txXfrm>
    </dsp:sp>
    <dsp:sp modelId="{8B9D9530-2049-41A2-B21E-60D749AFC6C5}">
      <dsp:nvSpPr>
        <dsp:cNvPr id="0" name=""/>
        <dsp:cNvSpPr/>
      </dsp:nvSpPr>
      <dsp:spPr>
        <a:xfrm>
          <a:off x="4728035" y="2655023"/>
          <a:ext cx="7092053" cy="2413095"/>
        </a:xfrm>
        <a:prstGeom prst="rightArrow">
          <a:avLst>
            <a:gd name="adj1" fmla="val 75000"/>
            <a:gd name="adj2" fmla="val 5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a:t>Casual Priority order accounted the  Lowest </a:t>
          </a:r>
          <a:r>
            <a:rPr lang="en-US" sz="2400" b="1" kern="1200"/>
            <a:t>Revenue</a:t>
          </a:r>
          <a:r>
            <a:rPr lang="en-US" sz="2400" kern="1200"/>
            <a:t> </a:t>
          </a:r>
          <a:r>
            <a:rPr lang="en-US" sz="2400" kern="1200" dirty="0"/>
            <a:t>of </a:t>
          </a:r>
          <a:r>
            <a:rPr lang="en-US" sz="2400" b="1" kern="1200" dirty="0">
              <a:effectLst>
                <a:outerShdw blurRad="38100" dist="38100" dir="2700000" algn="tl">
                  <a:srgbClr val="000000">
                    <a:alpha val="43137"/>
                  </a:srgbClr>
                </a:outerShdw>
              </a:effectLst>
            </a:rPr>
            <a:t>18.8M</a:t>
          </a:r>
          <a:endParaRPr lang="en-IN" sz="2400" b="1" kern="1200" dirty="0">
            <a:effectLst>
              <a:outerShdw blurRad="38100" dist="38100" dir="2700000" algn="tl">
                <a:srgbClr val="000000">
                  <a:alpha val="43137"/>
                </a:srgbClr>
              </a:outerShdw>
            </a:effectLst>
          </a:endParaRPr>
        </a:p>
        <a:p>
          <a:pPr marL="228600" lvl="1" indent="-228600" algn="l" defTabSz="1066800">
            <a:lnSpc>
              <a:spcPct val="90000"/>
            </a:lnSpc>
            <a:spcBef>
              <a:spcPct val="0"/>
            </a:spcBef>
            <a:spcAft>
              <a:spcPct val="15000"/>
            </a:spcAft>
            <a:buChar char="•"/>
          </a:pPr>
          <a:r>
            <a:rPr lang="en-US" sz="2400" kern="1200" dirty="0"/>
            <a:t>Casual Priority order accounted the  Lowest </a:t>
          </a:r>
          <a:r>
            <a:rPr lang="en-US" sz="2400" b="1" kern="1200" dirty="0"/>
            <a:t>Profit</a:t>
          </a:r>
          <a:r>
            <a:rPr lang="en-US" sz="2400" kern="1200" dirty="0"/>
            <a:t> of </a:t>
          </a:r>
          <a:r>
            <a:rPr lang="en-US" sz="2400" b="1" kern="1200" dirty="0">
              <a:effectLst>
                <a:outerShdw blurRad="38100" dist="38100" dir="2700000" algn="tl">
                  <a:srgbClr val="000000">
                    <a:alpha val="43137"/>
                  </a:srgbClr>
                </a:outerShdw>
              </a:effectLst>
            </a:rPr>
            <a:t>6.7M</a:t>
          </a:r>
          <a:endParaRPr lang="en-IN" sz="2400" b="1" kern="1200" dirty="0">
            <a:effectLst>
              <a:outerShdw blurRad="38100" dist="38100" dir="2700000" algn="tl">
                <a:srgbClr val="000000">
                  <a:alpha val="43137"/>
                </a:srgbClr>
              </a:outerShdw>
            </a:effectLst>
          </a:endParaRPr>
        </a:p>
      </dsp:txBody>
      <dsp:txXfrm>
        <a:off x="4728035" y="2956660"/>
        <a:ext cx="6187142" cy="1809821"/>
      </dsp:txXfrm>
    </dsp:sp>
    <dsp:sp modelId="{C05132A3-148A-4615-8F32-1AFF2BEADE27}">
      <dsp:nvSpPr>
        <dsp:cNvPr id="0" name=""/>
        <dsp:cNvSpPr/>
      </dsp:nvSpPr>
      <dsp:spPr>
        <a:xfrm>
          <a:off x="0" y="2655023"/>
          <a:ext cx="4728035" cy="2413095"/>
        </a:xfrm>
        <a:prstGeom prst="round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Lowest</a:t>
          </a:r>
          <a:endParaRPr lang="en-IN" sz="6500" kern="1200" dirty="0"/>
        </a:p>
      </dsp:txBody>
      <dsp:txXfrm>
        <a:off x="117798" y="2772821"/>
        <a:ext cx="4492439" cy="217749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058B23-4C08-4E0A-A5F1-F9C789F6026E}" type="datetimeFigureOut">
              <a:rPr lang="en-IN" smtClean="0"/>
              <a:t>27-06-24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343332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145274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269599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940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1953018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6058B23-4C08-4E0A-A5F1-F9C789F6026E}" type="datetimeFigureOut">
              <a:rPr lang="en-IN" smtClean="0"/>
              <a:t>27-06-24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2846963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6058B23-4C08-4E0A-A5F1-F9C789F6026E}" type="datetimeFigureOut">
              <a:rPr lang="en-IN" smtClean="0"/>
              <a:t>27-06-24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1178476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58B23-4C08-4E0A-A5F1-F9C789F6026E}" type="datetimeFigureOut">
              <a:rPr lang="en-IN" smtClean="0"/>
              <a:t>27-06-24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21114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58B23-4C08-4E0A-A5F1-F9C789F6026E}" type="datetimeFigureOut">
              <a:rPr lang="en-IN" smtClean="0"/>
              <a:t>27-06-24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419755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58B23-4C08-4E0A-A5F1-F9C789F6026E}" type="datetimeFigureOut">
              <a:rPr lang="en-IN" smtClean="0"/>
              <a:t>27-06-24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405936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058B23-4C08-4E0A-A5F1-F9C789F6026E}" type="datetimeFigureOut">
              <a:rPr lang="en-IN" smtClean="0"/>
              <a:t>27-06-24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7450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427545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58B23-4C08-4E0A-A5F1-F9C789F6026E}" type="datetimeFigureOut">
              <a:rPr lang="en-IN" smtClean="0"/>
              <a:t>27-06-24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2742856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58B23-4C08-4E0A-A5F1-F9C789F6026E}" type="datetimeFigureOut">
              <a:rPr lang="en-IN" smtClean="0"/>
              <a:t>27-06-24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375017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154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142558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058B23-4C08-4E0A-A5F1-F9C789F6026E}" type="datetimeFigureOut">
              <a:rPr lang="en-IN" smtClean="0"/>
              <a:t>27-06-24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4DADC3-9C7A-44D4-AED0-E18C55773A94}" type="slidenum">
              <a:rPr lang="en-IN" smtClean="0"/>
              <a:t>‹#›</a:t>
            </a:fld>
            <a:endParaRPr lang="en-IN"/>
          </a:p>
        </p:txBody>
      </p:sp>
    </p:spTree>
    <p:extLst>
      <p:ext uri="{BB962C8B-B14F-4D97-AF65-F5344CB8AC3E}">
        <p14:creationId xmlns:p14="http://schemas.microsoft.com/office/powerpoint/2010/main" val="316291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6058B23-4C08-4E0A-A5F1-F9C789F6026E}" type="datetimeFigureOut">
              <a:rPr lang="en-IN" smtClean="0"/>
              <a:t>27-06-24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94DADC3-9C7A-44D4-AED0-E18C55773A94}" type="slidenum">
              <a:rPr lang="en-IN" smtClean="0"/>
              <a:t>‹#›</a:t>
            </a:fld>
            <a:endParaRPr lang="en-IN"/>
          </a:p>
        </p:txBody>
      </p:sp>
    </p:spTree>
    <p:extLst>
      <p:ext uri="{BB962C8B-B14F-4D97-AF65-F5344CB8AC3E}">
        <p14:creationId xmlns:p14="http://schemas.microsoft.com/office/powerpoint/2010/main" val="1847875749"/>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7.sv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D2D3-E61D-4311-94DF-904CA2B858F5}"/>
              </a:ext>
            </a:extLst>
          </p:cNvPr>
          <p:cNvSpPr>
            <a:spLocks noGrp="1"/>
          </p:cNvSpPr>
          <p:nvPr>
            <p:ph type="ctrTitle"/>
          </p:nvPr>
        </p:nvSpPr>
        <p:spPr>
          <a:xfrm>
            <a:off x="1326822" y="2036763"/>
            <a:ext cx="9001462" cy="2387600"/>
          </a:xfrm>
        </p:spPr>
        <p:txBody>
          <a:bodyPr anchor="ctr"/>
          <a:lstStyle/>
          <a:p>
            <a:r>
              <a:rPr lang="en-IN" dirty="0"/>
              <a:t>Analysing Amazon Sales data</a:t>
            </a:r>
          </a:p>
        </p:txBody>
      </p:sp>
      <p:pic>
        <p:nvPicPr>
          <p:cNvPr id="1026" name="Picture 2" descr="Amazon logo PNG images free download | Pngimg.com">
            <a:extLst>
              <a:ext uri="{FF2B5EF4-FFF2-40B4-BE49-F238E27FC236}">
                <a16:creationId xmlns:a16="http://schemas.microsoft.com/office/drawing/2014/main" id="{0298B8EC-096E-4362-9DDA-6800495EF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4564" y="207963"/>
            <a:ext cx="2008988" cy="1828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7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0C61-E08E-4DE9-915C-EE7602EF2D69}"/>
              </a:ext>
            </a:extLst>
          </p:cNvPr>
          <p:cNvSpPr>
            <a:spLocks noGrp="1"/>
          </p:cNvSpPr>
          <p:nvPr>
            <p:ph type="title"/>
          </p:nvPr>
        </p:nvSpPr>
        <p:spPr>
          <a:xfrm>
            <a:off x="913795" y="567655"/>
            <a:ext cx="10353761" cy="1326321"/>
          </a:xfrm>
        </p:spPr>
        <p:txBody>
          <a:bodyPr/>
          <a:lstStyle/>
          <a:p>
            <a:r>
              <a:rPr lang="en-IN" dirty="0"/>
              <a:t>Recommendations</a:t>
            </a:r>
          </a:p>
        </p:txBody>
      </p:sp>
      <p:sp>
        <p:nvSpPr>
          <p:cNvPr id="3" name="Content Placeholder 2">
            <a:extLst>
              <a:ext uri="{FF2B5EF4-FFF2-40B4-BE49-F238E27FC236}">
                <a16:creationId xmlns:a16="http://schemas.microsoft.com/office/drawing/2014/main" id="{DBC7A824-752E-4240-92EA-1CDA446560D2}"/>
              </a:ext>
            </a:extLst>
          </p:cNvPr>
          <p:cNvSpPr>
            <a:spLocks noGrp="1"/>
          </p:cNvSpPr>
          <p:nvPr>
            <p:ph idx="1"/>
          </p:nvPr>
        </p:nvSpPr>
        <p:spPr>
          <a:xfrm>
            <a:off x="913795" y="1910755"/>
            <a:ext cx="10353762" cy="4517888"/>
          </a:xfrm>
        </p:spPr>
        <p:txBody>
          <a:bodyPr/>
          <a:lstStyle/>
          <a:p>
            <a:pPr marL="457200" indent="-457200">
              <a:buFont typeface="+mj-lt"/>
              <a:buAutoNum type="arabicPeriod"/>
            </a:pPr>
            <a:r>
              <a:rPr lang="en-US" dirty="0"/>
              <a:t>Focus on expanding sales in the top-performing regions, such as Sub-Saharan Africa and Europe.</a:t>
            </a:r>
          </a:p>
          <a:p>
            <a:pPr marL="457200" indent="-457200">
              <a:buFont typeface="+mj-lt"/>
              <a:buAutoNum type="arabicPeriod"/>
            </a:pPr>
            <a:r>
              <a:rPr lang="en-US" dirty="0"/>
              <a:t>Prioritize the development and marketing of Cosmetics and Clothes product categories, as they have shown the highest revenue and profitability.</a:t>
            </a:r>
          </a:p>
          <a:p>
            <a:pPr marL="457200" indent="-457200">
              <a:buFont typeface="+mj-lt"/>
              <a:buAutoNum type="arabicPeriod"/>
            </a:pPr>
            <a:r>
              <a:rPr lang="en-US" dirty="0"/>
              <a:t>Investigate the reasons behind the relatively low profitability of the Fruits category and consider ways to improve its performance.</a:t>
            </a:r>
          </a:p>
          <a:p>
            <a:pPr marL="457200" indent="-457200">
              <a:buFont typeface="+mj-lt"/>
              <a:buAutoNum type="arabicPeriod"/>
            </a:pPr>
            <a:r>
              <a:rPr lang="en-US" dirty="0"/>
              <a:t>Analyze the differences in performance between the Offline and Online sales channels to identify opportunities for optimization and growth.</a:t>
            </a:r>
          </a:p>
          <a:p>
            <a:pPr marL="457200" indent="-457200">
              <a:buFont typeface="+mj-lt"/>
              <a:buAutoNum type="arabicPeriod"/>
            </a:pPr>
            <a:r>
              <a:rPr lang="en-US" dirty="0"/>
              <a:t>Allocate more resources towards fulfilling high-priority orders, as they have demonstrated the highest revenue and profit potential.</a:t>
            </a:r>
            <a:endParaRPr lang="en-IN" dirty="0"/>
          </a:p>
        </p:txBody>
      </p:sp>
    </p:spTree>
    <p:extLst>
      <p:ext uri="{BB962C8B-B14F-4D97-AF65-F5344CB8AC3E}">
        <p14:creationId xmlns:p14="http://schemas.microsoft.com/office/powerpoint/2010/main" val="63085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40833-502A-4981-B192-921B47C6EB15}"/>
              </a:ext>
            </a:extLst>
          </p:cNvPr>
          <p:cNvSpPr>
            <a:spLocks noGrp="1"/>
          </p:cNvSpPr>
          <p:nvPr>
            <p:ph idx="1"/>
          </p:nvPr>
        </p:nvSpPr>
        <p:spPr>
          <a:xfrm>
            <a:off x="636959" y="2608975"/>
            <a:ext cx="10353762" cy="3224169"/>
          </a:xfrm>
        </p:spPr>
        <p:txBody>
          <a:bodyPr>
            <a:normAutofit/>
          </a:bodyPr>
          <a:lstStyle/>
          <a:p>
            <a:pPr marL="0" indent="0" algn="ctr">
              <a:buNone/>
            </a:pPr>
            <a:r>
              <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42625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907B-B4DC-4520-982E-E9DE7719BF31}"/>
              </a:ext>
            </a:extLst>
          </p:cNvPr>
          <p:cNvSpPr>
            <a:spLocks noGrp="1"/>
          </p:cNvSpPr>
          <p:nvPr>
            <p:ph type="title"/>
          </p:nvPr>
        </p:nvSpPr>
        <p:spPr/>
        <p:txBody>
          <a:bodyPr/>
          <a:lstStyle/>
          <a:p>
            <a:pPr algn="l"/>
            <a:r>
              <a:rPr lang="en-IN" dirty="0">
                <a:effectLst/>
              </a:rPr>
              <a:t>Introduction</a:t>
            </a:r>
            <a:br>
              <a:rPr lang="en-IN" dirty="0">
                <a:effectLst/>
              </a:rPr>
            </a:br>
            <a:endParaRPr lang="en-IN" dirty="0"/>
          </a:p>
        </p:txBody>
      </p:sp>
      <p:sp>
        <p:nvSpPr>
          <p:cNvPr id="3" name="Content Placeholder 2">
            <a:extLst>
              <a:ext uri="{FF2B5EF4-FFF2-40B4-BE49-F238E27FC236}">
                <a16:creationId xmlns:a16="http://schemas.microsoft.com/office/drawing/2014/main" id="{E6926B8A-40B4-44A3-90D9-F3EBCB78FD88}"/>
              </a:ext>
            </a:extLst>
          </p:cNvPr>
          <p:cNvSpPr>
            <a:spLocks noGrp="1"/>
          </p:cNvSpPr>
          <p:nvPr>
            <p:ph idx="1"/>
          </p:nvPr>
        </p:nvSpPr>
        <p:spPr/>
        <p:txBody>
          <a:bodyPr/>
          <a:lstStyle/>
          <a:p>
            <a:pPr marL="0" indent="0">
              <a:buNone/>
            </a:pPr>
            <a:r>
              <a:rPr lang="en-US" b="1" dirty="0">
                <a:effectLst/>
              </a:rPr>
              <a:t>Amazon</a:t>
            </a:r>
            <a:r>
              <a:rPr lang="en-US" dirty="0">
                <a:effectLst/>
              </a:rPr>
              <a:t> is an American multinational technology company that specializes in e-commerce, cloud computing, digital streaming, and artificial intelligence. It is one of the Biggest </a:t>
            </a:r>
            <a:r>
              <a:rPr lang="en-US" b="1" dirty="0">
                <a:effectLst/>
              </a:rPr>
              <a:t>e-commerce</a:t>
            </a:r>
            <a:r>
              <a:rPr lang="en-US" dirty="0">
                <a:effectLst/>
              </a:rPr>
              <a:t> chain in </a:t>
            </a:r>
            <a:r>
              <a:rPr lang="en-US" b="1" dirty="0">
                <a:effectLst/>
              </a:rPr>
              <a:t>India</a:t>
            </a:r>
            <a:r>
              <a:rPr lang="en-US" dirty="0">
                <a:effectLst/>
              </a:rPr>
              <a:t>.</a:t>
            </a:r>
          </a:p>
          <a:p>
            <a:pPr marL="0" indent="0">
              <a:buNone/>
            </a:pPr>
            <a:endParaRPr lang="en-US" dirty="0">
              <a:effectLst/>
            </a:endParaRPr>
          </a:p>
          <a:p>
            <a:pPr marL="0" indent="0">
              <a:buNone/>
            </a:pPr>
            <a:r>
              <a:rPr lang="en-US" dirty="0">
                <a:effectLst/>
              </a:rPr>
              <a:t>However management has gained importance to meet increasing competition and the need for improved methods of distribution to reduce cost and to increase profits.</a:t>
            </a:r>
            <a:endParaRPr lang="en-IN" dirty="0"/>
          </a:p>
        </p:txBody>
      </p:sp>
    </p:spTree>
    <p:extLst>
      <p:ext uri="{BB962C8B-B14F-4D97-AF65-F5344CB8AC3E}">
        <p14:creationId xmlns:p14="http://schemas.microsoft.com/office/powerpoint/2010/main" val="134659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E5F0-5302-4F9F-A7CC-5690611EE4D7}"/>
              </a:ext>
            </a:extLst>
          </p:cNvPr>
          <p:cNvSpPr>
            <a:spLocks noGrp="1"/>
          </p:cNvSpPr>
          <p:nvPr>
            <p:ph type="title"/>
          </p:nvPr>
        </p:nvSpPr>
        <p:spPr/>
        <p:txBody>
          <a:bodyPr/>
          <a:lstStyle/>
          <a:p>
            <a:pPr algn="l"/>
            <a:r>
              <a:rPr lang="en-IN" dirty="0"/>
              <a:t>Overview</a:t>
            </a:r>
          </a:p>
        </p:txBody>
      </p:sp>
      <p:sp>
        <p:nvSpPr>
          <p:cNvPr id="3" name="Content Placeholder 2">
            <a:extLst>
              <a:ext uri="{FF2B5EF4-FFF2-40B4-BE49-F238E27FC236}">
                <a16:creationId xmlns:a16="http://schemas.microsoft.com/office/drawing/2014/main" id="{4ED0E78B-3D86-4274-AF21-32B637D35669}"/>
              </a:ext>
            </a:extLst>
          </p:cNvPr>
          <p:cNvSpPr>
            <a:spLocks noGrp="1"/>
          </p:cNvSpPr>
          <p:nvPr>
            <p:ph idx="1"/>
          </p:nvPr>
        </p:nvSpPr>
        <p:spPr/>
        <p:txBody>
          <a:bodyPr/>
          <a:lstStyle/>
          <a:p>
            <a:r>
              <a:rPr lang="en-US" dirty="0"/>
              <a:t>The dataset contains sales data for various product categories across different regions and countries.</a:t>
            </a:r>
          </a:p>
          <a:p>
            <a:r>
              <a:rPr lang="en-US" dirty="0"/>
              <a:t>The data includes information such as the region, country, product type, sales channel, order priority, order date, order ID, ship date, units sold, unit price, unit cost, total revenue, total cost, and total profit.</a:t>
            </a:r>
          </a:p>
          <a:p>
            <a:r>
              <a:rPr lang="en-US" dirty="0"/>
              <a:t>The data spans from 2010 to 2017, covering a 7-year period.</a:t>
            </a:r>
            <a:endParaRPr lang="en-IN" dirty="0"/>
          </a:p>
        </p:txBody>
      </p:sp>
    </p:spTree>
    <p:extLst>
      <p:ext uri="{BB962C8B-B14F-4D97-AF65-F5344CB8AC3E}">
        <p14:creationId xmlns:p14="http://schemas.microsoft.com/office/powerpoint/2010/main" val="37177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0CF1B40-4D69-4D79-8AE8-3C6D3FD8F765}"/>
              </a:ext>
            </a:extLst>
          </p:cNvPr>
          <p:cNvPicPr>
            <a:picLocks noChangeAspect="1"/>
          </p:cNvPicPr>
          <p:nvPr/>
        </p:nvPicPr>
        <p:blipFill>
          <a:blip r:embed="rId2"/>
          <a:stretch>
            <a:fillRect/>
          </a:stretch>
        </p:blipFill>
        <p:spPr>
          <a:xfrm>
            <a:off x="0" y="17930"/>
            <a:ext cx="7449424" cy="6858000"/>
          </a:xfrm>
          <a:prstGeom prst="rect">
            <a:avLst/>
          </a:prstGeom>
        </p:spPr>
      </p:pic>
      <p:graphicFrame>
        <p:nvGraphicFramePr>
          <p:cNvPr id="23" name="Diagram 22">
            <a:extLst>
              <a:ext uri="{FF2B5EF4-FFF2-40B4-BE49-F238E27FC236}">
                <a16:creationId xmlns:a16="http://schemas.microsoft.com/office/drawing/2014/main" id="{164FCA28-5561-4116-9074-2C1CBFAC26A8}"/>
              </a:ext>
            </a:extLst>
          </p:cNvPr>
          <p:cNvGraphicFramePr/>
          <p:nvPr>
            <p:extLst>
              <p:ext uri="{D42A27DB-BD31-4B8C-83A1-F6EECF244321}">
                <p14:modId xmlns:p14="http://schemas.microsoft.com/office/powerpoint/2010/main" val="429647295"/>
              </p:ext>
            </p:extLst>
          </p:nvPr>
        </p:nvGraphicFramePr>
        <p:xfrm>
          <a:off x="6570444" y="0"/>
          <a:ext cx="5621556"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Oval 23">
            <a:extLst>
              <a:ext uri="{FF2B5EF4-FFF2-40B4-BE49-F238E27FC236}">
                <a16:creationId xmlns:a16="http://schemas.microsoft.com/office/drawing/2014/main" id="{67AE6FAE-3993-4358-9841-E20418BC1D7E}"/>
              </a:ext>
            </a:extLst>
          </p:cNvPr>
          <p:cNvSpPr/>
          <p:nvPr/>
        </p:nvSpPr>
        <p:spPr>
          <a:xfrm flipV="1">
            <a:off x="7449424" y="3203824"/>
            <a:ext cx="54029" cy="225176"/>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 name="Oval 24">
            <a:extLst>
              <a:ext uri="{FF2B5EF4-FFF2-40B4-BE49-F238E27FC236}">
                <a16:creationId xmlns:a16="http://schemas.microsoft.com/office/drawing/2014/main" id="{8DCC5DF3-D3B7-4677-B665-4F2A4D214B36}"/>
              </a:ext>
            </a:extLst>
          </p:cNvPr>
          <p:cNvSpPr/>
          <p:nvPr/>
        </p:nvSpPr>
        <p:spPr>
          <a:xfrm flipV="1">
            <a:off x="7439554" y="940765"/>
            <a:ext cx="54029" cy="225176"/>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26" name="Picture 25">
            <a:extLst>
              <a:ext uri="{FF2B5EF4-FFF2-40B4-BE49-F238E27FC236}">
                <a16:creationId xmlns:a16="http://schemas.microsoft.com/office/drawing/2014/main" id="{ABBC29B0-9F22-42B3-AA3A-919F552B97D0}"/>
              </a:ext>
            </a:extLst>
          </p:cNvPr>
          <p:cNvPicPr>
            <a:picLocks noChangeAspect="1"/>
          </p:cNvPicPr>
          <p:nvPr/>
        </p:nvPicPr>
        <p:blipFill>
          <a:blip r:embed="rId8"/>
          <a:stretch>
            <a:fillRect/>
          </a:stretch>
        </p:blipFill>
        <p:spPr>
          <a:xfrm>
            <a:off x="8060" y="26895"/>
            <a:ext cx="1650411" cy="242047"/>
          </a:xfrm>
          <a:prstGeom prst="rect">
            <a:avLst/>
          </a:prstGeom>
        </p:spPr>
      </p:pic>
    </p:spTree>
    <p:extLst>
      <p:ext uri="{BB962C8B-B14F-4D97-AF65-F5344CB8AC3E}">
        <p14:creationId xmlns:p14="http://schemas.microsoft.com/office/powerpoint/2010/main" val="144227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FD5A-EB3E-46CA-8FFA-DA62E95D699C}"/>
              </a:ext>
            </a:extLst>
          </p:cNvPr>
          <p:cNvSpPr>
            <a:spLocks noGrp="1"/>
          </p:cNvSpPr>
          <p:nvPr>
            <p:ph type="title"/>
          </p:nvPr>
        </p:nvSpPr>
        <p:spPr>
          <a:xfrm>
            <a:off x="0" y="23181"/>
            <a:ext cx="10353761" cy="1326321"/>
          </a:xfrm>
        </p:spPr>
        <p:txBody>
          <a:bodyPr/>
          <a:lstStyle/>
          <a:p>
            <a:pPr algn="l"/>
            <a:r>
              <a:rPr lang="en-IN" dirty="0"/>
              <a:t>Regional Breakdown</a:t>
            </a:r>
          </a:p>
        </p:txBody>
      </p:sp>
      <p:graphicFrame>
        <p:nvGraphicFramePr>
          <p:cNvPr id="4" name="Content Placeholder 3">
            <a:extLst>
              <a:ext uri="{FF2B5EF4-FFF2-40B4-BE49-F238E27FC236}">
                <a16:creationId xmlns:a16="http://schemas.microsoft.com/office/drawing/2014/main" id="{EDCA3163-8513-482F-B077-4C09663C0711}"/>
              </a:ext>
            </a:extLst>
          </p:cNvPr>
          <p:cNvGraphicFramePr>
            <a:graphicFrameLocks noGrp="1"/>
          </p:cNvGraphicFramePr>
          <p:nvPr>
            <p:ph idx="1"/>
            <p:extLst>
              <p:ext uri="{D42A27DB-BD31-4B8C-83A1-F6EECF244321}">
                <p14:modId xmlns:p14="http://schemas.microsoft.com/office/powerpoint/2010/main" val="3789644192"/>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F081001-A543-4B62-B11E-57C375683389}"/>
              </a:ext>
            </a:extLst>
          </p:cNvPr>
          <p:cNvSpPr/>
          <p:nvPr/>
        </p:nvSpPr>
        <p:spPr>
          <a:xfrm>
            <a:off x="3876996" y="2783528"/>
            <a:ext cx="1132745" cy="133264"/>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C7C16B63-8FB8-42B8-8633-489450074F18}"/>
              </a:ext>
            </a:extLst>
          </p:cNvPr>
          <p:cNvSpPr/>
          <p:nvPr/>
        </p:nvSpPr>
        <p:spPr>
          <a:xfrm>
            <a:off x="5831630" y="2500880"/>
            <a:ext cx="1132745" cy="133264"/>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Rectangle 8">
            <a:extLst>
              <a:ext uri="{FF2B5EF4-FFF2-40B4-BE49-F238E27FC236}">
                <a16:creationId xmlns:a16="http://schemas.microsoft.com/office/drawing/2014/main" id="{4EA76145-6AE7-4F91-8CE4-357ACBFC5D21}"/>
              </a:ext>
            </a:extLst>
          </p:cNvPr>
          <p:cNvSpPr/>
          <p:nvPr/>
        </p:nvSpPr>
        <p:spPr>
          <a:xfrm>
            <a:off x="5831630" y="2795473"/>
            <a:ext cx="1132745" cy="133264"/>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Rectangle 9">
            <a:extLst>
              <a:ext uri="{FF2B5EF4-FFF2-40B4-BE49-F238E27FC236}">
                <a16:creationId xmlns:a16="http://schemas.microsoft.com/office/drawing/2014/main" id="{7257810B-1605-4F48-9368-816502735CB2}"/>
              </a:ext>
            </a:extLst>
          </p:cNvPr>
          <p:cNvSpPr/>
          <p:nvPr/>
        </p:nvSpPr>
        <p:spPr>
          <a:xfrm>
            <a:off x="7542631" y="2783528"/>
            <a:ext cx="1643314" cy="145209"/>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aphicFrame>
        <p:nvGraphicFramePr>
          <p:cNvPr id="5" name="Diagram 4">
            <a:extLst>
              <a:ext uri="{FF2B5EF4-FFF2-40B4-BE49-F238E27FC236}">
                <a16:creationId xmlns:a16="http://schemas.microsoft.com/office/drawing/2014/main" id="{98FC8F22-2330-4FB3-B9F0-63F61EC94E5A}"/>
              </a:ext>
            </a:extLst>
          </p:cNvPr>
          <p:cNvGraphicFramePr/>
          <p:nvPr>
            <p:extLst>
              <p:ext uri="{D42A27DB-BD31-4B8C-83A1-F6EECF244321}">
                <p14:modId xmlns:p14="http://schemas.microsoft.com/office/powerpoint/2010/main" val="2377495829"/>
              </p:ext>
            </p:extLst>
          </p:nvPr>
        </p:nvGraphicFramePr>
        <p:xfrm>
          <a:off x="3548542" y="2155972"/>
          <a:ext cx="8643457" cy="989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extBox 10">
            <a:extLst>
              <a:ext uri="{FF2B5EF4-FFF2-40B4-BE49-F238E27FC236}">
                <a16:creationId xmlns:a16="http://schemas.microsoft.com/office/drawing/2014/main" id="{CE38908E-E71B-4D30-ABE4-E5C48C4FD1B3}"/>
              </a:ext>
            </a:extLst>
          </p:cNvPr>
          <p:cNvSpPr txBox="1"/>
          <p:nvPr/>
        </p:nvSpPr>
        <p:spPr>
          <a:xfrm>
            <a:off x="3615655" y="3791824"/>
            <a:ext cx="4781725" cy="461665"/>
          </a:xfrm>
          <a:prstGeom prst="rect">
            <a:avLst/>
          </a:prstGeom>
          <a:noFill/>
        </p:spPr>
        <p:txBody>
          <a:bodyPr wrap="square" rtlCol="0">
            <a:spAutoFit/>
          </a:bodyPr>
          <a:lstStyle/>
          <a:p>
            <a:r>
              <a:rPr lang="en-IN" sz="2400" dirty="0"/>
              <a:t>Sub-Saharan Africa    28.2 M   </a:t>
            </a:r>
          </a:p>
        </p:txBody>
      </p:sp>
      <p:pic>
        <p:nvPicPr>
          <p:cNvPr id="13" name="Graphic 12" descr="Dollar">
            <a:extLst>
              <a:ext uri="{FF2B5EF4-FFF2-40B4-BE49-F238E27FC236}">
                <a16:creationId xmlns:a16="http://schemas.microsoft.com/office/drawing/2014/main" id="{0304B1D4-D69E-41DD-89FA-342DF68F61F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98002" y="3877275"/>
            <a:ext cx="290761" cy="290761"/>
          </a:xfrm>
          <a:prstGeom prst="rect">
            <a:avLst/>
          </a:prstGeom>
        </p:spPr>
      </p:pic>
      <p:sp>
        <p:nvSpPr>
          <p:cNvPr id="14" name="TextBox 13">
            <a:extLst>
              <a:ext uri="{FF2B5EF4-FFF2-40B4-BE49-F238E27FC236}">
                <a16:creationId xmlns:a16="http://schemas.microsoft.com/office/drawing/2014/main" id="{42392F17-36FD-479D-8E46-0BCBC4CA63BD}"/>
              </a:ext>
            </a:extLst>
          </p:cNvPr>
          <p:cNvSpPr txBox="1"/>
          <p:nvPr/>
        </p:nvSpPr>
        <p:spPr>
          <a:xfrm>
            <a:off x="3548542" y="5059959"/>
            <a:ext cx="4781725" cy="461665"/>
          </a:xfrm>
          <a:prstGeom prst="rect">
            <a:avLst/>
          </a:prstGeom>
          <a:noFill/>
        </p:spPr>
        <p:txBody>
          <a:bodyPr wrap="square" rtlCol="0">
            <a:spAutoFit/>
          </a:bodyPr>
          <a:lstStyle/>
          <a:p>
            <a:r>
              <a:rPr lang="en-IN" sz="2400" dirty="0"/>
              <a:t>Europe   12.4 M   </a:t>
            </a:r>
          </a:p>
        </p:txBody>
      </p:sp>
      <p:pic>
        <p:nvPicPr>
          <p:cNvPr id="15" name="Graphic 14" descr="Dollar">
            <a:extLst>
              <a:ext uri="{FF2B5EF4-FFF2-40B4-BE49-F238E27FC236}">
                <a16:creationId xmlns:a16="http://schemas.microsoft.com/office/drawing/2014/main" id="{E3B7ADB1-F83A-45E3-B80D-2B3D50952C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29323" y="5162188"/>
            <a:ext cx="290761" cy="290761"/>
          </a:xfrm>
          <a:prstGeom prst="rect">
            <a:avLst/>
          </a:prstGeom>
        </p:spPr>
      </p:pic>
    </p:spTree>
    <p:extLst>
      <p:ext uri="{BB962C8B-B14F-4D97-AF65-F5344CB8AC3E}">
        <p14:creationId xmlns:p14="http://schemas.microsoft.com/office/powerpoint/2010/main" val="394548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1874-5C4C-40FF-AF26-E71C97639D4E}"/>
              </a:ext>
            </a:extLst>
          </p:cNvPr>
          <p:cNvSpPr>
            <a:spLocks noGrp="1"/>
          </p:cNvSpPr>
          <p:nvPr>
            <p:ph type="title"/>
          </p:nvPr>
        </p:nvSpPr>
        <p:spPr>
          <a:xfrm>
            <a:off x="0" y="18947"/>
            <a:ext cx="10353761" cy="1326321"/>
          </a:xfrm>
        </p:spPr>
        <p:txBody>
          <a:bodyPr/>
          <a:lstStyle/>
          <a:p>
            <a:pPr algn="l"/>
            <a:r>
              <a:rPr lang="en-IN" dirty="0"/>
              <a:t>Top Performing Countries</a:t>
            </a:r>
          </a:p>
        </p:txBody>
      </p:sp>
      <p:graphicFrame>
        <p:nvGraphicFramePr>
          <p:cNvPr id="4" name="Content Placeholder 3">
            <a:extLst>
              <a:ext uri="{FF2B5EF4-FFF2-40B4-BE49-F238E27FC236}">
                <a16:creationId xmlns:a16="http://schemas.microsoft.com/office/drawing/2014/main" id="{8BF3CBB1-B372-439E-B7FE-3D132EA5DACE}"/>
              </a:ext>
            </a:extLst>
          </p:cNvPr>
          <p:cNvGraphicFramePr>
            <a:graphicFrameLocks noGrp="1"/>
          </p:cNvGraphicFramePr>
          <p:nvPr>
            <p:ph idx="1"/>
            <p:extLst>
              <p:ext uri="{D42A27DB-BD31-4B8C-83A1-F6EECF244321}">
                <p14:modId xmlns:p14="http://schemas.microsoft.com/office/powerpoint/2010/main" val="790800246"/>
              </p:ext>
            </p:extLst>
          </p:nvPr>
        </p:nvGraphicFramePr>
        <p:xfrm>
          <a:off x="1563272" y="1961690"/>
          <a:ext cx="9024967" cy="4286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9FDD43E1-367A-412A-9E6B-1D9BDB9118A5}"/>
              </a:ext>
            </a:extLst>
          </p:cNvPr>
          <p:cNvGraphicFramePr/>
          <p:nvPr>
            <p:extLst>
              <p:ext uri="{D42A27DB-BD31-4B8C-83A1-F6EECF244321}">
                <p14:modId xmlns:p14="http://schemas.microsoft.com/office/powerpoint/2010/main" val="4140415402"/>
              </p:ext>
            </p:extLst>
          </p:nvPr>
        </p:nvGraphicFramePr>
        <p:xfrm>
          <a:off x="1837347" y="3247403"/>
          <a:ext cx="3580688" cy="13929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502015E9-ABC1-406A-A2D4-B5E04CF308EA}"/>
              </a:ext>
            </a:extLst>
          </p:cNvPr>
          <p:cNvGraphicFramePr/>
          <p:nvPr>
            <p:extLst>
              <p:ext uri="{D42A27DB-BD31-4B8C-83A1-F6EECF244321}">
                <p14:modId xmlns:p14="http://schemas.microsoft.com/office/powerpoint/2010/main" val="356926997"/>
              </p:ext>
            </p:extLst>
          </p:nvPr>
        </p:nvGraphicFramePr>
        <p:xfrm>
          <a:off x="5920812" y="3861275"/>
          <a:ext cx="3580688" cy="139296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4377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F0A7-F8B9-4C43-A4ED-1D5F87116151}"/>
              </a:ext>
            </a:extLst>
          </p:cNvPr>
          <p:cNvSpPr>
            <a:spLocks noGrp="1"/>
          </p:cNvSpPr>
          <p:nvPr>
            <p:ph type="title"/>
          </p:nvPr>
        </p:nvSpPr>
        <p:spPr>
          <a:xfrm>
            <a:off x="0" y="0"/>
            <a:ext cx="10353761" cy="1326321"/>
          </a:xfrm>
        </p:spPr>
        <p:txBody>
          <a:bodyPr/>
          <a:lstStyle/>
          <a:p>
            <a:pPr algn="l"/>
            <a:r>
              <a:rPr lang="en-IN" dirty="0"/>
              <a:t>Product Performance</a:t>
            </a:r>
          </a:p>
        </p:txBody>
      </p:sp>
      <p:graphicFrame>
        <p:nvGraphicFramePr>
          <p:cNvPr id="4" name="Content Placeholder 3">
            <a:extLst>
              <a:ext uri="{FF2B5EF4-FFF2-40B4-BE49-F238E27FC236}">
                <a16:creationId xmlns:a16="http://schemas.microsoft.com/office/drawing/2014/main" id="{165A29DC-9B00-4B7B-9512-CAA58565217C}"/>
              </a:ext>
            </a:extLst>
          </p:cNvPr>
          <p:cNvGraphicFramePr>
            <a:graphicFrameLocks noGrp="1"/>
          </p:cNvGraphicFramePr>
          <p:nvPr>
            <p:ph idx="1"/>
            <p:extLst>
              <p:ext uri="{D42A27DB-BD31-4B8C-83A1-F6EECF244321}">
                <p14:modId xmlns:p14="http://schemas.microsoft.com/office/powerpoint/2010/main" val="1731876182"/>
              </p:ext>
            </p:extLst>
          </p:nvPr>
        </p:nvGraphicFramePr>
        <p:xfrm>
          <a:off x="914400" y="2095498"/>
          <a:ext cx="10353675" cy="4053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23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2BD7-022C-4890-9968-FF87A131B6E5}"/>
              </a:ext>
            </a:extLst>
          </p:cNvPr>
          <p:cNvSpPr>
            <a:spLocks noGrp="1"/>
          </p:cNvSpPr>
          <p:nvPr>
            <p:ph type="title"/>
          </p:nvPr>
        </p:nvSpPr>
        <p:spPr>
          <a:xfrm>
            <a:off x="0" y="0"/>
            <a:ext cx="10353761" cy="1326321"/>
          </a:xfrm>
        </p:spPr>
        <p:txBody>
          <a:bodyPr/>
          <a:lstStyle/>
          <a:p>
            <a:pPr algn="l"/>
            <a:r>
              <a:rPr lang="en-IN" dirty="0"/>
              <a:t>Sales Channels</a:t>
            </a:r>
          </a:p>
        </p:txBody>
      </p:sp>
      <p:graphicFrame>
        <p:nvGraphicFramePr>
          <p:cNvPr id="3" name="Diagram 2">
            <a:extLst>
              <a:ext uri="{FF2B5EF4-FFF2-40B4-BE49-F238E27FC236}">
                <a16:creationId xmlns:a16="http://schemas.microsoft.com/office/drawing/2014/main" id="{6AE72050-9F1D-44F6-8C74-3DF62BCA5C5D}"/>
              </a:ext>
            </a:extLst>
          </p:cNvPr>
          <p:cNvGraphicFramePr/>
          <p:nvPr>
            <p:extLst>
              <p:ext uri="{D42A27DB-BD31-4B8C-83A1-F6EECF244321}">
                <p14:modId xmlns:p14="http://schemas.microsoft.com/office/powerpoint/2010/main" val="1532195647"/>
              </p:ext>
            </p:extLst>
          </p:nvPr>
        </p:nvGraphicFramePr>
        <p:xfrm>
          <a:off x="2032000" y="116428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3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2C83-09B4-4036-B6FA-6FE5823D8C0F}"/>
              </a:ext>
            </a:extLst>
          </p:cNvPr>
          <p:cNvSpPr>
            <a:spLocks noGrp="1"/>
          </p:cNvSpPr>
          <p:nvPr>
            <p:ph type="title"/>
          </p:nvPr>
        </p:nvSpPr>
        <p:spPr>
          <a:xfrm>
            <a:off x="0" y="0"/>
            <a:ext cx="10353761" cy="1326321"/>
          </a:xfrm>
        </p:spPr>
        <p:txBody>
          <a:bodyPr/>
          <a:lstStyle/>
          <a:p>
            <a:pPr algn="l"/>
            <a:r>
              <a:rPr lang="en-IN" dirty="0"/>
              <a:t>Order Priorities</a:t>
            </a:r>
          </a:p>
        </p:txBody>
      </p:sp>
      <p:graphicFrame>
        <p:nvGraphicFramePr>
          <p:cNvPr id="3" name="Diagram 2">
            <a:extLst>
              <a:ext uri="{FF2B5EF4-FFF2-40B4-BE49-F238E27FC236}">
                <a16:creationId xmlns:a16="http://schemas.microsoft.com/office/drawing/2014/main" id="{2D315530-D08F-4D44-8B20-7CEC519E8101}"/>
              </a:ext>
            </a:extLst>
          </p:cNvPr>
          <p:cNvGraphicFramePr/>
          <p:nvPr>
            <p:extLst>
              <p:ext uri="{D42A27DB-BD31-4B8C-83A1-F6EECF244321}">
                <p14:modId xmlns:p14="http://schemas.microsoft.com/office/powerpoint/2010/main" val="4087763108"/>
              </p:ext>
            </p:extLst>
          </p:nvPr>
        </p:nvGraphicFramePr>
        <p:xfrm>
          <a:off x="185955" y="1155895"/>
          <a:ext cx="11820089" cy="5068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211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765</TotalTime>
  <Words>495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Arial Rounded MT Bold</vt:lpstr>
      <vt:lpstr>Bookman Old Style</vt:lpstr>
      <vt:lpstr>Rockwell</vt:lpstr>
      <vt:lpstr>Damask</vt:lpstr>
      <vt:lpstr>Analysing Amazon Sales data</vt:lpstr>
      <vt:lpstr>Introduction </vt:lpstr>
      <vt:lpstr>Overview</vt:lpstr>
      <vt:lpstr>PowerPoint Presentation</vt:lpstr>
      <vt:lpstr>Regional Breakdown</vt:lpstr>
      <vt:lpstr>Top Performing Countries</vt:lpstr>
      <vt:lpstr>Product Performance</vt:lpstr>
      <vt:lpstr>Sales Channels</vt:lpstr>
      <vt:lpstr>Order Priorities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Indranil Chowdhury</dc:creator>
  <cp:lastModifiedBy>Indranil Chowdhury</cp:lastModifiedBy>
  <cp:revision>38</cp:revision>
  <dcterms:created xsi:type="dcterms:W3CDTF">2024-04-23T13:10:11Z</dcterms:created>
  <dcterms:modified xsi:type="dcterms:W3CDTF">2024-06-27T05:49:48Z</dcterms:modified>
</cp:coreProperties>
</file>