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26F8-13CB-488A-8DAD-998A1CA8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404534"/>
            <a:ext cx="9096291" cy="1646302"/>
          </a:xfrm>
        </p:spPr>
        <p:txBody>
          <a:bodyPr/>
          <a:lstStyle/>
          <a:p>
            <a:r>
              <a:rPr lang="en-IN" sz="4800" dirty="0"/>
              <a:t>Crop Production Analysis in India</a:t>
            </a:r>
          </a:p>
        </p:txBody>
      </p:sp>
    </p:spTree>
    <p:extLst>
      <p:ext uri="{BB962C8B-B14F-4D97-AF65-F5344CB8AC3E}">
        <p14:creationId xmlns:p14="http://schemas.microsoft.com/office/powerpoint/2010/main" val="279686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1993-85AE-40B8-BCBE-57A53ECF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49" y="2474752"/>
            <a:ext cx="8596668" cy="356661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IN" sz="9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0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ED3-C4E8-4D6C-921D-D61D173A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0EA7-14FF-413A-A83A-250B0707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Agriculture business domain, as a vital part of the overall supply chain, is</a:t>
            </a:r>
          </a:p>
          <a:p>
            <a:pPr marL="0" indent="0">
              <a:buNone/>
            </a:pPr>
            <a:r>
              <a:rPr lang="en-US" dirty="0"/>
              <a:t>expected to highly evolve in the upcoming years via the developments, which are</a:t>
            </a:r>
          </a:p>
          <a:p>
            <a:pPr marL="0" indent="0">
              <a:buNone/>
            </a:pPr>
            <a:r>
              <a:rPr lang="en-US" dirty="0"/>
              <a:t>taking place on the side of the Future Internet. This paper presents a novel</a:t>
            </a:r>
          </a:p>
          <a:p>
            <a:pPr marL="0" indent="0">
              <a:buNone/>
            </a:pPr>
            <a:r>
              <a:rPr lang="en-US" dirty="0"/>
              <a:t>Business-to-Business collaboration platform from the agri-food sector perspective,</a:t>
            </a:r>
          </a:p>
          <a:p>
            <a:pPr marL="0" indent="0">
              <a:buNone/>
            </a:pPr>
            <a:r>
              <a:rPr lang="en-US" dirty="0"/>
              <a:t>which aims to facilitate the collaboration of numerous stakeholders belonging to</a:t>
            </a:r>
          </a:p>
          <a:p>
            <a:pPr marL="0" indent="0">
              <a:buNone/>
            </a:pPr>
            <a:r>
              <a:rPr lang="en-US" dirty="0"/>
              <a:t>associated business domains, in an effective and flexible manner.</a:t>
            </a:r>
          </a:p>
          <a:p>
            <a:pPr marL="0" indent="0">
              <a:buNone/>
            </a:pPr>
            <a:r>
              <a:rPr lang="en-US" dirty="0"/>
              <a:t>This dataset provides a huge amount of information on crop production in India</a:t>
            </a:r>
          </a:p>
          <a:p>
            <a:pPr marL="0" indent="0">
              <a:buNone/>
            </a:pPr>
            <a:r>
              <a:rPr lang="en-US" dirty="0"/>
              <a:t>ranging from several years. Based on the Information the ultimate goal would be to</a:t>
            </a:r>
          </a:p>
          <a:p>
            <a:pPr marL="0" indent="0">
              <a:buNone/>
            </a:pPr>
            <a:r>
              <a:rPr lang="en-US" dirty="0"/>
              <a:t>predict crop production and find important insights highlighting key indicators and</a:t>
            </a:r>
          </a:p>
          <a:p>
            <a:pPr marL="0" indent="0">
              <a:buNone/>
            </a:pPr>
            <a:r>
              <a:rPr lang="en-US" dirty="0"/>
              <a:t>metrics that influence crop production.</a:t>
            </a:r>
          </a:p>
        </p:txBody>
      </p:sp>
    </p:spTree>
    <p:extLst>
      <p:ext uri="{BB962C8B-B14F-4D97-AF65-F5344CB8AC3E}">
        <p14:creationId xmlns:p14="http://schemas.microsoft.com/office/powerpoint/2010/main" val="297961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6F9D-1BEA-4F56-B1AB-F3FD9183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C2C3-97F9-4B1D-8987-7EB71413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time frame of the data is form 1997 to 2015 approx.</a:t>
            </a:r>
          </a:p>
          <a:p>
            <a:pPr>
              <a:lnSpc>
                <a:spcPct val="200000"/>
              </a:lnSpc>
            </a:pPr>
            <a:r>
              <a:rPr lang="en-US" dirty="0"/>
              <a:t>The whole data consist of 33 States &amp; 652 Districts.</a:t>
            </a:r>
          </a:p>
          <a:p>
            <a:pPr>
              <a:lnSpc>
                <a:spcPct val="200000"/>
              </a:lnSpc>
            </a:pPr>
            <a:r>
              <a:rPr lang="en-US" dirty="0"/>
              <a:t>The timing of the farming is divided into 6 seasons.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124 different crop has being grown through out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EB9E-3F2C-4BB1-AE1D-F3FC1F99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Production(Best &amp; worst)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A071-A0A6-44BC-84DA-031F4B5A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Kerala is the state in terms of productions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Coconut, Rice, Sugarcane are the most grown crop.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productions take place almost whole year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Chandigarh is the state in terms of productions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Maize, Potato, Wheat are the most grown crop.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productions take in Rabi Season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5FB2-28A7-4D84-9DC5-DF1CAC01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4D22-159D-4FC2-9B8D-F0F495B0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main production is take place Whole Year.</a:t>
            </a:r>
          </a:p>
          <a:p>
            <a:pPr>
              <a:lnSpc>
                <a:spcPct val="150000"/>
              </a:lnSpc>
            </a:pPr>
            <a:r>
              <a:rPr lang="en-US" dirty="0"/>
              <a:t>Kharif and Rabi are the most productive season.</a:t>
            </a:r>
          </a:p>
          <a:p>
            <a:pPr>
              <a:lnSpc>
                <a:spcPct val="150000"/>
              </a:lnSpc>
            </a:pPr>
            <a:r>
              <a:rPr lang="en-US" dirty="0"/>
              <a:t>Kharif has Sugarcane, Rice, Cotton(lint) are most grown crop.</a:t>
            </a:r>
          </a:p>
          <a:p>
            <a:pPr>
              <a:lnSpc>
                <a:spcPct val="150000"/>
              </a:lnSpc>
            </a:pPr>
            <a:r>
              <a:rPr lang="en-US" dirty="0"/>
              <a:t>Rabi Wheat, Potato, Rapeseed &amp; Mustard, are most grown crop.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02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8883-01B1-4D36-89B5-0120CBAD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</a:t>
            </a:r>
            <a:r>
              <a:rPr lang="en-IN" dirty="0"/>
              <a:t>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A4C5-CCEB-4BCD-9ED6-1D705D25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Area wise Uttar Pradesh, Madhya Pradesh, Maharashtra, </a:t>
            </a:r>
            <a:r>
              <a:rPr lang="en-IN" dirty="0"/>
              <a:t>Rajasthan, West Bengal are the most used state. </a:t>
            </a:r>
          </a:p>
          <a:p>
            <a:pPr>
              <a:lnSpc>
                <a:spcPct val="200000"/>
              </a:lnSpc>
            </a:pPr>
            <a:r>
              <a:rPr lang="en-IN" dirty="0"/>
              <a:t>The top 4 state has more then 53% Agriculture area among 33 state.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/>
              <a:t>ice, Wheat, Potato, Maize, </a:t>
            </a:r>
            <a:r>
              <a:rPr lang="en-IN" dirty="0" err="1"/>
              <a:t>Soyabean</a:t>
            </a:r>
            <a:r>
              <a:rPr lang="en-IN" dirty="0"/>
              <a:t> are the most area intensive crop.</a:t>
            </a:r>
          </a:p>
        </p:txBody>
      </p:sp>
    </p:spTree>
    <p:extLst>
      <p:ext uri="{BB962C8B-B14F-4D97-AF65-F5344CB8AC3E}">
        <p14:creationId xmlns:p14="http://schemas.microsoft.com/office/powerpoint/2010/main" val="371772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13A-2FE3-4C60-92F5-582355F2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Wise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E662-30A5-4B0D-8817-B060560E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Terms of Productions 2011, 2013, 2006 are the top 3 Years.</a:t>
            </a:r>
          </a:p>
          <a:p>
            <a:pPr>
              <a:lnSpc>
                <a:spcPct val="150000"/>
              </a:lnSpc>
            </a:pPr>
            <a:r>
              <a:rPr lang="en-US" dirty="0"/>
              <a:t>Those three years provide 25% (</a:t>
            </a:r>
            <a:r>
              <a:rPr lang="en-US" dirty="0" err="1"/>
              <a:t>approx</a:t>
            </a:r>
            <a:r>
              <a:rPr lang="en-US" dirty="0"/>
              <a:t>) Area in 19 years 1997-2015.</a:t>
            </a:r>
          </a:p>
          <a:p>
            <a:pPr>
              <a:lnSpc>
                <a:spcPct val="150000"/>
              </a:lnSpc>
            </a:pPr>
            <a:r>
              <a:rPr lang="en-US" dirty="0"/>
              <a:t>In 1997 the highest Area is used for Agriculture work.</a:t>
            </a:r>
          </a:p>
          <a:p>
            <a:pPr>
              <a:lnSpc>
                <a:spcPct val="150000"/>
              </a:lnSpc>
            </a:pPr>
            <a:r>
              <a:rPr lang="en-US" dirty="0"/>
              <a:t>Data for 2015 is only available for Sikkim and Odisha State.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7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57C2-F3EF-4298-959C-9A545B06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Wise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D070-EA0C-4554-96C4-BC6CFF566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Production Wise Kerala, Andhra Pradesh are the top 3 state.</a:t>
            </a:r>
          </a:p>
          <a:p>
            <a:pPr>
              <a:lnSpc>
                <a:spcPct val="150000"/>
              </a:lnSpc>
            </a:pPr>
            <a:r>
              <a:rPr lang="en-US" dirty="0"/>
              <a:t>Top 3 state provide 90%(</a:t>
            </a:r>
            <a:r>
              <a:rPr lang="en-US" dirty="0" err="1"/>
              <a:t>approx</a:t>
            </a:r>
            <a:r>
              <a:rPr lang="en-US" dirty="0"/>
              <a:t>) productions among 33 state.</a:t>
            </a:r>
          </a:p>
          <a:p>
            <a:pPr>
              <a:lnSpc>
                <a:spcPct val="150000"/>
              </a:lnSpc>
            </a:pPr>
            <a:r>
              <a:rPr lang="en-US" dirty="0"/>
              <a:t>Kerala it self provide 69%(</a:t>
            </a:r>
            <a:r>
              <a:rPr lang="en-US" dirty="0" err="1"/>
              <a:t>approx</a:t>
            </a:r>
            <a:r>
              <a:rPr lang="en-US" dirty="0"/>
              <a:t>) productions.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Coconut, Rice, Wheat are the most productive Crop.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6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C34F-64EC-427F-8C35-DC3308C8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F2EE-9203-4A9E-BFE4-16F9906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Need to diversify among crop in different states.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Need to produce those crop which are not water intensive.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Try to focus on organic farming.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Sell the crop on the Govt. register market places.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Don’t focus on those crop who has higher MSP.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24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784</TotalTime>
  <Words>497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Crop Production Analysis in India</vt:lpstr>
      <vt:lpstr>Problem Statement</vt:lpstr>
      <vt:lpstr>Overview</vt:lpstr>
      <vt:lpstr>Production(Best &amp; worst)</vt:lpstr>
      <vt:lpstr>Season Wise Analysis</vt:lpstr>
      <vt:lpstr>Area Wise Analysis</vt:lpstr>
      <vt:lpstr>Year Wise Analysis</vt:lpstr>
      <vt:lpstr>Production Wise Analysis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Indranil Chowdhury</dc:creator>
  <cp:lastModifiedBy>Indranil Chowdhury</cp:lastModifiedBy>
  <cp:revision>21</cp:revision>
  <dcterms:created xsi:type="dcterms:W3CDTF">2024-06-25T04:49:11Z</dcterms:created>
  <dcterms:modified xsi:type="dcterms:W3CDTF">2024-06-27T07:03:31Z</dcterms:modified>
</cp:coreProperties>
</file>