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DAEB-142E-B412-458B-C38B7BC7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8D45C-3F36-EF93-802B-317193D9B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E405-2FA7-8456-3F9C-804C1D91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63CB-2C74-EC4E-B247-D5AD94945134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53CB-07A3-4B5E-000C-3356AD1C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5AF6-C9F6-B654-FD12-B3971A5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6D7-54F4-FA47-B943-D6D24842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3CEF-F45E-6C8A-1594-FE11A463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4C7C9-DBC9-680B-4336-D69C79872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1D5C-8E0D-4035-4102-2EB12114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63CB-2C74-EC4E-B247-D5AD94945134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219D-A7F2-BF9F-FC83-EC020F36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9F8D-42EB-3EF0-7B80-E564F725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6D7-54F4-FA47-B943-D6D24842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0041B-EC0E-916D-2DA9-9E6A2A4FB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61D36-DECA-AD96-710C-7FE2BE2EA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05F2-2576-985E-3376-BBE820D0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63CB-2C74-EC4E-B247-D5AD94945134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1AA8-FFB8-3840-C046-40BE306A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24C85-207E-96F5-47FD-35E26D60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6D7-54F4-FA47-B943-D6D24842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D5BE-C58C-DB13-8EEB-86E413AD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602F-065F-FAF1-D993-9D8B4E08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C80E0-6541-3039-E992-60350839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63CB-2C74-EC4E-B247-D5AD94945134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D38ED-E985-7B3B-D54D-8F0FFA14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CF09-2869-D951-02D4-0919E4A1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6D7-54F4-FA47-B943-D6D24842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67EB-04E8-FCC1-E40E-4FEDCF5C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610E5-A258-A548-71F4-AD10A611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5A5A-5B3C-A4E3-5FDE-3EDB9802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63CB-2C74-EC4E-B247-D5AD94945134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D6BC-54A2-DD9F-1EF7-EC514A26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197E-F182-9650-6BE0-0A37C849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6D7-54F4-FA47-B943-D6D24842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6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4778-3D3F-2078-7EDD-544411CF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DC96-8FF9-1921-A9C0-4F80B07CE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F3727-1783-62BF-1008-D0926CF55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5A4E9-D634-1E93-2BBA-30573703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63CB-2C74-EC4E-B247-D5AD94945134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3A0E7-6D50-6C6F-D54B-46D71791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422F-40B4-F44F-05A8-9E46A531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6D7-54F4-FA47-B943-D6D24842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DB78-E11C-D617-5A6C-CE00F128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79546-4C56-1248-6A04-0E234A4BE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1FA4C-6549-9363-3A27-168DDF1F9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CDACD-AE97-98C8-0D93-AA088BA82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99581-5D7D-0B6F-64CC-23D909485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1CF5E-3026-5CF5-27D5-63C363A1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63CB-2C74-EC4E-B247-D5AD94945134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436CA-D5DB-3280-5545-F8D6E46A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E04AA-F7F2-2BB2-59D2-180D7172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6D7-54F4-FA47-B943-D6D24842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85AB-7792-6979-5FC9-81D75E8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F41F1-865A-F6CE-B894-1F958035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63CB-2C74-EC4E-B247-D5AD94945134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BA1FB-5BCF-B07B-B1AD-5F8D9712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76DC1-DB7D-D6DE-F20D-D0BC2498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6D7-54F4-FA47-B943-D6D24842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DA1E7-FCAE-3D29-0496-4CCA7BE2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63CB-2C74-EC4E-B247-D5AD94945134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D6A90-4CEB-EED6-FEF3-655F257A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A60D-5377-F9C1-DE07-D3BC5247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6D7-54F4-FA47-B943-D6D24842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C0BB-9807-DFB1-89BF-FE079396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1BC2-E941-383A-2640-27247663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9F73F-F373-E126-3445-1952579C4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96A42-0F32-2FA4-5CDB-589881D0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63CB-2C74-EC4E-B247-D5AD94945134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29F12-083D-A885-DAB1-D6B5663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284DE-F3E7-5ED2-ADFA-61318749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6D7-54F4-FA47-B943-D6D24842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7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7CFE-024F-9FBA-DFC1-89550AF6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19B96-6517-802F-C322-79C79016B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BBED8-F0DB-015F-30BD-41951FDE4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97B55-0181-B1BD-B190-444C79B2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63CB-2C74-EC4E-B247-D5AD94945134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584FF-B963-36F3-82EC-0772959E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9FD7-F9ED-2C29-4EEB-85E66367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6D7-54F4-FA47-B943-D6D24842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8AC46-5577-0377-A67B-7A38A38B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340B6-59D5-5E68-9F0D-23480966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D0BF-8D6A-F64F-DD4C-3C21E4924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63CB-2C74-EC4E-B247-D5AD94945134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8B239-8F94-9B61-B66B-F0F8FEC2B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CA01C-D9E3-03C4-63D7-6F8B8B5F7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36D7-54F4-FA47-B943-D6D24842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4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1823-01BF-ABC5-79B6-7FF6AE12B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9CA2E-3073-B1C8-4081-4DDA21F78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Binaries in DynamoDB</a:t>
            </a:r>
          </a:p>
        </p:txBody>
      </p:sp>
    </p:spTree>
    <p:extLst>
      <p:ext uri="{BB962C8B-B14F-4D97-AF65-F5344CB8AC3E}">
        <p14:creationId xmlns:p14="http://schemas.microsoft.com/office/powerpoint/2010/main" val="390708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5B16-04BB-047D-4B7C-11934FD8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1354-5E25-02BD-720A-A5DB50D62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Key-Value Datastore</a:t>
            </a:r>
          </a:p>
          <a:p>
            <a:r>
              <a:rPr lang="en-US" dirty="0"/>
              <a:t>Max size </a:t>
            </a:r>
            <a:r>
              <a:rPr lang="en-US"/>
              <a:t>of record is 400KB</a:t>
            </a:r>
          </a:p>
        </p:txBody>
      </p:sp>
    </p:spTree>
    <p:extLst>
      <p:ext uri="{BB962C8B-B14F-4D97-AF65-F5344CB8AC3E}">
        <p14:creationId xmlns:p14="http://schemas.microsoft.com/office/powerpoint/2010/main" val="282416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Presentation</vt:lpstr>
      <vt:lpstr>DynamoDB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Banerjee, Indranil</dc:creator>
  <cp:lastModifiedBy>Banerjee, Indranil</cp:lastModifiedBy>
  <cp:revision>1</cp:revision>
  <dcterms:created xsi:type="dcterms:W3CDTF">2023-07-06T05:39:55Z</dcterms:created>
  <dcterms:modified xsi:type="dcterms:W3CDTF">2023-07-06T05:42:03Z</dcterms:modified>
</cp:coreProperties>
</file>