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9625-DD92-445E-A45F-2581D5FC2E2F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C7D7-35A6-4707-8604-F78587C5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33400" y="304800"/>
            <a:ext cx="2514600" cy="1828800"/>
            <a:chOff x="1828800" y="1143000"/>
            <a:chExt cx="25146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1143000"/>
              <a:ext cx="25146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092568" y="2552700"/>
              <a:ext cx="15544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38400" y="1447800"/>
              <a:ext cx="0" cy="1463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447192" y="1644160"/>
              <a:ext cx="914400" cy="914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>
              <a:off x="2362200" y="2286000"/>
              <a:ext cx="457200" cy="533400"/>
            </a:xfrm>
            <a:prstGeom prst="arc">
              <a:avLst>
                <a:gd name="adj1" fmla="val 17332142"/>
                <a:gd name="adj2" fmla="val 0"/>
              </a:avLst>
            </a:prstGeom>
            <a:ln>
              <a:solidFill>
                <a:schemeClr val="bg1">
                  <a:lumMod val="65000"/>
                </a:schemeClr>
              </a:solidFill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2376" y="116058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1400" y="237099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43029" y="1981200"/>
                  <a:ext cx="1340432" cy="472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</a:rPr>
                          <m:t>𝜙</m:t>
                        </m:r>
                        <m:r>
                          <a:rPr lang="en-US" sz="11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1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1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1100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11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29" y="1981200"/>
                  <a:ext cx="1340432" cy="47269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07101" y="1295400"/>
                  <a:ext cx="85529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ℋ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sz="1100" b="0" i="1" smtClean="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/>
                                    <a:ea typeface="Cambria Math"/>
                                  </a:rPr>
                                  <m:t>20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101" y="1295400"/>
                  <a:ext cx="855299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c 14"/>
            <p:cNvSpPr/>
            <p:nvPr/>
          </p:nvSpPr>
          <p:spPr>
            <a:xfrm>
              <a:off x="3048000" y="1371600"/>
              <a:ext cx="457200" cy="457200"/>
            </a:xfrm>
            <a:prstGeom prst="arc">
              <a:avLst>
                <a:gd name="adj1" fmla="val 7355261"/>
                <a:gd name="adj2" fmla="val 13610842"/>
              </a:avLst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60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228600"/>
            <a:ext cx="8458200" cy="6324600"/>
            <a:chOff x="457200" y="228600"/>
            <a:chExt cx="8458200" cy="6324600"/>
          </a:xfrm>
        </p:grpSpPr>
        <p:sp>
          <p:nvSpPr>
            <p:cNvPr id="3" name="Rectangle 2"/>
            <p:cNvSpPr/>
            <p:nvPr/>
          </p:nvSpPr>
          <p:spPr>
            <a:xfrm>
              <a:off x="457200" y="228600"/>
              <a:ext cx="8458200" cy="632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533400"/>
              <a:ext cx="457200" cy="990600"/>
            </a:xfrm>
            <a:prstGeom prst="rect">
              <a:avLst/>
            </a:prstGeom>
            <a:pattFill prst="ltUpDiag">
              <a:fgClr>
                <a:srgbClr val="80808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69536" y="2033016"/>
              <a:ext cx="304800" cy="990600"/>
            </a:xfrm>
            <a:prstGeom prst="rect">
              <a:avLst/>
            </a:prstGeom>
            <a:pattFill prst="ltUpDiag">
              <a:fgClr>
                <a:srgbClr val="80808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5187696"/>
              <a:ext cx="457200" cy="990600"/>
            </a:xfrm>
            <a:prstGeom prst="rect">
              <a:avLst/>
            </a:prstGeom>
            <a:pattFill prst="ltUpDiag">
              <a:fgClr>
                <a:srgbClr val="80808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3614928"/>
              <a:ext cx="304800" cy="990600"/>
            </a:xfrm>
            <a:prstGeom prst="rect">
              <a:avLst/>
            </a:prstGeom>
            <a:pattFill prst="ltUpDiag">
              <a:fgClr>
                <a:srgbClr val="80808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62000" y="838200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76400" y="457200"/>
              <a:ext cx="0" cy="594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2000" y="1447800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28800" y="609600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1219200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62000" y="233781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2000" y="294741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679448" y="2109216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2718816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2000" y="3919728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2000" y="4529328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524000" y="3691128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4300728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62000" y="549249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000" y="610209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447800" y="5263896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5873496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886200" y="838200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457200"/>
              <a:ext cx="0" cy="5943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886200" y="1447800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572000" y="609600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72000" y="1219200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886200" y="233781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86200" y="294741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520184" y="2109216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60392" y="2718816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886200" y="3919728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886200" y="4529328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343400" y="3691128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00600" y="4300728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886200" y="549249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886200" y="6102096"/>
              <a:ext cx="18288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91000" y="5263896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53000" y="5873496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81912" y="762369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8656" y="2280273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77112" y="3852672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00912" y="5425440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32931" y="771144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82440" y="2267712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04331" y="3849993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62400" y="5434953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a-L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a+L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9115" y="1371600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1515" y="2899017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43915" y="4480929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32307" y="6044553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52747" y="6035409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89704" y="4474464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a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592" y="2880360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48912" y="1380744"/>
              <a:ext cx="1138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-a-L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sz="1200" dirty="0" smtClean="0">
                  <a:solidFill>
                    <a:schemeClr val="bg1"/>
                  </a:solidFill>
                </a:rPr>
                <a:t>  </a:t>
              </a:r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     </a:t>
              </a:r>
              <a:r>
                <a:rPr lang="en-US" sz="1200" dirty="0" smtClean="0">
                  <a:solidFill>
                    <a:srgbClr val="0070C0"/>
                  </a:solidFill>
                </a:rPr>
                <a:t>-a+L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77000" y="5057001"/>
              <a:ext cx="4572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77000" y="5438001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0" y="5819001"/>
              <a:ext cx="457200" cy="228600"/>
            </a:xfrm>
            <a:prstGeom prst="rect">
              <a:avLst/>
            </a:prstGeom>
            <a:pattFill prst="ltUpDiag">
              <a:fgClr>
                <a:srgbClr val="80808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67891" y="1066800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&gt; L</a:t>
              </a:r>
              <a:endPara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67891" y="256678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= L</a:t>
              </a:r>
              <a:endPara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09807" y="4148697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&lt; a &lt; L</a:t>
              </a:r>
              <a:endPara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67891" y="5739753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= L</a:t>
              </a:r>
              <a:r>
                <a:rPr lang="en-US" sz="1200" i="1" baseline="4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200" i="1" baseline="40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1066800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= L</a:t>
              </a:r>
              <a:r>
                <a:rPr lang="en-US" sz="1200" i="1" baseline="4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sz="1200" i="1" baseline="40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1400" y="2566785"/>
              <a:ext cx="834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 &lt; a &lt; 0</a:t>
              </a:r>
              <a:endPara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1400" y="4148697"/>
              <a:ext cx="730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a = - L </a:t>
              </a:r>
              <a:endPara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81400" y="57397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&lt; -L</a:t>
              </a:r>
              <a:endPara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547298" y="247257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71498" y="24688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294120" y="4419600"/>
              <a:ext cx="867545" cy="429399"/>
              <a:chOff x="6370320" y="3962400"/>
              <a:chExt cx="867545" cy="42939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553200" y="3962400"/>
                <a:ext cx="457200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370320" y="4114800"/>
                <a:ext cx="867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</a:rPr>
                  <a:t>-L     0     +L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086600" y="4295001"/>
                  <a:ext cx="1678473" cy="4437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,  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/>
                                  </a:rPr>
                                  <m:t>&amp;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200" i="1" smtClean="0">
                                    <a:latin typeface="Cambria Math"/>
                                  </a:rPr>
                                  <m:t>,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295001"/>
                  <a:ext cx="1678473" cy="44371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55556" b="-231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7086600" y="5017377"/>
                  <a:ext cx="7960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5017377"/>
                  <a:ext cx="79605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>
                  <a:off x="7086600" y="5407890"/>
                  <a:ext cx="7960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2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5407890"/>
                  <a:ext cx="796052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7086600" y="5791569"/>
                  <a:ext cx="14856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𝑒𝑔𝑖𝑜𝑛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𝑜𝑓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𝑜𝑣𝑒𝑟𝑙𝑎𝑝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5791569"/>
                  <a:ext cx="1485663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1079648" y="335280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a -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28968" y="3373232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-a +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5708" y="4897232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a -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10108" y="4930141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-a +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60352" y="1748732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-a -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78288" y="1758948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a +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59032" y="25414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-a -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16698" y="243924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a + L</a:t>
              </a:r>
              <a:endParaRPr lang="en-US" sz="12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1447800" y="3545644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356276" y="5105400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572000" y="1940756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485584" y="446984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034308" y="446984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>
              <a:off x="4983648" y="1955659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1833908" y="3525632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>
              <a:off x="1915216" y="5105400"/>
              <a:ext cx="76200" cy="7620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9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182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5</cp:revision>
  <dcterms:created xsi:type="dcterms:W3CDTF">2015-01-20T07:50:58Z</dcterms:created>
  <dcterms:modified xsi:type="dcterms:W3CDTF">2015-01-20T10:22:50Z</dcterms:modified>
</cp:coreProperties>
</file>