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5486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1C8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90" autoAdjust="0"/>
    <p:restoredTop sz="94660"/>
  </p:normalViewPr>
  <p:slideViewPr>
    <p:cSldViewPr snapToGrid="0">
      <p:cViewPr>
        <p:scale>
          <a:sx n="100" d="100"/>
          <a:sy n="100" d="100"/>
        </p:scale>
        <p:origin x="25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2011"/>
            <a:ext cx="4663440" cy="270594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2310"/>
            <a:ext cx="4114800" cy="187653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7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13808"/>
            <a:ext cx="1183005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13808"/>
            <a:ext cx="3480435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937705"/>
            <a:ext cx="4732020" cy="323310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201393"/>
            <a:ext cx="4732020" cy="17002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1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069042"/>
            <a:ext cx="23317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069042"/>
            <a:ext cx="23317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13810"/>
            <a:ext cx="473202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905318"/>
            <a:ext cx="2321004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839085"/>
            <a:ext cx="232100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905318"/>
            <a:ext cx="2332435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839085"/>
            <a:ext cx="2332435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2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19083"/>
            <a:ext cx="2777490" cy="5523442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19083"/>
            <a:ext cx="2777490" cy="5523442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13810"/>
            <a:ext cx="47320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069042"/>
            <a:ext cx="47320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E769-EC14-4089-BCC7-B0C4A40ED0F9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203865"/>
            <a:ext cx="18516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19.png"/><Relationship Id="rId2" Type="http://schemas.openxmlformats.org/officeDocument/2006/relationships/image" Target="../media/image13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8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5.png"/><Relationship Id="rId18" Type="http://schemas.openxmlformats.org/officeDocument/2006/relationships/image" Target="../media/image34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13.png"/><Relationship Id="rId10" Type="http://schemas.openxmlformats.org/officeDocument/2006/relationships/image" Target="../media/image28.png"/><Relationship Id="rId19" Type="http://schemas.openxmlformats.org/officeDocument/2006/relationships/image" Target="../media/image35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8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6213" y="173793"/>
            <a:ext cx="4800600" cy="1621670"/>
            <a:chOff x="176213" y="173793"/>
            <a:chExt cx="4800600" cy="1621670"/>
          </a:xfrm>
        </p:grpSpPr>
        <p:sp>
          <p:nvSpPr>
            <p:cNvPr id="137" name="Rectangle 136"/>
            <p:cNvSpPr/>
            <p:nvPr/>
          </p:nvSpPr>
          <p:spPr>
            <a:xfrm>
              <a:off x="257176" y="192833"/>
              <a:ext cx="4638674" cy="160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 flipV="1">
              <a:off x="2603722" y="98402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512984" y="250598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4623021" y="1026885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8161" y="104441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2604766" y="682737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605913" y="1041160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895" y="1430829"/>
              <a:ext cx="443831" cy="347472"/>
            </a:xfrm>
            <a:prstGeom prst="rect">
              <a:avLst/>
            </a:prstGeom>
          </p:spPr>
        </p:pic>
        <p:sp>
          <p:nvSpPr>
            <p:cNvPr id="89" name="Text Box 15"/>
            <p:cNvSpPr txBox="1"/>
            <p:nvPr/>
          </p:nvSpPr>
          <p:spPr>
            <a:xfrm flipH="1">
              <a:off x="2541995" y="842867"/>
              <a:ext cx="594488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ENP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2579988" y="101816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576143" y="1015295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 Box 15"/>
            <p:cNvSpPr txBox="1"/>
            <p:nvPr/>
          </p:nvSpPr>
          <p:spPr>
            <a:xfrm flipH="1">
              <a:off x="3066327" y="838155"/>
              <a:ext cx="594488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EXP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3104441" y="1021328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100597" y="1018459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04331" y="246175"/>
              <a:ext cx="2092672" cy="796310"/>
              <a:chOff x="599268" y="1937288"/>
              <a:chExt cx="679752" cy="423335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599268" y="1937288"/>
                <a:ext cx="679752" cy="4233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Isosceles Triangle 124"/>
              <p:cNvSpPr>
                <a:spLocks noChangeAspect="1"/>
              </p:cNvSpPr>
              <p:nvPr/>
            </p:nvSpPr>
            <p:spPr>
              <a:xfrm rot="6960000">
                <a:off x="938135" y="2146281"/>
                <a:ext cx="38889" cy="24761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124121" y="1039670"/>
              <a:ext cx="1510475" cy="540077"/>
              <a:chOff x="2063858" y="2358326"/>
              <a:chExt cx="638013" cy="286718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063858" y="2358326"/>
                <a:ext cx="638013" cy="28671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2425574" y="2514446"/>
                <a:ext cx="38835" cy="30898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428779" y="997474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8779" y="997474"/>
                  <a:ext cx="436354" cy="32049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287188" y="802475"/>
              <a:ext cx="448080" cy="448080"/>
            </a:xfrm>
            <a:prstGeom prst="arc">
              <a:avLst>
                <a:gd name="adj1" fmla="val 10429332"/>
                <a:gd name="adj2" fmla="val 12301868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3022462" y="821524"/>
              <a:ext cx="448080" cy="448080"/>
            </a:xfrm>
            <a:prstGeom prst="arc">
              <a:avLst>
                <a:gd name="adj1" fmla="val 2153742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30995" y="876783"/>
              <a:ext cx="909626" cy="263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071538" y="1239311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071538" y="1239311"/>
                  <a:ext cx="1108958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489090" y="23093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602162" y="1545460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531637" y="1081666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637" y="1081666"/>
                  <a:ext cx="445176" cy="5100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3893271" y="241540"/>
              <a:ext cx="784636" cy="200055"/>
              <a:chOff x="3893271" y="241540"/>
              <a:chExt cx="784636" cy="200055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174" name="Straight Connector 17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Isosceles Triangle 17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816776" y="860007"/>
                  <a:ext cx="305918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6776" y="860007"/>
                  <a:ext cx="305918" cy="22506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470183" y="498191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0183" y="498191"/>
                  <a:ext cx="307392" cy="22506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/>
            <p:cNvGrpSpPr/>
            <p:nvPr/>
          </p:nvGrpSpPr>
          <p:grpSpPr>
            <a:xfrm>
              <a:off x="511026" y="1262591"/>
              <a:ext cx="2095689" cy="115535"/>
              <a:chOff x="511026" y="1262591"/>
              <a:chExt cx="2095689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>
              <a:off x="2605298" y="1651989"/>
              <a:ext cx="2022537" cy="115535"/>
              <a:chOff x="2605298" y="1651989"/>
              <a:chExt cx="2022537" cy="115535"/>
            </a:xfrm>
          </p:grpSpPr>
          <p:cxnSp>
            <p:nvCxnSpPr>
              <p:cNvPr id="46" name="Straight Connector 45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2607011" y="1709756"/>
                <a:ext cx="20208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419483" y="1140398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483" y="1140398"/>
                  <a:ext cx="301749" cy="25391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201050" y="1501515"/>
                  <a:ext cx="49955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𝐸𝑁𝑃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050" y="1501515"/>
                  <a:ext cx="499559" cy="25391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28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 Box 15"/>
          <p:cNvSpPr txBox="1"/>
          <p:nvPr/>
        </p:nvSpPr>
        <p:spPr>
          <a:xfrm flipH="1">
            <a:off x="2532569" y="824015"/>
            <a:ext cx="594488" cy="27389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effectLst/>
                <a:ea typeface="Calibri"/>
                <a:cs typeface="Times New Roman"/>
              </a:rPr>
              <a:t>ENP</a:t>
            </a:r>
            <a:endParaRPr lang="en-US" sz="900" dirty="0">
              <a:effectLst/>
              <a:ea typeface="Calibri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802912" y="1015624"/>
                <a:ext cx="29937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1C87F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800" b="0" i="1" smtClean="0">
                              <a:solidFill>
                                <a:srgbClr val="1C87F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1C87FC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12" y="1015624"/>
                <a:ext cx="299377" cy="2154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76213" y="173793"/>
            <a:ext cx="4791074" cy="1664532"/>
            <a:chOff x="176213" y="173793"/>
            <a:chExt cx="4791074" cy="1664532"/>
          </a:xfrm>
        </p:grpSpPr>
        <p:sp>
          <p:nvSpPr>
            <p:cNvPr id="137" name="Rectangle 136"/>
            <p:cNvSpPr/>
            <p:nvPr/>
          </p:nvSpPr>
          <p:spPr>
            <a:xfrm>
              <a:off x="238125" y="179893"/>
              <a:ext cx="4714875" cy="1658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 flipV="1">
              <a:off x="4613495" y="1041174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2603722" y="98402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606" y="1468933"/>
              <a:ext cx="443831" cy="347472"/>
            </a:xfrm>
            <a:prstGeom prst="rect">
              <a:avLst/>
            </a:prstGeom>
          </p:spPr>
        </p:pic>
        <p:cxnSp>
          <p:nvCxnSpPr>
            <p:cNvPr id="51" name="Straight Connector 50"/>
            <p:cNvCxnSpPr/>
            <p:nvPr/>
          </p:nvCxnSpPr>
          <p:spPr>
            <a:xfrm flipH="1" flipV="1">
              <a:off x="512984" y="250598"/>
              <a:ext cx="0" cy="131673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21060000">
              <a:off x="518161" y="104441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38815" y="1045853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2604766" y="673066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>
              <a:off x="2601661" y="1046536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 rot="21060000">
              <a:off x="2572236" y="645978"/>
              <a:ext cx="365760" cy="371335"/>
              <a:chOff x="1879164" y="2567870"/>
              <a:chExt cx="365760" cy="371335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rot="5400000" flipV="1">
                <a:off x="2062044" y="2756325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Oval 106"/>
            <p:cNvSpPr/>
            <p:nvPr/>
          </p:nvSpPr>
          <p:spPr>
            <a:xfrm>
              <a:off x="2579988" y="101816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576143" y="1015295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 Box 15"/>
            <p:cNvSpPr txBox="1"/>
            <p:nvPr/>
          </p:nvSpPr>
          <p:spPr>
            <a:xfrm flipH="1">
              <a:off x="3048676" y="742868"/>
              <a:ext cx="594488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EXP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3091502" y="930755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087658" y="927886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04331" y="246175"/>
              <a:ext cx="2092672" cy="796310"/>
              <a:chOff x="599268" y="1937288"/>
              <a:chExt cx="679752" cy="423335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599268" y="1937288"/>
                <a:ext cx="679752" cy="4233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Isosceles Triangle 124"/>
              <p:cNvSpPr>
                <a:spLocks noChangeAspect="1"/>
              </p:cNvSpPr>
              <p:nvPr/>
            </p:nvSpPr>
            <p:spPr>
              <a:xfrm rot="6960000">
                <a:off x="939536" y="2148574"/>
                <a:ext cx="38889" cy="24761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111182" y="949097"/>
              <a:ext cx="1510475" cy="540077"/>
              <a:chOff x="2063858" y="2358326"/>
              <a:chExt cx="638013" cy="286718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063858" y="2358326"/>
                <a:ext cx="638013" cy="286718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2425574" y="2514446"/>
                <a:ext cx="38835" cy="30898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09640" y="767971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2931486" y="683508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799607" y="1121980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489090" y="23093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589223" y="145488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893271" y="241540"/>
              <a:ext cx="784636" cy="200055"/>
              <a:chOff x="3893271" y="241540"/>
              <a:chExt cx="784636" cy="200055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01050" y="1501515"/>
                  <a:ext cx="49955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𝐸𝑁𝑃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050" y="1501515"/>
                  <a:ext cx="499559" cy="25391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2605298" y="1651989"/>
              <a:ext cx="2013393" cy="115535"/>
              <a:chOff x="2605298" y="1651989"/>
              <a:chExt cx="2013393" cy="115535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2607011" y="1709756"/>
                <a:ext cx="201168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511026" y="1434047"/>
              <a:ext cx="2095689" cy="115535"/>
              <a:chOff x="511026" y="1262591"/>
              <a:chExt cx="2095689" cy="115535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116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 flipH="1" flipV="1">
            <a:off x="2889914" y="5047157"/>
            <a:ext cx="0" cy="4430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0" y="5209341"/>
            <a:ext cx="48463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27002" y="1641348"/>
            <a:ext cx="5225796" cy="2121408"/>
            <a:chOff x="127002" y="1641348"/>
            <a:chExt cx="5225796" cy="2121408"/>
          </a:xfrm>
        </p:grpSpPr>
        <p:sp>
          <p:nvSpPr>
            <p:cNvPr id="137" name="Rectangle 136"/>
            <p:cNvSpPr/>
            <p:nvPr/>
          </p:nvSpPr>
          <p:spPr>
            <a:xfrm>
              <a:off x="127002" y="1641348"/>
              <a:ext cx="5225796" cy="2121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21060000">
              <a:off x="347937" y="2724914"/>
              <a:ext cx="4535424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48764" y="2715969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677007" y="2714976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522730" y="1769364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671138" y="234318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>
              <a:grpSpLocks noChangeAspect="1"/>
            </p:cNvGrpSpPr>
            <p:nvPr/>
          </p:nvGrpSpPr>
          <p:grpSpPr>
            <a:xfrm rot="21060000">
              <a:off x="2640794" y="2315657"/>
              <a:ext cx="366951" cy="371870"/>
              <a:chOff x="1881342" y="2567870"/>
              <a:chExt cx="366951" cy="371870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 flipV="1">
                <a:off x="2065413" y="2756860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36" y="3175414"/>
              <a:ext cx="443831" cy="347472"/>
            </a:xfrm>
            <a:prstGeom prst="rect">
              <a:avLst/>
            </a:prstGeom>
          </p:spPr>
        </p:pic>
        <p:cxnSp>
          <p:nvCxnSpPr>
            <p:cNvPr id="71" name="Straight Connector 70"/>
            <p:cNvCxnSpPr/>
            <p:nvPr/>
          </p:nvCxnSpPr>
          <p:spPr>
            <a:xfrm flipH="1" flipV="1">
              <a:off x="590412" y="2687426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2679922" y="2688998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 Box 15"/>
            <p:cNvSpPr txBox="1"/>
            <p:nvPr/>
          </p:nvSpPr>
          <p:spPr>
            <a:xfrm flipH="1">
              <a:off x="2581001" y="2483228"/>
              <a:ext cx="594488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ENP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2656698" y="269151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3059460" y="1767162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 flipH="1">
              <a:off x="2652853" y="268864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 Box 15"/>
            <p:cNvSpPr txBox="1"/>
            <p:nvPr/>
          </p:nvSpPr>
          <p:spPr>
            <a:xfrm flipH="1">
              <a:off x="3101820" y="2392655"/>
              <a:ext cx="594488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EXP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3168212" y="2604107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164368" y="2601238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81041" y="1919527"/>
              <a:ext cx="2092672" cy="796310"/>
              <a:chOff x="599268" y="1937288"/>
              <a:chExt cx="679752" cy="423335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599268" y="1937288"/>
                <a:ext cx="679752" cy="4233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Isosceles Triangle 124"/>
              <p:cNvSpPr>
                <a:spLocks noChangeAspect="1"/>
              </p:cNvSpPr>
              <p:nvPr/>
            </p:nvSpPr>
            <p:spPr>
              <a:xfrm rot="6960000">
                <a:off x="939536" y="2148574"/>
                <a:ext cx="38889" cy="24761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187892" y="2622449"/>
              <a:ext cx="1510475" cy="540077"/>
              <a:chOff x="2063858" y="2358326"/>
              <a:chExt cx="638013" cy="286718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063858" y="2358326"/>
                <a:ext cx="638013" cy="286718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2425574" y="2514446"/>
                <a:ext cx="38835" cy="30898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48440" y="2505841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8440" y="2505841"/>
                  <a:ext cx="394957" cy="32049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86350" y="2441323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879523" y="2800045"/>
              <a:ext cx="6671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>
                  <a:cs typeface="Times New Roman" panose="02020603050405020304" pitchFamily="18" charset="0"/>
                </a:rPr>
                <a:t>OPTICAL AXIS</a:t>
              </a:r>
              <a:endParaRPr lang="en-US" sz="700" i="1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38863" y="2202297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38863" y="2202297"/>
                  <a:ext cx="943977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264699" y="2860907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264699" y="2860907"/>
                  <a:ext cx="1108958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565800" y="1904286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52412" y="1849565"/>
                  <a:ext cx="3286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12" y="1849565"/>
                  <a:ext cx="328612" cy="49731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702439" y="3056273"/>
                  <a:ext cx="417250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439" y="3056273"/>
                  <a:ext cx="417250" cy="51001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/>
            <p:cNvCxnSpPr/>
            <p:nvPr/>
          </p:nvCxnSpPr>
          <p:spPr>
            <a:xfrm flipV="1">
              <a:off x="588774" y="1956816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24868" y="2690245"/>
                  <a:ext cx="53489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868" y="2690245"/>
                  <a:ext cx="534890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 rot="21040949">
                  <a:off x="2824864" y="2882843"/>
                  <a:ext cx="356636" cy="274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0949">
                  <a:off x="2824864" y="2882843"/>
                  <a:ext cx="356636" cy="27462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776726" y="1705356"/>
              <a:ext cx="0" cy="201168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695954" y="2717292"/>
              <a:ext cx="0" cy="41148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665933" y="312823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47771" y="2822639"/>
                  <a:ext cx="3018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771" y="2822639"/>
                  <a:ext cx="301878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2735909" y="3075685"/>
              <a:ext cx="531393" cy="138435"/>
              <a:chOff x="3077178" y="1899047"/>
              <a:chExt cx="531393" cy="138435"/>
            </a:xfrm>
          </p:grpSpPr>
          <p:cxnSp>
            <p:nvCxnSpPr>
              <p:cNvPr id="17" name="Straight Arrow Connector 16"/>
              <p:cNvCxnSpPr>
                <a:cxnSpLocks noChangeAspect="1"/>
              </p:cNvCxnSpPr>
              <p:nvPr/>
            </p:nvCxnSpPr>
            <p:spPr>
              <a:xfrm flipV="1">
                <a:off x="3089418" y="1899047"/>
                <a:ext cx="519153" cy="82296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cxnSpLocks noChangeAspect="1"/>
              </p:cNvCxnSpPr>
              <p:nvPr/>
            </p:nvCxnSpPr>
            <p:spPr>
              <a:xfrm>
                <a:off x="3077178" y="1921947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587227" y="3105685"/>
              <a:ext cx="2095689" cy="115535"/>
              <a:chOff x="1696832" y="2103447"/>
              <a:chExt cx="2095689" cy="115535"/>
            </a:xfrm>
          </p:grpSpPr>
          <p:cxnSp>
            <p:nvCxnSpPr>
              <p:cNvPr id="62" name="Straight Connector 61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H="1" flipV="1">
              <a:off x="4771102" y="2046402"/>
              <a:ext cx="0" cy="1371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681498" y="3304572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643321" y="2973967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321" y="2973967"/>
                  <a:ext cx="301749" cy="25391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582050" y="3144578"/>
                  <a:ext cx="49955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𝐸𝑁𝑃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2050" y="3144578"/>
                  <a:ext cx="499559" cy="25391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 80"/>
            <p:cNvGrpSpPr/>
            <p:nvPr/>
          </p:nvGrpSpPr>
          <p:grpSpPr>
            <a:xfrm>
              <a:off x="4032668" y="1738053"/>
              <a:ext cx="784636" cy="200055"/>
              <a:chOff x="3893271" y="241540"/>
              <a:chExt cx="784636" cy="20005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sosceles Triangle 83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421124" y="2518213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124" y="2518213"/>
                  <a:ext cx="436354" cy="32049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Arc 86"/>
            <p:cNvSpPr>
              <a:spLocks noChangeAspect="1"/>
            </p:cNvSpPr>
            <p:nvPr/>
          </p:nvSpPr>
          <p:spPr>
            <a:xfrm>
              <a:off x="2986041" y="2354403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 rot="16851975">
              <a:off x="4616343" y="1957917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869284" y="2685740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9284" y="2685740"/>
                  <a:ext cx="299377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 rot="21041056">
                  <a:off x="2833504" y="2448813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833504" y="2448813"/>
                  <a:ext cx="305917" cy="22506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404544" y="2178262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4544" y="2178262"/>
                  <a:ext cx="307392" cy="22506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4542840" y="2522175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840" y="2522175"/>
                  <a:ext cx="328360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4769816" y="2349162"/>
              <a:ext cx="365760" cy="401192"/>
              <a:chOff x="4769816" y="2349162"/>
              <a:chExt cx="365760" cy="401192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rot="6060000" flipV="1">
                <a:off x="4952696" y="2567474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rot="660000" flipV="1">
                <a:off x="4809512" y="2349162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4754516" y="2690660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4761981" y="2297324"/>
                  <a:ext cx="2941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1981" y="2297324"/>
                  <a:ext cx="294183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945734" y="2585728"/>
                  <a:ext cx="28674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5734" y="2585728"/>
                  <a:ext cx="286745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r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33646" y="2696061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293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 flipH="1" flipV="1">
            <a:off x="2889914" y="5047157"/>
            <a:ext cx="0" cy="4430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0" y="5209341"/>
            <a:ext cx="48463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377867" y="1956262"/>
            <a:ext cx="2914996" cy="1468582"/>
            <a:chOff x="2377867" y="1956262"/>
            <a:chExt cx="2914996" cy="1468582"/>
          </a:xfrm>
        </p:grpSpPr>
        <p:sp>
          <p:nvSpPr>
            <p:cNvPr id="137" name="Rectangle 136"/>
            <p:cNvSpPr/>
            <p:nvPr/>
          </p:nvSpPr>
          <p:spPr>
            <a:xfrm>
              <a:off x="2377867" y="1956262"/>
              <a:ext cx="2914996" cy="146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 rot="660000">
              <a:off x="4618057" y="3011666"/>
              <a:ext cx="91440" cy="9144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2517114" y="2715969"/>
              <a:ext cx="228600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677007" y="2717357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676680" y="234318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2656698" y="269151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52853" y="268864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785556" y="2033501"/>
              <a:ext cx="0" cy="128016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47771" y="2822639"/>
                  <a:ext cx="3018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771" y="2822639"/>
                  <a:ext cx="301878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/>
            <p:cNvCxnSpPr/>
            <p:nvPr/>
          </p:nvCxnSpPr>
          <p:spPr>
            <a:xfrm flipH="1" flipV="1">
              <a:off x="4771102" y="2367876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675956" y="2501007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576508" y="2341013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508" y="2341013"/>
                  <a:ext cx="333168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TextBox 87"/>
            <p:cNvSpPr txBox="1"/>
            <p:nvPr/>
          </p:nvSpPr>
          <p:spPr>
            <a:xfrm rot="16851975">
              <a:off x="4549841" y="2284884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33646" y="2696061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 noChangeAspect="1"/>
            </p:cNvCxnSpPr>
            <p:nvPr/>
          </p:nvCxnSpPr>
          <p:spPr>
            <a:xfrm flipH="1" flipV="1">
              <a:off x="2676707" y="2715547"/>
              <a:ext cx="2019940" cy="39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/>
                <p:cNvSpPr txBox="1"/>
                <p:nvPr/>
              </p:nvSpPr>
              <p:spPr>
                <a:xfrm rot="691448">
                  <a:off x="3573412" y="2890729"/>
                  <a:ext cx="35612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91448">
                  <a:off x="3573412" y="2890729"/>
                  <a:ext cx="356123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0, 0, 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17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1669</TotalTime>
  <Words>34</Words>
  <Application>Microsoft Office PowerPoint</Application>
  <PresentationFormat>Custom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51</cp:revision>
  <dcterms:created xsi:type="dcterms:W3CDTF">2015-09-02T22:57:10Z</dcterms:created>
  <dcterms:modified xsi:type="dcterms:W3CDTF">2015-09-06T23:15:41Z</dcterms:modified>
</cp:coreProperties>
</file>