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65" r:id="rId8"/>
    <p:sldId id="264" r:id="rId9"/>
    <p:sldId id="259" r:id="rId10"/>
    <p:sldId id="263" r:id="rId11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7FC"/>
    <a:srgbClr val="0078D2"/>
    <a:srgbClr val="0096FF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125" d="100"/>
          <a:sy n="125" d="100"/>
        </p:scale>
        <p:origin x="316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2" Type="http://schemas.openxmlformats.org/officeDocument/2006/relationships/image" Target="../media/image1130.png"/><Relationship Id="rId16" Type="http://schemas.openxmlformats.org/officeDocument/2006/relationships/image" Target="../media/image1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5" Type="http://schemas.openxmlformats.org/officeDocument/2006/relationships/image" Target="../media/image1160.png"/><Relationship Id="rId15" Type="http://schemas.openxmlformats.org/officeDocument/2006/relationships/image" Target="../media/image1270.png"/><Relationship Id="rId10" Type="http://schemas.openxmlformats.org/officeDocument/2006/relationships/image" Target="../media/image1220.png"/><Relationship Id="rId4" Type="http://schemas.openxmlformats.org/officeDocument/2006/relationships/image" Target="../media/image1150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5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0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1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73" Type="http://schemas.openxmlformats.org/officeDocument/2006/relationships/image" Target="../media/image68.png"/><Relationship Id="rId4" Type="http://schemas.openxmlformats.org/officeDocument/2006/relationships/image" Target="../media/image1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2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21" Type="http://schemas.openxmlformats.org/officeDocument/2006/relationships/image" Target="../media/image98.png"/><Relationship Id="rId55" Type="http://schemas.openxmlformats.org/officeDocument/2006/relationships/image" Target="../media/image77.png"/><Relationship Id="rId63" Type="http://schemas.openxmlformats.org/officeDocument/2006/relationships/image" Target="../media/image101.png"/><Relationship Id="rId68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1.png"/><Relationship Id="rId59" Type="http://schemas.openxmlformats.org/officeDocument/2006/relationships/image" Target="../media/image81.png"/><Relationship Id="rId67" Type="http://schemas.openxmlformats.org/officeDocument/2006/relationships/image" Target="../media/image47.png"/><Relationship Id="rId2" Type="http://schemas.openxmlformats.org/officeDocument/2006/relationships/image" Target="../media/image15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54" Type="http://schemas.openxmlformats.org/officeDocument/2006/relationships/image" Target="../media/image74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70.png"/><Relationship Id="rId53" Type="http://schemas.openxmlformats.org/officeDocument/2006/relationships/image" Target="../media/image73.png"/><Relationship Id="rId58" Type="http://schemas.openxmlformats.org/officeDocument/2006/relationships/image" Target="../media/image80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69.png"/><Relationship Id="rId57" Type="http://schemas.openxmlformats.org/officeDocument/2006/relationships/image" Target="../media/image79.png"/><Relationship Id="rId61" Type="http://schemas.openxmlformats.org/officeDocument/2006/relationships/image" Target="../media/image8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52" Type="http://schemas.openxmlformats.org/officeDocument/2006/relationships/image" Target="../media/image57.png"/><Relationship Id="rId60" Type="http://schemas.openxmlformats.org/officeDocument/2006/relationships/image" Target="../media/image82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56" Type="http://schemas.openxmlformats.org/officeDocument/2006/relationships/image" Target="../media/image78.png"/><Relationship Id="rId64" Type="http://schemas.openxmlformats.org/officeDocument/2006/relationships/image" Target="../media/image102.png"/><Relationship Id="rId6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3.png"/><Relationship Id="rId55" Type="http://schemas.openxmlformats.org/officeDocument/2006/relationships/image" Target="../media/image107.png"/><Relationship Id="rId63" Type="http://schemas.openxmlformats.org/officeDocument/2006/relationships/image" Target="../media/image116.png"/><Relationship Id="rId68" Type="http://schemas.openxmlformats.org/officeDocument/2006/relationships/image" Target="../media/image122.png"/><Relationship Id="rId76" Type="http://schemas.openxmlformats.org/officeDocument/2006/relationships/image" Target="../media/image127.png"/><Relationship Id="rId59" Type="http://schemas.openxmlformats.org/officeDocument/2006/relationships/image" Target="../media/image112.png"/><Relationship Id="rId67" Type="http://schemas.openxmlformats.org/officeDocument/2006/relationships/image" Target="../media/image121.png"/><Relationship Id="rId71" Type="http://schemas.openxmlformats.org/officeDocument/2006/relationships/image" Target="../media/image47.png"/><Relationship Id="rId54" Type="http://schemas.openxmlformats.org/officeDocument/2006/relationships/image" Target="../media/image106.png"/><Relationship Id="rId62" Type="http://schemas.openxmlformats.org/officeDocument/2006/relationships/image" Target="../media/image115.png"/><Relationship Id="rId70" Type="http://schemas.openxmlformats.org/officeDocument/2006/relationships/image" Target="../media/image37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9.png"/><Relationship Id="rId74" Type="http://schemas.openxmlformats.org/officeDocument/2006/relationships/image" Target="../media/image125.png"/><Relationship Id="rId57" Type="http://schemas.openxmlformats.org/officeDocument/2006/relationships/image" Target="../media/image109.png"/><Relationship Id="rId61" Type="http://schemas.openxmlformats.org/officeDocument/2006/relationships/image" Target="../media/image114.png"/><Relationship Id="rId52" Type="http://schemas.openxmlformats.org/officeDocument/2006/relationships/image" Target="../media/image57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73" Type="http://schemas.openxmlformats.org/officeDocument/2006/relationships/image" Target="../media/image124.png"/><Relationship Id="rId56" Type="http://schemas.openxmlformats.org/officeDocument/2006/relationships/image" Target="../media/image108.png"/><Relationship Id="rId64" Type="http://schemas.openxmlformats.org/officeDocument/2006/relationships/image" Target="../media/image117.png"/><Relationship Id="rId69" Type="http://schemas.openxmlformats.org/officeDocument/2006/relationships/image" Target="../media/image36.png"/><Relationship Id="rId7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71.png"/><Relationship Id="rId3" Type="http://schemas.openxmlformats.org/officeDocument/2006/relationships/image" Target="../media/image1061.png"/><Relationship Id="rId55" Type="http://schemas.openxmlformats.org/officeDocument/2006/relationships/image" Target="../media/image1120.png"/><Relationship Id="rId63" Type="http://schemas.openxmlformats.org/officeDocument/2006/relationships/image" Target="../media/image1211.png"/><Relationship Id="rId68" Type="http://schemas.openxmlformats.org/officeDocument/2006/relationships/image" Target="../media/image1231.png"/><Relationship Id="rId59" Type="http://schemas.openxmlformats.org/officeDocument/2006/relationships/image" Target="../media/image1161.png"/><Relationship Id="rId67" Type="http://schemas.openxmlformats.org/officeDocument/2006/relationships/image" Target="../media/image47.png"/><Relationship Id="rId71" Type="http://schemas.openxmlformats.org/officeDocument/2006/relationships/image" Target="../media/image1261.png"/><Relationship Id="rId2" Type="http://schemas.openxmlformats.org/officeDocument/2006/relationships/image" Target="../media/image1051.png"/><Relationship Id="rId54" Type="http://schemas.openxmlformats.org/officeDocument/2006/relationships/image" Target="../media/image1101.png"/><Relationship Id="rId62" Type="http://schemas.openxmlformats.org/officeDocument/2006/relationships/image" Target="../media/image1191.png"/><Relationship Id="rId70" Type="http://schemas.openxmlformats.org/officeDocument/2006/relationships/image" Target="../media/image1251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91.png"/><Relationship Id="rId58" Type="http://schemas.openxmlformats.org/officeDocument/2006/relationships/image" Target="../media/image1151.png"/><Relationship Id="rId66" Type="http://schemas.openxmlformats.org/officeDocument/2006/relationships/image" Target="../media/image37.png"/><Relationship Id="rId5" Type="http://schemas.openxmlformats.org/officeDocument/2006/relationships/image" Target="../media/image1081.png"/><Relationship Id="rId57" Type="http://schemas.openxmlformats.org/officeDocument/2006/relationships/image" Target="../media/image1141.png"/><Relationship Id="rId61" Type="http://schemas.openxmlformats.org/officeDocument/2006/relationships/image" Target="../media/image1181.png"/><Relationship Id="rId52" Type="http://schemas.openxmlformats.org/officeDocument/2006/relationships/image" Target="../media/image57.png"/><Relationship Id="rId60" Type="http://schemas.openxmlformats.org/officeDocument/2006/relationships/image" Target="../media/image1171.png"/><Relationship Id="rId65" Type="http://schemas.openxmlformats.org/officeDocument/2006/relationships/image" Target="../media/image36.png"/><Relationship Id="rId73" Type="http://schemas.openxmlformats.org/officeDocument/2006/relationships/image" Target="../media/image1281.png"/><Relationship Id="rId4" Type="http://schemas.openxmlformats.org/officeDocument/2006/relationships/image" Target="../media/image1071.png"/><Relationship Id="rId56" Type="http://schemas.openxmlformats.org/officeDocument/2006/relationships/image" Target="../media/image1131.png"/><Relationship Id="rId64" Type="http://schemas.openxmlformats.org/officeDocument/2006/relationships/image" Target="../media/image1221.png"/><Relationship Id="rId69" Type="http://schemas.openxmlformats.org/officeDocument/2006/relationships/image" Target="../media/image12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17" Type="http://schemas.openxmlformats.org/officeDocument/2006/relationships/image" Target="../media/image1100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  <a:endParaRPr lang="en-US" sz="8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  <a:endParaRPr 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28142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28142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27821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571777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571777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80975" y="685800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Appendix Figure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323850" y="1905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 smtClean="0"/>
                  <a:t>OPTICAL AXIS (OA)</a:t>
                </a:r>
                <a:endParaRPr lang="en-US" sz="700" i="1" dirty="0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123" y="6446023"/>
              <a:ext cx="2414017" cy="115535"/>
              <a:chOff x="510229" y="1264972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29448" y="1264972"/>
                <a:ext cx="0" cy="115535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0229" y="1322739"/>
                <a:ext cx="2419407" cy="0"/>
              </a:xfrm>
              <a:prstGeom prst="straightConnector1">
                <a:avLst/>
              </a:prstGeom>
              <a:ln w="635">
                <a:solidFill>
                  <a:schemeClr val="tx1">
                    <a:lumMod val="75000"/>
                    <a:lumOff val="25000"/>
                    <a:alpha val="96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Legend"/>
            <p:cNvGrpSpPr/>
            <p:nvPr/>
          </p:nvGrpSpPr>
          <p:grpSpPr>
            <a:xfrm>
              <a:off x="333963" y="4472857"/>
              <a:ext cx="779873" cy="361980"/>
              <a:chOff x="221392" y="2131288"/>
              <a:chExt cx="779873" cy="361980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492792" y="229321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</a:t>
                </a:r>
                <a:endParaRPr lang="en-US" sz="700" dirty="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2238375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2484755"/>
            <a:ext cx="5700717" cy="2679700"/>
            <a:chOff x="0" y="2484755"/>
            <a:chExt cx="5700717" cy="2679700"/>
          </a:xfrm>
        </p:grpSpPr>
        <p:sp>
          <p:nvSpPr>
            <p:cNvPr id="277" name="white canvas"/>
            <p:cNvSpPr/>
            <p:nvPr/>
          </p:nvSpPr>
          <p:spPr>
            <a:xfrm>
              <a:off x="24864" y="24847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z-axis behind Object plane"/>
            <p:cNvCxnSpPr/>
            <p:nvPr/>
          </p:nvCxnSpPr>
          <p:spPr>
            <a:xfrm>
              <a:off x="4913565" y="38412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Position of Image plane Pivot"/>
            <p:cNvCxnSpPr/>
            <p:nvPr/>
          </p:nvCxnSpPr>
          <p:spPr>
            <a:xfrm flipH="1" flipV="1">
              <a:off x="4880732" y="38416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884795" y="37528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Image Plane"/>
            <p:cNvGrpSpPr/>
            <p:nvPr/>
          </p:nvGrpSpPr>
          <p:grpSpPr>
            <a:xfrm>
              <a:off x="4054797" y="2743074"/>
              <a:ext cx="1645920" cy="2194560"/>
              <a:chOff x="4054797" y="2666874"/>
              <a:chExt cx="1645920" cy="2194560"/>
            </a:xfrm>
          </p:grpSpPr>
          <p:sp>
            <p:nvSpPr>
              <p:cNvPr id="51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>
            <a:xfrm rot="164208" flipV="1">
              <a:off x="4898489" y="34758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>
              <a:spLocks noChangeAspect="1"/>
            </p:cNvSpPr>
            <p:nvPr/>
          </p:nvSpPr>
          <p:spPr>
            <a:xfrm rot="21104208">
              <a:off x="4867894" y="38227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CameraFramePlaneBotLeft"/>
            <p:cNvSpPr/>
            <p:nvPr/>
          </p:nvSpPr>
          <p:spPr>
            <a:xfrm>
              <a:off x="126347" y="38437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ameraFramePlaneTopLeft"/>
            <p:cNvSpPr/>
            <p:nvPr/>
          </p:nvSpPr>
          <p:spPr>
            <a:xfrm>
              <a:off x="126347" y="30900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agittalRightPlaneBack"/>
            <p:cNvSpPr/>
            <p:nvPr/>
          </p:nvSpPr>
          <p:spPr>
            <a:xfrm rot="21480000">
              <a:off x="2659730" y="31159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MeridionalPlaneBot"/>
            <p:cNvGrpSpPr/>
            <p:nvPr/>
          </p:nvGrpSpPr>
          <p:grpSpPr>
            <a:xfrm>
              <a:off x="245482" y="38896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50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11" name="Straight Arrow Connector 51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TextBox 51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90" name="z-axis of world frame"/>
            <p:cNvCxnSpPr/>
            <p:nvPr/>
          </p:nvCxnSpPr>
          <p:spPr>
            <a:xfrm>
              <a:off x="119459" y="38447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MeridionalPlaneTop"/>
            <p:cNvGrpSpPr/>
            <p:nvPr/>
          </p:nvGrpSpPr>
          <p:grpSpPr>
            <a:xfrm rot="21480000">
              <a:off x="343059" y="31409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50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92" name="SagittalLeftPlaneBack"/>
            <p:cNvSpPr/>
            <p:nvPr/>
          </p:nvSpPr>
          <p:spPr>
            <a:xfrm rot="21480000">
              <a:off x="254445" y="34977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Position of X'"/>
            <p:cNvCxnSpPr/>
            <p:nvPr/>
          </p:nvCxnSpPr>
          <p:spPr>
            <a:xfrm flipH="1" flipV="1">
              <a:off x="4711778" y="42694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z prime"/>
                <p:cNvSpPr txBox="1"/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NormalToImagePlane"/>
                <p:cNvSpPr txBox="1"/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normalToImagePlane"/>
            <p:cNvCxnSpPr/>
            <p:nvPr/>
          </p:nvCxnSpPr>
          <p:spPr>
            <a:xfrm flipV="1">
              <a:off x="4943475" y="27336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rot="420000">
              <a:off x="2348650" y="33091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420000">
              <a:off x="3418105" y="31275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cxnSpLocks noChangeAspect="1"/>
            </p:cNvCxnSpPr>
            <p:nvPr/>
          </p:nvCxnSpPr>
          <p:spPr>
            <a:xfrm rot="420000">
              <a:off x="2907522" y="35765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598745" y="35340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 rot="20984220">
              <a:off x="2239623" y="3412149"/>
              <a:ext cx="659262" cy="685775"/>
              <a:chOff x="3025071" y="2316875"/>
              <a:chExt cx="659262" cy="685775"/>
            </a:xfrm>
          </p:grpSpPr>
          <p:cxnSp>
            <p:nvCxnSpPr>
              <p:cNvPr id="503" name="Straight Arrow Connector 502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Oval 303"/>
            <p:cNvSpPr/>
            <p:nvPr/>
          </p:nvSpPr>
          <p:spPr>
            <a:xfrm rot="21480000">
              <a:off x="3490897" y="37200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Arc 306"/>
            <p:cNvSpPr>
              <a:spLocks noChangeAspect="1"/>
            </p:cNvSpPr>
            <p:nvPr/>
          </p:nvSpPr>
          <p:spPr>
            <a:xfrm rot="21480000">
              <a:off x="2069376" y="37353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>
              <a:spLocks noChangeAspect="1"/>
            </p:cNvSpPr>
            <p:nvPr/>
          </p:nvSpPr>
          <p:spPr>
            <a:xfrm rot="21480000">
              <a:off x="3413801" y="35478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/>
                <p:cNvSpPr txBox="1"/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val 310"/>
            <p:cNvSpPr>
              <a:spLocks noChangeAspect="1"/>
            </p:cNvSpPr>
            <p:nvPr/>
          </p:nvSpPr>
          <p:spPr>
            <a:xfrm rot="21480000">
              <a:off x="547287" y="35185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>
              <a:spLocks noChangeAspect="1"/>
            </p:cNvSpPr>
            <p:nvPr/>
          </p:nvSpPr>
          <p:spPr>
            <a:xfrm rot="21480000">
              <a:off x="4677318" y="42433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oup 313"/>
            <p:cNvGrpSpPr/>
            <p:nvPr/>
          </p:nvGrpSpPr>
          <p:grpSpPr>
            <a:xfrm rot="21480000">
              <a:off x="2419245" y="3929142"/>
              <a:ext cx="59855" cy="58879"/>
              <a:chOff x="2398645" y="3863270"/>
              <a:chExt cx="59855" cy="58879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74933" y="35459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Isosceles Triangle 315"/>
            <p:cNvSpPr>
              <a:spLocks noChangeAspect="1"/>
            </p:cNvSpPr>
            <p:nvPr/>
          </p:nvSpPr>
          <p:spPr>
            <a:xfrm rot="6385277">
              <a:off x="1428489" y="37000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Straight Connector 317"/>
            <p:cNvCxnSpPr/>
            <p:nvPr/>
          </p:nvCxnSpPr>
          <p:spPr>
            <a:xfrm>
              <a:off x="3515581" y="37484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Isosceles Triangle 318"/>
            <p:cNvSpPr>
              <a:spLocks noChangeAspect="1"/>
            </p:cNvSpPr>
            <p:nvPr/>
          </p:nvSpPr>
          <p:spPr>
            <a:xfrm rot="6990279">
              <a:off x="4091290" y="39785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20957016">
              <a:off x="590581" y="40578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oup 321"/>
            <p:cNvGrpSpPr/>
            <p:nvPr/>
          </p:nvGrpSpPr>
          <p:grpSpPr>
            <a:xfrm rot="21360000">
              <a:off x="2454607" y="4289427"/>
              <a:ext cx="1080650" cy="130455"/>
              <a:chOff x="3092222" y="1899046"/>
              <a:chExt cx="822960" cy="130455"/>
            </a:xfrm>
          </p:grpSpPr>
          <p:cxnSp>
            <p:nvCxnSpPr>
              <p:cNvPr id="499" name="Straight Arrow Connector 498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- z_o prime"/>
                <p:cNvSpPr txBox="1"/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6" name="Group 325"/>
            <p:cNvGrpSpPr/>
            <p:nvPr/>
          </p:nvGrpSpPr>
          <p:grpSpPr>
            <a:xfrm>
              <a:off x="0" y="42522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93" name="Straight Arrow Connector 492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TextBox 49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7" name="CameraFramePlaneBotRight"/>
            <p:cNvSpPr/>
            <p:nvPr/>
          </p:nvSpPr>
          <p:spPr>
            <a:xfrm>
              <a:off x="2986712" y="38469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SagittalRightPlaneFront"/>
            <p:cNvGrpSpPr/>
            <p:nvPr/>
          </p:nvGrpSpPr>
          <p:grpSpPr>
            <a:xfrm rot="21480000">
              <a:off x="2988471" y="33568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9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329" name="z-axis of world frame"/>
            <p:cNvCxnSpPr/>
            <p:nvPr/>
          </p:nvCxnSpPr>
          <p:spPr>
            <a:xfrm>
              <a:off x="3025372" y="38423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meraFramePlaneTopRight"/>
            <p:cNvSpPr/>
            <p:nvPr/>
          </p:nvSpPr>
          <p:spPr>
            <a:xfrm>
              <a:off x="2986712" y="30900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SagittalLeftPlaneFront"/>
            <p:cNvGrpSpPr/>
            <p:nvPr/>
          </p:nvGrpSpPr>
          <p:grpSpPr>
            <a:xfrm rot="21480000">
              <a:off x="663049" y="37360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8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850526" y="3296518"/>
              <a:ext cx="631853" cy="733587"/>
              <a:chOff x="7949953" y="848592"/>
              <a:chExt cx="631853" cy="733587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85" name="Straight Arrow Connector 48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7" name="TextBox 486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3" name="Straight Connector 332"/>
            <p:cNvCxnSpPr/>
            <p:nvPr/>
          </p:nvCxnSpPr>
          <p:spPr>
            <a:xfrm flipH="1" flipV="1">
              <a:off x="2986675" y="38151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Position of X"/>
            <p:cNvCxnSpPr/>
            <p:nvPr/>
          </p:nvCxnSpPr>
          <p:spPr>
            <a:xfrm flipH="1" flipV="1">
              <a:off x="567745" y="35468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6" name="Group 335"/>
            <p:cNvGrpSpPr/>
            <p:nvPr/>
          </p:nvGrpSpPr>
          <p:grpSpPr>
            <a:xfrm>
              <a:off x="572136" y="4706287"/>
              <a:ext cx="2414017" cy="115535"/>
              <a:chOff x="511025" y="1262591"/>
              <a:chExt cx="2419407" cy="115535"/>
            </a:xfrm>
          </p:grpSpPr>
          <p:cxnSp>
            <p:nvCxnSpPr>
              <p:cNvPr id="481" name="Straight Connector 480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Origi-pivot"/>
            <p:cNvGrpSpPr/>
            <p:nvPr/>
          </p:nvGrpSpPr>
          <p:grpSpPr>
            <a:xfrm>
              <a:off x="2957774" y="3815188"/>
              <a:ext cx="56010" cy="56010"/>
              <a:chOff x="3011758" y="4033638"/>
              <a:chExt cx="56010" cy="56010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Arc 456"/>
            <p:cNvSpPr/>
            <p:nvPr/>
          </p:nvSpPr>
          <p:spPr>
            <a:xfrm>
              <a:off x="1549975" y="33335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9" name="Group 458"/>
            <p:cNvGrpSpPr/>
            <p:nvPr/>
          </p:nvGrpSpPr>
          <p:grpSpPr>
            <a:xfrm>
              <a:off x="2986349" y="4704676"/>
              <a:ext cx="1720785" cy="115535"/>
              <a:chOff x="2605298" y="1651989"/>
              <a:chExt cx="1720785" cy="115535"/>
            </a:xfrm>
          </p:grpSpPr>
          <p:cxnSp>
            <p:nvCxnSpPr>
              <p:cNvPr id="477" name="Straight Connector 47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arrow - z_o prime"/>
            <p:cNvGrpSpPr/>
            <p:nvPr/>
          </p:nvGrpSpPr>
          <p:grpSpPr>
            <a:xfrm>
              <a:off x="2986344" y="4920572"/>
              <a:ext cx="1894521" cy="115535"/>
              <a:chOff x="2605298" y="1651989"/>
              <a:chExt cx="1894521" cy="115535"/>
            </a:xfrm>
          </p:grpSpPr>
          <p:cxnSp>
            <p:nvCxnSpPr>
              <p:cNvPr id="475" name="Straight Connector 47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ImagePlane-pivot"/>
            <p:cNvGrpSpPr/>
            <p:nvPr/>
          </p:nvGrpSpPr>
          <p:grpSpPr>
            <a:xfrm>
              <a:off x="4862774" y="3815188"/>
              <a:ext cx="56010" cy="56010"/>
              <a:chOff x="3011758" y="4033638"/>
              <a:chExt cx="56010" cy="5601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Legend"/>
            <p:cNvGrpSpPr/>
            <p:nvPr/>
          </p:nvGrpSpPr>
          <p:grpSpPr>
            <a:xfrm>
              <a:off x="221392" y="2485307"/>
              <a:ext cx="779873" cy="361980"/>
              <a:chOff x="221392" y="2131288"/>
              <a:chExt cx="779873" cy="36198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465" name="Group 46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6" name="Rounded Rectangle 465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469" name="Oval 468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ImagePlaneFrameCenter"/>
                <p:cNvSpPr txBox="1"/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 hidden="1"/>
          <p:cNvGrpSpPr>
            <a:grpSpLocks noChangeAspect="1"/>
          </p:cNvGrpSpPr>
          <p:nvPr/>
        </p:nvGrpSpPr>
        <p:grpSpPr>
          <a:xfrm rot="20984220">
            <a:off x="2239623" y="3335949"/>
            <a:ext cx="659262" cy="685775"/>
            <a:chOff x="3025071" y="2316875"/>
            <a:chExt cx="659262" cy="685775"/>
          </a:xfrm>
        </p:grpSpPr>
        <p:cxnSp>
          <p:nvCxnSpPr>
            <p:cNvPr id="266" name="Straight Arrow Connector 265"/>
            <p:cNvCxnSpPr/>
            <p:nvPr/>
          </p:nvCxnSpPr>
          <p:spPr>
            <a:xfrm rot="495780" flipV="1">
              <a:off x="3223252" y="2467060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148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288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283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85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  <a:endParaRPr lang="en-US" sz="900" b="1" spc="300" dirty="0">
                  <a:solidFill>
                    <a:schemeClr val="accent2">
                      <a:lumMod val="7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0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27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276" name="Straight Arrow Connector 27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64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27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9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Isosceles Triangle 193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7" name="Group 196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262" name="Straight Arrow Connector 261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0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 200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56" name="Straight Arrow Connector 255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2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25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204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252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248" name="Straight Arrow Connector 247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244" name="Straight Connector 243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Arc 212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oup 214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240" name="Straight Connector 23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9" name="Rounded Rectangle 228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oup 219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normalToImagePlane"/>
            <p:cNvCxnSpPr>
              <a:endCxn id="222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337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452" name="Straight Arrow Connector 451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31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7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  <a:endParaRPr lang="en-US" sz="900" b="1" spc="300" dirty="0">
                  <a:solidFill>
                    <a:schemeClr val="accent2">
                      <a:lumMod val="7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2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48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6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3" y="3335949"/>
              <a:ext cx="659262" cy="685775"/>
              <a:chOff x="3025071" y="2316875"/>
              <a:chExt cx="659262" cy="685775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308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02" name="Rounded Rectangle 401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313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315" name="Straight Connector 31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normalToImagePlane"/>
            <p:cNvCxnSpPr>
              <a:endCxn id="321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366713" y="704850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for 2 </a:t>
            </a:r>
            <a:r>
              <a:rPr lang="en-US" dirty="0" smtClean="0"/>
              <a:t>figures (3.6 and 3.8)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9400" y="177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4151</TotalTime>
  <Words>356</Words>
  <Application>Microsoft Office PowerPoint</Application>
  <PresentationFormat>Custom</PresentationFormat>
  <Paragraphs>359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Batang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170</cp:revision>
  <dcterms:created xsi:type="dcterms:W3CDTF">2015-09-02T22:57:10Z</dcterms:created>
  <dcterms:modified xsi:type="dcterms:W3CDTF">2015-11-06T18:07:56Z</dcterms:modified>
</cp:coreProperties>
</file>