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0" r:id="rId7"/>
  </p:sldIdLst>
  <p:sldSz cx="5486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8"/>
    <a:srgbClr val="008E40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5"/>
    </inkml:context>
    <inkml:brush xml:id="br0">
      <inkml:brushProperty name="width" value="0.05292" units="cm"/>
      <inkml:brushProperty name="height" value="0.05292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0 263 7 0,'0'3'3'0,"0"-7"-1"0,0 4 4 15,0 1-5-15,0-1 0 16,0 0 0-16,0 0 0 16,0-3-1-16,0 3 1 15,0 0 1-15,0 0 1 16,0 0-2-16,0 0 1 16,0 2 0-16,0-2 0 15,0 0-1-15,2 1 0 16,2 1 0-16,1 1 1 15,5 1 0-15,-1-2 0 0,0 3-1 16,3 1 1-16,0 1-1 16,-1 2 1-16,1-1-1 15,1 1 0-15,0 0 0 16,0 2 0-16,-1-3-1 16,-3 1 1-16,0-1 0 15,1-1 0-15,-2-2 0 16,-3-1 0-16,1-1 1 15,-2-2 1-15,0 1 0 16,-2-2 0-16,-2 0-1 16,2-3 0-16,-2 3 0 15,0-8 1-15,0-1-3 16,0-1 0-16,0 0 0 16,0-4 0-16,0 2 0 15,0 0 0-15,0-1 0 16,-2 1 0-16,0 0 0 15,2 4 0-15,0 1 0 0,0-2 0 16,0 1 0-16,0-1 0 16,0 6 0-16,2 0 0 15,0-1-1-15,-2 4 1 16,1 0 0-16,3 2 1 16,0 0-2-16,2 1 1 15,-1-2 0-15,1 5 1 16,0 1-1-16,1 1 0 15,1 0 0-15,2 1 0 16,-1 3 0-16,1 1 0 0,-3 1 0 16,0 0 1-16,7-3-1 15,-1 0 1-15,-1-3-1 16,-1-1 0-16,-2 0 0 16,1-2 0-16,-2-2 0 15,-3 1 0-15,-1-3 0 16,2 1 1-16,-2 0-1 15,-4-2 1-15,0-4-1 16,2-1 1-16,-2-2-1 16,0-1 1-16,0-2-1 15,0 0 0-15,0-1 0 16,2 1 0-16,0-2 0 16,-2 0 0-16,0 1 0 15,1 0 0-15,-1 1 0 16,2 1 0-16,-2 5 0 15,2-3 0-15,0 2 0 16,0 1 0-16,-2 4 0 0,2-3 0 16,-1 0 0-16,3 1 0 15,0 2-1-15,0 0 1 16,-2 2 0-16,1 1 0 16,1 2 0-16,2 4 0 15,2-3 0-15,-1 4 0 16,-1 0 0-16,1 3 0 15,1 0 0-15,0-3 0 16,3-1 0-16,-1-1 0 0,-1-1-1 16,-1 0 1-16,0 0 0 15,-3 1 1-15,1-7-1 16,-1 2 0-16,1-2 0 16,-2-2 0-16,2-2 0 15,-3-1 1-15,1-5-1 16,0 0 0-16,0 0 0 15,-2-3 0-15,0 0 0 16,-2-5 0-16,0 2 0 16,0-1 0-16,0 3 0 15,2-1 0-15,-2 2 0 16,2 2 0-16,0 1 0 16,-1 1 0-16,1-1-1 15,0 2 1-15,2 2 0 16,-1 3 0-16,1 1 0 15,0 1 1-15,0 1-1 16,2 5 0-16,3-2 0 16,-1 5 0-16,3 1 0 0,1-2 0 15,1 2-1-15,0-1 1 16,1 2 0-16,-1-2 1 16,-2-1-2-16,-2-1 1 15,1 0 0-15,-2-2 1 16,-2-2-1-16,-1 0 0 15,1 1 0-15,-2 0 0 16,-2-4 0-16,0-2 1 16,-1-2-1-16,1-2 0 0,2 0-1 15,-2-1 1-15,0-4 0 16,-1-1 0-16,-1 0 0 16,0 0 0-16,0 1 0 15,0 0 0-15,0-2 0 16,0 3 0-16,0 2 0 15,0 0 0-15,0 1 0 16,3 0 0-16,-1 2 0 16,-1-2 0-16,1 4 0 15,0-1 0-15,2 2 0 16,0 2 0-16,1 2 0 16,1 0 0-16,2 3 0 15,2 4 0-15,1-3 0 16,0 3 0-16,0 1 0 15,-1 2 0-15,0 0 0 16,1 1 0-16,0 0 0 0,1-3 0 16,-1-3 0-16,-1 0 0 15,-3-1 0-15,0-2 0 16,-1-1 0-16,0-1 0 16,0-6 0-16,-1-1 0 15,1 0 0-15,-2-1 1 16,0-3-1-16,4-3 0 15,-5 1 0-15,1-1 0 16,-2 1 0-16,2-1 0 16,0 2 0-16,-1-3 0 0,1 2 0 15,0 2 0-15,3 1 0 16,-3 1 0-16,0 0-1 16,2 2 1-16,0 2 0 15,-3-1 0-15,3 4 0 16,0 2 1-16,1 0-1 15,2 1 0-15,1 2 0 16,2 2 0-16,1 0 0 16,0 3 0-16,0 2 0 15,1-4 0-15,-3 1 0 16,-1 1 0-16,-1-2 0 16,0-1 0-16,-1 0 0 15,-2-2 1-15,-2-3-1 16,0 1 1-16,-1-3 1 15,3-1 0-15,0-3-1 16,-2-3 1-16,-3 1-1 16,3-3 1-1,2-8-2-15,0 4 0 16,-3-3 0-16,1 4 0 16,0 2-1-16,-2 0 1 15,0 1 0-15,2 3 0 16,-1-1 0-16,1 0 0 15,2 4-1-15,-2 1 1 16,2 1 0-16,1 4 0 16,-1 4-1-16,1 0 1 15,3 1 0-15,-3 0 0 0,1 1 0 16,0 0 0-16,-1-1 0 16,1 0 1-16,-1 1-1 15,1-1 0-15,-2-1 0 16,-1-2 1-16,-1-1-1 15,-2-3 0-15,0 1 0 16,-2-2 0-16,2-3 0 16,0-3 0-16,0-1 0 15,-2-1 0-15,0-4 0 16,3 0 0-16,1-1 0 16,0-1 0-16,0 1 0 15,0 1 0-15,0 0 0 16,-1 3 0-16,1 3 0 15,-2 1 0-15,2 0 0 16,-3 1 0-16,1 1-1 0,-2 3 1 16,2 0-1-16,-2 0 1 15,4 0-1-15,0 0 0 16,-2 2 0-16,0-1 1 16,0-1-1-16,-1 0 0 15,1 2-1-15,-2-2 1 16,0 0-2-16,0 0 0 15,0 2-5-15,0-2 0 16,0 1-3-16,0 1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6"/>
    </inkml:context>
    <inkml:brush xml:id="br0">
      <inkml:brushProperty name="width" value="0.05292" units="cm"/>
      <inkml:brushProperty name="height" value="0.05292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3 101 7 0,'0'5'3'0,"0"-11"-1"0,-2 6 3 16,2 0-4-16,-2 0 0 15,2 0 3-15,-2 0 1 16,2 0-5-16,4 1 0 0,-4-1 3 16,0 0 1-16,0 0-2 15,0-1 1-15,-2 1-2 16,0 0 0-16,2 0-1 15,0 0 1-15,0-4-1 16,4 4 0-16,-4 2 0 16,4-4 0-16,-4 2 0 15,-2 0 0-15,5 0 0 16,-1-1 0-16,0-1 0 16,-2-1 1-16,4 1 0 15,0 0 0-15,3-3 0 16,1 0 0-16,0-3 0 15,1 0 1-15,1 3-1 16,-1-6 0-16,1 3 0 16,-1 1 0-16,-1 1 0 15,-1 1 0-15,1 0-1 16,-3-1 1-16,1 3-1 0,0 0 1 16,-2 1-1-16,0 1 0 15,-1-1 0-15,1 2 0 16,0 2 0-16,0-1 0 15,0 3 0-15,-1-1 0 16,2 2 0-16,0 2 0 16,2 1 0-16,-1 0 0 15,0 1 0-15,0 1 0 16,1-2 0-16,1-1 1 0,-2 1-2 16,-1-3 1-16,1 2 0 15,0-2 0-15,-1-3 0 16,-1 1 0-16,0-1 0 15,-1-2 1-15,2 0 0 16,-2 0 0-16,1-4-1 16,0-2 0-16,0-1 0 15,0 0 0-15,1 0 1 16,1-1 0-16,2-2-1 16,-1 0 1-16,1 2-1 15,-1 1 1-15,3 2 0 16,-3 2 0-16,-1 0-1 15,2 1 0-15,-2 0 0 16,1 2 0-16,-2 2 0 16,3 1 0-16,0 2-1 15,0 2 1-15,-3-1 0 0,1 4 1 16,0 4-1-16,-1-1 0 16,-1 1 0-16,0-3 0 15,-1 1 0-15,1-4 0 16,-2 1 0-16,2-1 1 15,-2-2-1-15,0 0 0 16,0-3 0-16,0 0 1 16,-2-3 0-16,5 0 1 15,-1-3 0-15,0-2 0 16,0-2-1-16,0-1 1 16,2-2-1-16,-1-2 1 0,1 1-2 15,1 1 0-15,1-2 0 16,-1 2 0-16,1 2 0 15,-2-1 0-15,0 4-1 16,-1 0 1-16,-1 2 0 16,0-1 0-16,0 4 0 15,-1 2 0-15,3 0 0 16,-1 3 0-16,1 1 0 16,0 6 0-16,4 1 0 15,-5-1 0-15,3 2 0 16,-2-3 0-16,2 3 0 15,-1-1 0-15,0-1 0 16,-1-4 0-16,2 0 0 16,-3 1 0-16,3-3 0 15,-2-2 0-15,0 1 0 16,-1-2 0-16,2-1 0 0,-1-4 0 16,2-1 0-16,-1 1 0 15,1-1 0-15,-2-4 0 16,2-2 0-16,1 1 1 15,-2 1-1-15,1-3 0 16,0 2 0-16,-3-2 0 16,1 2 0-16,2 1 0 15,-3-1 0-15,1 3 0 16,2 0 0-16,-2 3 0 16,1 2 0-16,0 0 0 0,1 0-1 15,0 4 1-15,-2 1 0 16,1 0 0-16,-1 5 0 15,0 0 1-15,-1 1-2 16,-1-1 1-16,1 4 0 16,0 1 1-16,0-4-1 15,-1-1 0-15,0-2 0 16,1-1 0-16,1 2 0 16,0-4 0-16,0 0 0 15,1-2 0-15,1 0 0 16,-1-1 0-16,1-2 0 15,1 0 0-15,3-2 0 16,-4-3 0-16,3-1-1 16,-2 1 1-16,2-5 0 15,-3 3 1-15,0-1-1 16,0-2 0-16,-3 1 0 16,1 2 0-16,-2 1 0 0,0 3 0 15,-2-1 0-15,1 1 0 16,-3 3 0-16,4 0 0 15,0 1 0-15,0 5 0 16,-1 2 0-16,1 0 0 16,0 1 0-16,2-1 0 15,-1 2 0-15,1 1 0 16,2 0 0-16,-1-1 0 16,1-2-1-16,-1-2 1 15,1 2 0-15,-2-4 1 0,0-1-1 16,1 1 0-16,-1-4 0 15,0-2 0-15,1-1 0 16,0-2 0-16,5 0 0 16,3 0 0-16,-2-4 0 15,1 3 1-15,-1-1-1 16,-2 1 0-16,-1 2 0 16,-2-1 0-16,3 2 0 15,-3 5 0-15,-1-1 0 16,-1 6 0-16,-1-4 0 15,-1 2 0-15,0 4 0 16,0 1 0-16,0 0 0 16,0-1 0-16,-1 1 0 15,1 1 0-15,0-3 0 16,0 0 1-16,0-1-2 16,0-4 1-16,-1 1 0 0,1-1 1 15,0-3 0-15,1-1 1 16,1-3 0-16,0 0 1 15,1 1-1-15,3-2 1 16,0 0-1-16,-1 0 1 16,0 2-2-16,1 0 1 15,-1-1-2-15,1 3 0 16,-1-1-3-16,-3 2 1 16,-1 0-5-16,-1 2 1 15,0-1-6-15,-2 3 0 16,2-1-1-16,-2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5"/>
    </inkml:context>
    <inkml:brush xml:id="br0">
      <inkml:brushProperty name="width" value="0.05292" units="cm"/>
      <inkml:brushProperty name="height" value="0.05292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0 263 7 0,'0'3'3'0,"0"-7"-1"0,0 4 4 15,0 1-5-15,0-1 0 16,0 0 0-16,0 0 0 16,0-3-1-16,0 3 1 15,0 0 1-15,0 0 1 16,0 0-2-16,0 0 1 16,0 2 0-16,0-2 0 15,0 0-1-15,2 1 0 16,2 1 0-16,1 1 1 15,5 1 0-15,-1-2 0 0,0 3-1 16,3 1 1-16,0 1-1 16,-1 2 1-16,1-1-1 15,1 1 0-15,0 0 0 16,0 2 0-16,-1-3-1 16,-3 1 1-16,0-1 0 15,1-1 0-15,-2-2 0 16,-3-1 0-16,1-1 1 15,-2-2 1-15,0 1 0 16,-2-2 0-16,-2 0-1 16,2-3 0-16,-2 3 0 15,0-8 1-15,0-1-3 16,0-1 0-16,0 0 0 16,0-4 0-16,0 2 0 15,0 0 0-15,0-1 0 16,-2 1 0-16,0 0 0 15,2 4 0-15,0 1 0 0,0-2 0 16,0 1 0-16,0-1 0 16,0 6 0-16,2 0 0 15,0-1-1-15,-2 4 1 16,1 0 0-16,3 2 1 16,0 0-2-16,2 1 1 15,-1-2 0-15,1 5 1 16,0 1-1-16,1 1 0 15,1 0 0-15,2 1 0 16,-1 3 0-16,1 1 0 0,-3 1 0 16,0 0 1-16,7-3-1 15,-1 0 1-15,-1-3-1 16,-1-1 0-16,-2 0 0 16,1-2 0-16,-2-2 0 15,-3 1 0-15,-1-3 0 16,2 1 1-16,-2 0-1 15,-4-2 1-15,0-4-1 16,2-1 1-16,-2-2-1 16,0-1 1-16,0-2-1 15,0 0 0-15,0-1 0 16,2 1 0-16,0-2 0 16,-2 0 0-16,0 1 0 15,1 0 0-15,-1 1 0 16,2 1 0-16,-2 5 0 15,2-3 0-15,0 2 0 16,0 1 0-16,-2 4 0 0,2-3 0 16,-1 0 0-16,3 1 0 15,0 2-1-15,0 0 1 16,-2 2 0-16,1 1 0 16,1 2 0-16,2 4 0 15,2-3 0-15,-1 4 0 16,-1 0 0-16,1 3 0 15,1 0 0-15,0-3 0 16,3-1 0-16,-1-1 0 0,-1-1-1 16,-1 0 1-16,0 0 0 15,-3 1 1-15,1-7-1 16,-1 2 0-16,1-2 0 16,-2-2 0-16,2-2 0 15,-3-1 1-15,1-5-1 16,0 0 0-16,0 0 0 15,-2-3 0-15,0 0 0 16,-2-5 0-16,0 2 0 16,0-1 0-16,0 3 0 15,2-1 0-15,-2 2 0 16,2 2 0-16,0 1 0 16,-1 1 0-16,1-1-1 15,0 2 1-15,2 2 0 16,-1 3 0-16,1 1 0 15,0 1 1-15,0 1-1 16,2 5 0-16,3-2 0 16,-1 5 0-16,3 1 0 0,1-2 0 15,1 2-1-15,0-1 1 16,1 2 0-16,-1-2 1 16,-2-1-2-16,-2-1 1 15,2 0 0-15,-3-2 1 16,-2-2-1-16,-1 0 0 15,1 1 0-15,-2 0 0 16,-2-4 0-16,0-2 1 16,-1-2-1-16,1-2 0 0,2 0-1 15,-2-1 1-15,0-4 0 16,-1-1 0-16,-1 0 0 16,0 0 0-16,0 1 0 15,0 0 0-15,0-2 0 16,0 3 0-16,0 2 0 15,0 0 0-15,0 1 0 16,3 0 0-16,-1 2 0 16,-1-2 0-16,1 4 0 15,0-1 0-15,2 2 0 16,0 2 0-16,1 2 0 16,1 0 0-16,2 3 0 15,2 4 0-15,1-3 0 16,0 3 0-16,0 1 0 15,-1 2 0-15,0 0 0 16,1 1 0-16,0 0 0 0,1-3 0 16,-1-3 0-16,-1 0 0 15,-3-1 0-15,0-2 0 16,-1-1 0-16,0-1 0 16,0-6 0-16,-1-1 0 15,1 0 0-15,-2-1 1 16,0-3-1-16,4-3 0 15,-5 1 0-15,1-1 0 16,-2 1 0-16,2-1 0 16,0 2 0-16,-1-3 0 0,1 2 0 15,0 2 0-15,3 1 0 16,-3 1 0-16,0 0-1 16,2 2 1-16,0 2 0 15,-3-1 0-15,3 4 0 16,0 2 1-16,1 0-1 15,2 1 0-15,1 2 0 16,2 2 0-16,1 0 0 16,0 3 0-16,0 2 0 15,1-4 0-15,-3 1 0 16,-1 1 0-16,-1-2 0 16,0-1 0-16,-1 0 0 15,-2-2 1-15,-2-3-1 16,0 1 1-16,-1-3 1 15,3-1 0-15,0-3-1 16,-2-3 1-16,-3 1-1 16,3-3 1-1,2-8-2-15,0 4 0 16,-3-3 0-16,1 4 0 16,0 2-1-16,-2 0 1 15,0 1 0-15,2 3 0 16,-1-1 0-16,1 0 0 15,2 4-1-15,-2 1 1 16,2 1 0-16,1 4 0 16,-1 4-1-16,1 0 1 15,3 1 0-15,-3 0 0 0,1 1 0 16,0 0 0-16,-1-1 0 16,1 0 1-16,-1 1-1 15,1-1 0-15,-2-1 0 16,-1-2 1-16,-1-1-1 15,-2-3 0-15,0 1 0 16,-2-2 0-16,2-3 0 16,0-3 0-16,0-1 0 15,-2-1 0-15,0-4 0 16,3 0 0-16,1-1 0 16,0-1 0-16,0 1 0 15,0 1 0-15,0 0 0 16,-1 3 0-16,1 3 0 15,-2 1 0-15,2 0 0 16,-3 1 0-16,1 1-1 0,-2 3 1 16,2 0-1-16,-2 0 1 15,4 0-1-15,0 0 0 16,-2 2 0-16,0-1 1 16,0-1-1-16,-1 0 0 15,1 2-1-15,-2-2 1 16,0 0-2-16,0 0 0 15,0 2-5-15,0-2 0 16,0 1-3-16,0 1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6"/>
    </inkml:context>
    <inkml:brush xml:id="br0">
      <inkml:brushProperty name="width" value="0.05292" units="cm"/>
      <inkml:brushProperty name="height" value="0.05292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3 101 7 0,'0'5'3'0,"0"-11"-1"0,-2 6 3 16,2 0-4-16,-2 0 0 15,2 0 3-15,-2 0 1 16,2 0-5-16,4 1 0 0,-4-1 3 16,0 0 1-16,0 0-2 15,0-1 1-15,-2 1-2 16,0 0 0-16,2 0-1 15,0 0 1-15,0-4-1 16,4 4 0-16,-4 2 0 16,4-4 0-16,-4 2 0 15,-2 0 0-15,5 0 0 16,-1-1 0-16,0-1 0 16,-2-1 1-16,4 1 0 15,0 0 0-15,3-3 0 16,1 0 0-16,0-3 0 15,1 0 1-15,1 3-1 16,-1-6 0-16,1 3 0 16,-1 1 0-16,-1 1 0 15,-1 1 0-15,1 0-1 16,-3-1 1-16,1 3-1 0,0 0 1 16,-2 1-1-16,0 1 0 15,-1-1 0-15,1 2 0 16,0 2 0-16,0-1 0 15,0 3 0-15,-1-1 0 16,2 2 0-16,0 2 0 16,2 1 0-16,-1 0 0 15,0 1 0-15,0 1 0 16,1-2 0-16,1-1 1 0,-2 1-2 16,-1-3 1-16,1 2 0 15,0-2 0-15,-1-3 0 16,-1 1 0-16,0-1 0 15,-1-2 1-15,2 0 0 16,-2 0 0-16,1-4-1 16,0-2 0-16,0-1 0 15,0 0 0-15,1 0 1 16,1-1 0-16,2-2-1 16,-1 0 1-16,1 2-1 15,-1 1 1-15,3 2 0 16,-3 2 0-16,-1 0-1 15,2 1 0-15,-2 0 0 16,1 2 0-16,-2 2 0 16,3 1 0-16,0 2-1 15,0 2 1-15,-3-1 0 0,1 4 1 16,0 4-1-16,-1-1 0 16,-1 1 0-16,0-3 0 15,-1 1 0-15,1-4 0 16,-2 1 0-16,2-1 1 15,-2-2-1-15,0 0 0 16,0-3 0-16,0 0 1 16,-2-3 0-16,5 0 1 15,-1-3 0-15,0-2 0 16,0-2-1-16,0-1 1 16,2-2-1-16,-1-2 1 0,1 1-2 15,1 1 0-15,1-2 0 16,-1 2 0-16,1 2 0 15,-2-1 0-15,0 4-1 16,-1 0 1-16,-1 2 0 16,0-1 0-16,0 4 0 15,-1 2 0-15,3 0 0 16,-1 3 0-16,1 1 0 16,0 6 0-16,4 1 0 15,-5-1 0-15,3 2 0 16,-2-3 0-16,2 3 0 15,-1-1 0-15,0-1 0 16,-1-4 0-16,2 0 0 16,-3 1 0-16,3-3 0 15,-2-2 0-15,0 1 0 16,-1-2 0-16,2-1 0 0,-1-4 0 16,2-1 0-16,-1 1 0 15,1-1 0-15,-2-4 0 16,2-2 0-16,1 1 1 15,-2 1-1-15,1-3 0 16,0 2 0-16,-3-2 0 16,1 2 0-16,2 1 0 15,-3-1 0-15,1 3 0 16,2 0 0-16,-2 3 0 16,1 2 0-16,0 0 0 0,1 0-1 15,0 4 1-15,-2 1 0 16,1 0 0-16,-1 5 0 15,0 0 1-15,-1 1-2 16,-1-1 1-16,1 4 0 16,0 1 1-16,0-4-1 15,-1-1 0-15,0-2 0 16,1-1 0-16,1 2 0 16,0-4 0-16,0 0 0 15,1-2 0-15,1 0 0 16,-1-1 0-16,1-2 0 15,1 0 0-15,3-2 0 16,-4-3 0-16,3-1-1 16,-2 1 1-16,2-5 0 15,-3 3 1-15,0-1-1 16,0-2 0-16,-3 1 0 16,1 2 0-16,-2 1 0 0,0 3 0 15,-2-1 0-15,1 1 0 16,-3 3 0-16,4 0 0 15,0 1 0-15,0 5 0 16,-1 2 0-16,1 0 0 16,0 1 0-16,2-1 0 15,-1 2 0-15,1 1 0 16,2 0 0-16,-1-1 0 16,1-2-1-16,-1-2 1 15,1 2 0-15,-2-4 1 0,0-1-1 16,1 1 0-16,-1-4 0 15,0-2 0-15,1-1 0 16,0-2 0-16,5 0 0 16,3 0 0-16,-2-4 0 15,1 3 1-15,-1-1-1 16,-2 1 0-16,-1 2 0 16,-2-1 0-16,3 2 0 15,-3 5 0-15,-1-1 0 16,-1 6 0-16,-1-4 0 15,-1 2 0-15,0 4 0 16,0 1 0-16,0 0 0 16,0-1 0-16,-1 1 0 15,1 1 0-15,0-3 0 16,0 0 1-16,0-1-2 16,0-4 1-16,-1 1 0 0,1-1 1 15,0-3 0-15,1-1 1 16,1-3 0-16,0 0 1 15,1 1-1-15,3-2 1 16,0 0-1-16,-1 0 1 16,0 2-2-16,1 0 1 15,-1-1-2-15,1 3 0 16,-1-1-3-16,-3 2 1 16,-1 0-5-16,-1 2 1 15,0-1-6-15,-2 3 0 16,2-1-1-16,-2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4114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4114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65125"/>
            <a:ext cx="118300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65125"/>
            <a:ext cx="34804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709739"/>
            <a:ext cx="47320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589464"/>
            <a:ext cx="47320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126"/>
            <a:ext cx="473202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681163"/>
            <a:ext cx="23210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505075"/>
            <a:ext cx="232100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681163"/>
            <a:ext cx="23324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505075"/>
            <a:ext cx="233243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87426"/>
            <a:ext cx="277749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2435" y="987426"/>
            <a:ext cx="27774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65126"/>
            <a:ext cx="47320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825625"/>
            <a:ext cx="4732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356351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356351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356351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12" Type="http://schemas.openxmlformats.org/officeDocument/2006/relationships/image" Target="../media/image6.emf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customXml" Target="../ink/ink1.xml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1.jpeg"/><Relationship Id="rId1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1.jpeg"/><Relationship Id="rId18" Type="http://schemas.openxmlformats.org/officeDocument/2006/relationships/image" Target="../media/image7.emf"/><Relationship Id="rId3" Type="http://schemas.openxmlformats.org/officeDocument/2006/relationships/image" Target="../media/image6.png"/><Relationship Id="rId21" Type="http://schemas.openxmlformats.org/officeDocument/2006/relationships/image" Target="../media/image210.png"/><Relationship Id="rId7" Type="http://schemas.openxmlformats.org/officeDocument/2006/relationships/image" Target="../media/image21.png"/><Relationship Id="rId12" Type="http://schemas.openxmlformats.org/officeDocument/2006/relationships/image" Target="../media/image10.jpeg"/><Relationship Id="rId1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6.emf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9.jpeg"/><Relationship Id="rId5" Type="http://schemas.microsoft.com/office/2007/relationships/hdphoto" Target="../media/hdphoto1.wdp"/><Relationship Id="rId15" Type="http://schemas.openxmlformats.org/officeDocument/2006/relationships/customXml" Target="../ink/ink3.xml"/><Relationship Id="rId10" Type="http://schemas.openxmlformats.org/officeDocument/2006/relationships/image" Target="../media/image24.png"/><Relationship Id="rId19" Type="http://schemas.openxmlformats.org/officeDocument/2006/relationships/image" Target="../media/image190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382782" y="256714"/>
            <a:ext cx="4748777" cy="1536192"/>
            <a:chOff x="382782" y="256714"/>
            <a:chExt cx="4748777" cy="1536192"/>
          </a:xfrm>
        </p:grpSpPr>
        <p:grpSp>
          <p:nvGrpSpPr>
            <p:cNvPr id="48" name="Group 47"/>
            <p:cNvGrpSpPr/>
            <p:nvPr/>
          </p:nvGrpSpPr>
          <p:grpSpPr>
            <a:xfrm>
              <a:off x="382782" y="256714"/>
              <a:ext cx="2347267" cy="1533401"/>
              <a:chOff x="382782" y="256714"/>
              <a:chExt cx="2347267" cy="153340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37223" y="256714"/>
                <a:ext cx="2292826" cy="1533401"/>
                <a:chOff x="239479" y="2290886"/>
                <a:chExt cx="3657600" cy="244614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9479" y="2290886"/>
                  <a:ext cx="3657600" cy="244614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424522" y="2605319"/>
                  <a:ext cx="1220165" cy="79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PLANE OF SHARP FOCUS</a:t>
                  </a:r>
                </a:p>
              </p:txBody>
            </p:sp>
            <p:sp>
              <p:nvSpPr>
                <p:cNvPr id="22" name="Right Arrow 21"/>
                <p:cNvSpPr/>
                <p:nvPr/>
              </p:nvSpPr>
              <p:spPr>
                <a:xfrm>
                  <a:off x="593426" y="3315718"/>
                  <a:ext cx="733246" cy="36231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25400" dist="25400" dir="2700000" algn="tl" rotWithShape="0">
                    <a:prstClr val="black">
                      <a:alpha val="5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82782" y="1563090"/>
                <a:ext cx="283415" cy="209076"/>
                <a:chOff x="3438905" y="4382543"/>
                <a:chExt cx="452114" cy="33352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3567063" y="4472413"/>
                  <a:ext cx="233390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438905" y="4382543"/>
                  <a:ext cx="452114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2751788" y="256714"/>
              <a:ext cx="2379771" cy="1536192"/>
              <a:chOff x="2751788" y="256714"/>
              <a:chExt cx="2379771" cy="153619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9222" y="256714"/>
                <a:ext cx="2292826" cy="1536192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751788" y="1566265"/>
                <a:ext cx="289223" cy="209076"/>
                <a:chOff x="8585983" y="4386099"/>
                <a:chExt cx="461379" cy="333526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8716977" y="4470904"/>
                  <a:ext cx="233389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8585983" y="4386099"/>
                  <a:ext cx="461379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3148" y="256714"/>
                <a:ext cx="2038411" cy="1536192"/>
                <a:chOff x="4409632" y="2297054"/>
                <a:chExt cx="3251747" cy="2450592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09632" y="2297054"/>
                  <a:ext cx="2429331" cy="2450592"/>
                </a:xfrm>
                <a:prstGeom prst="rect">
                  <a:avLst/>
                </a:prstGeom>
              </p:spPr>
            </p:pic>
            <p:grpSp>
              <p:nvGrpSpPr>
                <p:cNvPr id="10" name="Group 9"/>
                <p:cNvGrpSpPr/>
                <p:nvPr/>
              </p:nvGrpSpPr>
              <p:grpSpPr>
                <a:xfrm>
                  <a:off x="6215638" y="2375731"/>
                  <a:ext cx="1445741" cy="1738904"/>
                  <a:chOff x="6215638" y="2375731"/>
                  <a:chExt cx="1445741" cy="1738904"/>
                </a:xfrm>
              </p:grpSpPr>
              <p:sp>
                <p:nvSpPr>
                  <p:cNvPr id="11" name="Right Arrow 10"/>
                  <p:cNvSpPr/>
                  <p:nvPr/>
                </p:nvSpPr>
                <p:spPr>
                  <a:xfrm flipH="1">
                    <a:off x="6293975" y="2375731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ight Arrow 11"/>
                  <p:cNvSpPr/>
                  <p:nvPr/>
                </p:nvSpPr>
                <p:spPr>
                  <a:xfrm flipH="1">
                    <a:off x="6215638" y="2878509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494800" y="3230876"/>
                    <a:ext cx="1166579" cy="883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i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PLANE OF   SHARP   FOCUS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427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2782" y="222250"/>
            <a:ext cx="5148827" cy="3930650"/>
            <a:chOff x="382782" y="222250"/>
            <a:chExt cx="5148827" cy="3930650"/>
          </a:xfrm>
        </p:grpSpPr>
        <p:grpSp>
          <p:nvGrpSpPr>
            <p:cNvPr id="48" name="Group 47"/>
            <p:cNvGrpSpPr/>
            <p:nvPr/>
          </p:nvGrpSpPr>
          <p:grpSpPr>
            <a:xfrm>
              <a:off x="382782" y="1704514"/>
              <a:ext cx="2347267" cy="1533401"/>
              <a:chOff x="382782" y="256714"/>
              <a:chExt cx="2347267" cy="153340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37223" y="256714"/>
                <a:ext cx="2292826" cy="1533401"/>
                <a:chOff x="239479" y="2290886"/>
                <a:chExt cx="3657600" cy="244614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9479" y="2290886"/>
                  <a:ext cx="3657600" cy="244614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424522" y="2605319"/>
                  <a:ext cx="1220165" cy="79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PLANE OF SHARP FOCUS</a:t>
                  </a:r>
                </a:p>
              </p:txBody>
            </p:sp>
            <p:sp>
              <p:nvSpPr>
                <p:cNvPr id="22" name="Right Arrow 21"/>
                <p:cNvSpPr/>
                <p:nvPr/>
              </p:nvSpPr>
              <p:spPr>
                <a:xfrm>
                  <a:off x="593426" y="3315718"/>
                  <a:ext cx="733246" cy="36231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25400" dist="25400" dir="2700000" algn="tl" rotWithShape="0">
                    <a:prstClr val="black">
                      <a:alpha val="5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82782" y="1563090"/>
                <a:ext cx="283415" cy="209076"/>
                <a:chOff x="3438905" y="4382543"/>
                <a:chExt cx="452114" cy="33352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3567063" y="4472413"/>
                  <a:ext cx="233390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438905" y="4382543"/>
                  <a:ext cx="452114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2834338" y="1704514"/>
              <a:ext cx="2379771" cy="1536192"/>
              <a:chOff x="2751788" y="256714"/>
              <a:chExt cx="2379771" cy="153619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9222" y="256714"/>
                <a:ext cx="2292826" cy="1536192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751788" y="1566265"/>
                <a:ext cx="289223" cy="209076"/>
                <a:chOff x="8585983" y="4386099"/>
                <a:chExt cx="461379" cy="333526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8716977" y="4470904"/>
                  <a:ext cx="233389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8585983" y="4386099"/>
                  <a:ext cx="461379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3148" y="256714"/>
                <a:ext cx="2038411" cy="1536192"/>
                <a:chOff x="4409632" y="2297054"/>
                <a:chExt cx="3251747" cy="2450592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09632" y="2297054"/>
                  <a:ext cx="2429331" cy="2450592"/>
                </a:xfrm>
                <a:prstGeom prst="rect">
                  <a:avLst/>
                </a:prstGeom>
              </p:spPr>
            </p:pic>
            <p:grpSp>
              <p:nvGrpSpPr>
                <p:cNvPr id="10" name="Group 9"/>
                <p:cNvGrpSpPr/>
                <p:nvPr/>
              </p:nvGrpSpPr>
              <p:grpSpPr>
                <a:xfrm>
                  <a:off x="6215638" y="2375731"/>
                  <a:ext cx="1445741" cy="1738904"/>
                  <a:chOff x="6215638" y="2375731"/>
                  <a:chExt cx="1445741" cy="1738904"/>
                </a:xfrm>
              </p:grpSpPr>
              <p:sp>
                <p:nvSpPr>
                  <p:cNvPr id="11" name="Right Arrow 10" hidden="1"/>
                  <p:cNvSpPr/>
                  <p:nvPr/>
                </p:nvSpPr>
                <p:spPr>
                  <a:xfrm flipH="1">
                    <a:off x="6293975" y="2375731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ight Arrow 11" hidden="1"/>
                  <p:cNvSpPr/>
                  <p:nvPr/>
                </p:nvSpPr>
                <p:spPr>
                  <a:xfrm flipH="1">
                    <a:off x="6215638" y="2878509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TextBox 12" hidden="1"/>
                  <p:cNvSpPr txBox="1"/>
                  <p:nvPr/>
                </p:nvSpPr>
                <p:spPr>
                  <a:xfrm>
                    <a:off x="6494800" y="3230876"/>
                    <a:ext cx="1166579" cy="883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i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PLANE OF   SHARP   FOCUS</a:t>
                    </a:r>
                  </a:p>
                </p:txBody>
              </p:sp>
            </p:grpSp>
          </p:grpSp>
        </p:grpSp>
        <p:sp>
          <p:nvSpPr>
            <p:cNvPr id="23" name="Rectangle 22"/>
            <p:cNvSpPr/>
            <p:nvPr/>
          </p:nvSpPr>
          <p:spPr>
            <a:xfrm>
              <a:off x="2978150" y="222250"/>
              <a:ext cx="2120900" cy="3930650"/>
            </a:xfrm>
            <a:prstGeom prst="rect">
              <a:avLst/>
            </a:prstGeom>
            <a:solidFill>
              <a:srgbClr val="00B050">
                <a:alpha val="8000"/>
              </a:srgbClr>
            </a:solidFill>
            <a:ln w="19050">
              <a:solidFill>
                <a:srgbClr val="008E40"/>
              </a:solidFill>
              <a:prstDash val="dash"/>
            </a:ln>
            <a:scene3d>
              <a:camera prst="perspectiveRelaxed">
                <a:rot lat="171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37050" y="1902545"/>
              <a:ext cx="1194559" cy="1323439"/>
            </a:xfrm>
            <a:prstGeom prst="rect">
              <a:avLst/>
            </a:prstGeom>
            <a:noFill/>
            <a:scene3d>
              <a:camera prst="perspectiveRelaxed">
                <a:rot lat="1710000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00E2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PLANE OF   SHARP   FOCUS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426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7223" y="1628314"/>
            <a:ext cx="2292826" cy="1533401"/>
            <a:chOff x="239479" y="2290886"/>
            <a:chExt cx="3657600" cy="24461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479" y="2290886"/>
              <a:ext cx="3657600" cy="24461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24522" y="2605319"/>
              <a:ext cx="1220165" cy="79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PLANE OF SHARP FOCUS</a:t>
              </a: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593426" y="3315718"/>
              <a:ext cx="733246" cy="36231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2782" y="2934690"/>
            <a:ext cx="283415" cy="209076"/>
            <a:chOff x="3438905" y="4382543"/>
            <a:chExt cx="452114" cy="333526"/>
          </a:xfrm>
        </p:grpSpPr>
        <p:sp>
          <p:nvSpPr>
            <p:cNvPr id="18" name="Rounded Rectangle 17"/>
            <p:cNvSpPr/>
            <p:nvPr/>
          </p:nvSpPr>
          <p:spPr>
            <a:xfrm>
              <a:off x="3567063" y="4472413"/>
              <a:ext cx="233390" cy="22633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38905" y="4382543"/>
              <a:ext cx="452114" cy="33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872722" y="1628314"/>
            <a:ext cx="2292826" cy="1536192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15288" y="2937865"/>
            <a:ext cx="289223" cy="209076"/>
            <a:chOff x="8585983" y="4386099"/>
            <a:chExt cx="461379" cy="333526"/>
          </a:xfrm>
        </p:grpSpPr>
        <p:sp>
          <p:nvSpPr>
            <p:cNvPr id="14" name="Rounded Rectangle 13"/>
            <p:cNvSpPr/>
            <p:nvPr/>
          </p:nvSpPr>
          <p:spPr>
            <a:xfrm>
              <a:off x="8716977" y="4470904"/>
              <a:ext cx="233389" cy="22633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85983" y="4386099"/>
              <a:ext cx="461379" cy="33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48" y="1628314"/>
            <a:ext cx="1522866" cy="153619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959100" y="158750"/>
            <a:ext cx="2120900" cy="3930650"/>
          </a:xfrm>
          <a:prstGeom prst="rect">
            <a:avLst/>
          </a:prstGeom>
          <a:solidFill>
            <a:srgbClr val="00B050">
              <a:alpha val="8000"/>
            </a:srgbClr>
          </a:solidFill>
          <a:ln w="19050">
            <a:solidFill>
              <a:srgbClr val="008E40"/>
            </a:solidFill>
            <a:prstDash val="dash"/>
          </a:ln>
          <a:scene3d>
            <a:camera prst="perspectiveRelaxed">
              <a:rot lat="171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hidden="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84" y="1625734"/>
            <a:ext cx="1523810" cy="1533333"/>
          </a:xfrm>
          <a:prstGeom prst="rect">
            <a:avLst/>
          </a:prstGeom>
        </p:spPr>
      </p:pic>
      <p:sp>
        <p:nvSpPr>
          <p:cNvPr id="11" name="Right Arrow 10" hidden="1"/>
          <p:cNvSpPr/>
          <p:nvPr/>
        </p:nvSpPr>
        <p:spPr>
          <a:xfrm flipH="1">
            <a:off x="4274380" y="1677634"/>
            <a:ext cx="661600" cy="358923"/>
          </a:xfrm>
          <a:prstGeom prst="rightArrow">
            <a:avLst>
              <a:gd name="adj1" fmla="val 45283"/>
              <a:gd name="adj2" fmla="val 75946"/>
            </a:avLst>
          </a:prstGeom>
          <a:solidFill>
            <a:srgbClr val="008E40"/>
          </a:solidFill>
          <a:ln>
            <a:noFill/>
          </a:ln>
          <a:effectLst>
            <a:outerShdw blurRad="25400" dist="50800" dir="2700000" algn="tl" rotWithShape="0">
              <a:schemeClr val="tx1">
                <a:lumMod val="50000"/>
                <a:lumOff val="50000"/>
                <a:alpha val="52000"/>
              </a:schemeClr>
            </a:outerShdw>
          </a:effectLst>
          <a:scene3d>
            <a:camera prst="isometricOffAxis2Top">
              <a:rot lat="19200000" lon="4080000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 hidden="1"/>
          <p:cNvSpPr/>
          <p:nvPr/>
        </p:nvSpPr>
        <p:spPr>
          <a:xfrm flipH="1">
            <a:off x="4225273" y="1992808"/>
            <a:ext cx="661600" cy="358923"/>
          </a:xfrm>
          <a:prstGeom prst="rightArrow">
            <a:avLst>
              <a:gd name="adj1" fmla="val 45283"/>
              <a:gd name="adj2" fmla="val 75946"/>
            </a:avLst>
          </a:prstGeom>
          <a:solidFill>
            <a:srgbClr val="008E40"/>
          </a:solidFill>
          <a:ln>
            <a:noFill/>
          </a:ln>
          <a:effectLst>
            <a:outerShdw blurRad="25400" dist="50800" dir="2700000" algn="tl" rotWithShape="0">
              <a:schemeClr val="tx1">
                <a:lumMod val="50000"/>
                <a:lumOff val="50000"/>
                <a:alpha val="52000"/>
              </a:schemeClr>
            </a:outerShdw>
          </a:effectLst>
          <a:scene3d>
            <a:camera prst="isometricOffAxis2Top">
              <a:rot lat="19200000" lon="4080000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18000" y="1839045"/>
            <a:ext cx="1194559" cy="1323439"/>
          </a:xfrm>
          <a:prstGeom prst="rect">
            <a:avLst/>
          </a:prstGeom>
          <a:noFill/>
          <a:scene3d>
            <a:camera prst="perspectiveRelaxed">
              <a:rot lat="171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E2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 OF   SHARP   FOCUS</a:t>
            </a:r>
          </a:p>
        </p:txBody>
      </p:sp>
      <p:sp>
        <p:nvSpPr>
          <p:cNvPr id="2" name="Rectangle 1"/>
          <p:cNvSpPr/>
          <p:nvPr/>
        </p:nvSpPr>
        <p:spPr>
          <a:xfrm>
            <a:off x="527050" y="1289050"/>
            <a:ext cx="2120900" cy="2063750"/>
          </a:xfrm>
          <a:prstGeom prst="rect">
            <a:avLst/>
          </a:prstGeom>
          <a:solidFill>
            <a:srgbClr val="FF0000">
              <a:alpha val="7000"/>
            </a:srgbClr>
          </a:solidFill>
          <a:ln w="19050">
            <a:solidFill>
              <a:srgbClr val="FF0000"/>
            </a:solidFill>
            <a:prstDash val="dash"/>
          </a:ln>
          <a:scene3d>
            <a:camera prst="perspectiveRelaxed">
              <a:rot lat="195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5" y="1626146"/>
            <a:ext cx="2295144" cy="153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9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hidden="1"/>
          <p:cNvGrpSpPr>
            <a:grpSpLocks noChangeAspect="1"/>
          </p:cNvGrpSpPr>
          <p:nvPr/>
        </p:nvGrpSpPr>
        <p:grpSpPr>
          <a:xfrm>
            <a:off x="3276626" y="2046702"/>
            <a:ext cx="363905" cy="453363"/>
            <a:chOff x="6111782" y="3770504"/>
            <a:chExt cx="511280" cy="636962"/>
          </a:xfrm>
          <a:scene3d>
            <a:camera prst="orthographicFront"/>
            <a:lightRig rig="threePt" dir="t"/>
          </a:scene3d>
        </p:grpSpPr>
        <p:cxnSp>
          <p:nvCxnSpPr>
            <p:cNvPr id="52" name="Straight Arrow Connector 51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111782" y="3770504"/>
              <a:ext cx="157163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9250" y="3799875"/>
              <a:ext cx="153812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61375" y="4061529"/>
              <a:ext cx="123823" cy="34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-76204" y="343989"/>
            <a:ext cx="5575295" cy="4304258"/>
            <a:chOff x="-76204" y="343989"/>
            <a:chExt cx="5575295" cy="4304258"/>
          </a:xfrm>
        </p:grpSpPr>
        <p:grpSp>
          <p:nvGrpSpPr>
            <p:cNvPr id="79" name="Group 78"/>
            <p:cNvGrpSpPr/>
            <p:nvPr/>
          </p:nvGrpSpPr>
          <p:grpSpPr>
            <a:xfrm>
              <a:off x="3805238" y="343989"/>
              <a:ext cx="1693853" cy="1122908"/>
              <a:chOff x="3805238" y="343989"/>
              <a:chExt cx="1693853" cy="1122908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987" y="355426"/>
                <a:ext cx="1491989" cy="1104737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3900576" y="343989"/>
                <a:ext cx="1598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 image 1/9  (simulated)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lens tilt = -6°</a:t>
                </a:r>
              </a:p>
            </p:txBody>
          </p:sp>
          <p:cxnSp>
            <p:nvCxnSpPr>
              <p:cNvPr id="89" name="Straight Connector 88"/>
              <p:cNvCxnSpPr>
                <a:stCxn id="65" idx="1"/>
                <a:endCxn id="65" idx="3"/>
              </p:cNvCxnSpPr>
              <p:nvPr/>
            </p:nvCxnSpPr>
            <p:spPr>
              <a:xfrm>
                <a:off x="3890987" y="907795"/>
                <a:ext cx="1491989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3836388" y="1236065"/>
                <a:ext cx="319318" cy="230832"/>
                <a:chOff x="2001238" y="4855565"/>
                <a:chExt cx="319318" cy="230832"/>
              </a:xfrm>
            </p:grpSpPr>
            <p:sp>
              <p:nvSpPr>
                <p:cNvPr id="104" name="Rounded Rectangle 103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3805238" y="77628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814756" y="1533689"/>
              <a:ext cx="1565605" cy="1103766"/>
              <a:chOff x="3814756" y="1533689"/>
              <a:chExt cx="1565605" cy="1103766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96" t="9819" r="11091" b="9561"/>
              <a:stretch/>
            </p:blipFill>
            <p:spPr>
              <a:xfrm>
                <a:off x="3890987" y="1533689"/>
                <a:ext cx="1489374" cy="1103766"/>
              </a:xfrm>
              <a:prstGeom prst="rect">
                <a:avLst/>
              </a:prstGeom>
            </p:spPr>
          </p:pic>
          <p:sp>
            <p:nvSpPr>
              <p:cNvPr id="69" name="Rectangle 68"/>
              <p:cNvSpPr/>
              <p:nvPr/>
            </p:nvSpPr>
            <p:spPr>
              <a:xfrm>
                <a:off x="3905251" y="1536044"/>
                <a:ext cx="14668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(Laplacian of Gaussian)</a:t>
                </a:r>
              </a:p>
            </p:txBody>
          </p:sp>
          <p:cxnSp>
            <p:nvCxnSpPr>
              <p:cNvPr id="91" name="Straight Connector 90"/>
              <p:cNvCxnSpPr>
                <a:stCxn id="64" idx="1"/>
                <a:endCxn id="64" idx="3"/>
              </p:cNvCxnSpPr>
              <p:nvPr/>
            </p:nvCxnSpPr>
            <p:spPr>
              <a:xfrm>
                <a:off x="3890987" y="2085572"/>
                <a:ext cx="1489374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/>
              <p:cNvGrpSpPr/>
              <p:nvPr/>
            </p:nvGrpSpPr>
            <p:grpSpPr>
              <a:xfrm>
                <a:off x="3836388" y="2404465"/>
                <a:ext cx="312906" cy="230832"/>
                <a:chOff x="2001238" y="4855565"/>
                <a:chExt cx="312906" cy="230832"/>
              </a:xfrm>
            </p:grpSpPr>
            <p:sp>
              <p:nvSpPr>
                <p:cNvPr id="107" name="Rounded Rectangle 106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3814756" y="195263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-76204" y="2679708"/>
              <a:ext cx="2727964" cy="1962316"/>
              <a:chOff x="-76204" y="2679708"/>
              <a:chExt cx="2727964" cy="1962316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859" t="10051" r="11173" b="9816"/>
              <a:stretch/>
            </p:blipFill>
            <p:spPr>
              <a:xfrm>
                <a:off x="0" y="2679708"/>
                <a:ext cx="2651760" cy="1962316"/>
              </a:xfrm>
              <a:prstGeom prst="rect">
                <a:avLst/>
              </a:prstGeom>
              <a:effectLst/>
            </p:spPr>
          </p:pic>
          <p:cxnSp>
            <p:nvCxnSpPr>
              <p:cNvPr id="93" name="Straight Connector 92"/>
              <p:cNvCxnSpPr>
                <a:stCxn id="80" idx="1"/>
                <a:endCxn id="80" idx="3"/>
              </p:cNvCxnSpPr>
              <p:nvPr/>
            </p:nvCxnSpPr>
            <p:spPr>
              <a:xfrm>
                <a:off x="0" y="3660866"/>
                <a:ext cx="2651760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6351" y="2685394"/>
                <a:ext cx="14668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Composite image</a:t>
                </a: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49812" y="4411065"/>
                <a:ext cx="319318" cy="230832"/>
                <a:chOff x="2001238" y="4855565"/>
                <a:chExt cx="319318" cy="230832"/>
              </a:xfrm>
            </p:grpSpPr>
            <p:sp>
              <p:nvSpPr>
                <p:cNvPr id="110" name="Rounded Rectangle 109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(d)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-76204" y="3514744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647945" y="2679708"/>
              <a:ext cx="2728146" cy="1968539"/>
              <a:chOff x="2647945" y="2679708"/>
              <a:chExt cx="2728146" cy="196853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29" t="10002" r="11198" b="10253"/>
              <a:stretch/>
            </p:blipFill>
            <p:spPr>
              <a:xfrm>
                <a:off x="2724150" y="2679708"/>
                <a:ext cx="2651941" cy="1965960"/>
              </a:xfrm>
              <a:prstGeom prst="rect">
                <a:avLst/>
              </a:prstGeom>
            </p:spPr>
          </p:pic>
          <p:cxnSp>
            <p:nvCxnSpPr>
              <p:cNvPr id="95" name="Straight Connector 94"/>
              <p:cNvCxnSpPr/>
              <p:nvPr/>
            </p:nvCxnSpPr>
            <p:spPr>
              <a:xfrm>
                <a:off x="2724331" y="3660866"/>
                <a:ext cx="2651760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/>
              <p:cNvSpPr/>
              <p:nvPr/>
            </p:nvSpPr>
            <p:spPr>
              <a:xfrm>
                <a:off x="2730500" y="2685394"/>
                <a:ext cx="20288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of the composite image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(using Laplacian of Gaussian)</a:t>
                </a: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2667988" y="4417415"/>
                <a:ext cx="312906" cy="230832"/>
                <a:chOff x="2001238" y="4855565"/>
                <a:chExt cx="312906" cy="230832"/>
              </a:xfrm>
            </p:grpSpPr>
            <p:sp>
              <p:nvSpPr>
                <p:cNvPr id="113" name="Rounded Rectangle 112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(e)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2647945" y="3514744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-49812" y="357188"/>
              <a:ext cx="3997174" cy="2281342"/>
              <a:chOff x="-49812" y="357188"/>
              <a:chExt cx="3997174" cy="228134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762" y="478702"/>
                <a:ext cx="3521875" cy="18908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296914" y="495688"/>
                <a:ext cx="724636" cy="1310201"/>
                <a:chOff x="3502493" y="391984"/>
                <a:chExt cx="1775105" cy="3209544"/>
              </a:xfrm>
            </p:grpSpPr>
            <p:sp>
              <p:nvSpPr>
                <p:cNvPr id="62" name="Cube 61"/>
                <p:cNvSpPr/>
                <p:nvPr/>
              </p:nvSpPr>
              <p:spPr>
                <a:xfrm>
                  <a:off x="3934780" y="3919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2493" y="6284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5" name="Group 4"/>
              <p:cNvGrpSpPr/>
              <p:nvPr/>
            </p:nvGrpSpPr>
            <p:grpSpPr>
              <a:xfrm>
                <a:off x="637456" y="769975"/>
                <a:ext cx="724636" cy="1310201"/>
                <a:chOff x="1887053" y="1192084"/>
                <a:chExt cx="1775105" cy="3209544"/>
              </a:xfrm>
            </p:grpSpPr>
            <p:sp>
              <p:nvSpPr>
                <p:cNvPr id="60" name="Cube 59"/>
                <p:cNvSpPr/>
                <p:nvPr/>
              </p:nvSpPr>
              <p:spPr>
                <a:xfrm>
                  <a:off x="2319340" y="11920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053" y="14285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6" name="Group 5"/>
              <p:cNvGrpSpPr/>
              <p:nvPr/>
            </p:nvGrpSpPr>
            <p:grpSpPr>
              <a:xfrm>
                <a:off x="-30783" y="1044263"/>
                <a:ext cx="729758" cy="1310201"/>
                <a:chOff x="250100" y="1992184"/>
                <a:chExt cx="1787652" cy="3209544"/>
              </a:xfrm>
            </p:grpSpPr>
            <p:sp>
              <p:nvSpPr>
                <p:cNvPr id="58" name="Cube 57"/>
                <p:cNvSpPr/>
                <p:nvPr/>
              </p:nvSpPr>
              <p:spPr>
                <a:xfrm>
                  <a:off x="688660" y="19921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100" y="2228686"/>
                  <a:ext cx="1787652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1000433" y="1419876"/>
                <a:ext cx="2542032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98408" y="1419876"/>
                <a:ext cx="317286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3787" y="1419876"/>
                <a:ext cx="91440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980000">
                <a:off x="2457856" y="1392363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  <a:alpha val="96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980000">
                <a:off x="2492622" y="1394669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062950" y="1814006"/>
                <a:ext cx="5533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996075" y="1947799"/>
                <a:ext cx="664434" cy="73152"/>
                <a:chOff x="991312" y="1947799"/>
                <a:chExt cx="664434" cy="73152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993615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653537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991312" y="1984375"/>
                  <a:ext cx="664434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 rot="16200000">
                <a:off x="3139837" y="1233486"/>
                <a:ext cx="10213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SENSOR PLANE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317055" y="438925"/>
                    <a:ext cx="1419021" cy="800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LENS </a:t>
                    </a:r>
                  </a:p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Paraxial thick-lens model with spherical aberration;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24 mm, F/2.5, </a:t>
                    </a:r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a14:m>
                    <a:r>
                      <a:rPr lang="en-US" sz="9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*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8</a:t>
                    </a:r>
                  </a:p>
                  <a:p>
                    <a:pPr algn="ctr"/>
                    <a:endParaRPr lang="en-US" sz="10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7055" y="438925"/>
                    <a:ext cx="1419021" cy="80021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/>
              <p:cNvCxnSpPr/>
              <p:nvPr/>
            </p:nvCxnSpPr>
            <p:spPr>
              <a:xfrm>
                <a:off x="3553523" y="1110166"/>
                <a:ext cx="0" cy="603785"/>
              </a:xfrm>
              <a:prstGeom prst="line">
                <a:avLst/>
              </a:prstGeom>
              <a:ln w="57150" cap="rnd">
                <a:solidFill>
                  <a:schemeClr val="tx1">
                    <a:lumMod val="75000"/>
                    <a:lumOff val="25000"/>
                    <a:alpha val="84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3018873" y="1105891"/>
                <a:ext cx="538017" cy="600811"/>
                <a:chOff x="6933032" y="2226270"/>
                <a:chExt cx="1124118" cy="1255320"/>
              </a:xfrm>
              <a:noFill/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50" name="Ink 49"/>
                    <p14:cNvContentPartPr/>
                    <p14:nvPr/>
                  </p14:nvContentPartPr>
                  <p14:xfrm>
                    <a:off x="6933032" y="2226270"/>
                    <a:ext cx="1090800" cy="28944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6924005" y="2209731"/>
                      <a:ext cx="1114873" cy="31951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51" name="Ink 50"/>
                    <p14:cNvContentPartPr/>
                    <p14:nvPr/>
                  </p14:nvContentPartPr>
                  <p14:xfrm>
                    <a:off x="6954470" y="3242550"/>
                    <a:ext cx="1102680" cy="239040"/>
                  </p14:xfrm>
                </p:contentPart>
              </mc:Choice>
              <mc:Fallback xmlns="">
                <p:pic>
                  <p:nvPicPr>
                    <p:cNvPr id="51" name="Ink 50"/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6944692" y="3230485"/>
                      <a:ext cx="1122236" cy="26618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1" name="Group 20"/>
              <p:cNvGrpSpPr/>
              <p:nvPr/>
            </p:nvGrpSpPr>
            <p:grpSpPr>
              <a:xfrm>
                <a:off x="2981554" y="1064155"/>
                <a:ext cx="70586" cy="700228"/>
                <a:chOff x="1740319" y="4576647"/>
                <a:chExt cx="147481" cy="146304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69000"/>
                      </a:schemeClr>
                    </a:gs>
                    <a:gs pos="11000">
                      <a:srgbClr val="A6C9E8">
                        <a:alpha val="69000"/>
                      </a:srgbClr>
                    </a:gs>
                    <a:gs pos="83000">
                      <a:srgbClr val="A6C9E8">
                        <a:alpha val="6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70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 rot="20400000">
                <a:off x="2983765" y="1066366"/>
                <a:ext cx="70586" cy="700228"/>
                <a:chOff x="1740319" y="4576647"/>
                <a:chExt cx="147481" cy="146304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>
                <a:grpSpLocks noChangeAspect="1"/>
              </p:cNvGrpSpPr>
              <p:nvPr/>
            </p:nvGrpSpPr>
            <p:grpSpPr>
              <a:xfrm rot="1200000">
                <a:off x="2985976" y="1073000"/>
                <a:ext cx="70586" cy="700228"/>
                <a:chOff x="1740319" y="4576647"/>
                <a:chExt cx="147481" cy="146304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5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Arc 23"/>
              <p:cNvSpPr/>
              <p:nvPr/>
            </p:nvSpPr>
            <p:spPr>
              <a:xfrm>
                <a:off x="2742857" y="1077729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flipV="1">
                <a:off x="2742857" y="1192272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784307" y="2096580"/>
                <a:ext cx="61106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1000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1879" y="2096580"/>
                <a:ext cx="55015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330212" y="2233146"/>
                <a:ext cx="2686098" cy="73152"/>
                <a:chOff x="330212" y="2233146"/>
                <a:chExt cx="2686098" cy="73152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30212" y="2269722"/>
                  <a:ext cx="668167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30212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995486" y="2269722"/>
                  <a:ext cx="2020824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013635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994891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740366" y="1106287"/>
                <a:ext cx="37414" cy="970520"/>
                <a:chOff x="2139145" y="2015931"/>
                <a:chExt cx="91652" cy="237744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2185077" y="197585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2184865" y="4344462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996145" y="3204651"/>
                  <a:ext cx="23774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707602" y="722917"/>
                <a:ext cx="474063" cy="369549"/>
                <a:chOff x="2075978" y="1059714"/>
                <a:chExt cx="1161288" cy="905269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rot="8113105">
                  <a:off x="3064905" y="1059714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8113105">
                  <a:off x="2233511" y="187354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8113105">
                  <a:off x="2075978" y="1510320"/>
                  <a:ext cx="1161288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 rot="16200000">
                <a:off x="439089" y="1498747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89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8964025">
                <a:off x="641642" y="731292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64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762" y="357188"/>
                <a:ext cx="3811587" cy="227171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2700" y="361294"/>
                <a:ext cx="157225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Setup of simulation in Zemax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-49812" y="2404465"/>
                <a:ext cx="283415" cy="209076"/>
                <a:chOff x="2001238" y="4855565"/>
                <a:chExt cx="283415" cy="209076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001238" y="4855565"/>
                  <a:ext cx="283415" cy="209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974812" y="1244092"/>
                    <a:ext cx="45435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a:t>-axis</a:t>
                    </a:r>
                    <a:endParaRPr lang="en-US" sz="9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812" y="1244092"/>
                    <a:ext cx="454355" cy="2308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TextBox 118"/>
              <p:cNvSpPr txBox="1"/>
              <p:nvPr/>
            </p:nvSpPr>
            <p:spPr>
              <a:xfrm>
                <a:off x="2279651" y="1734325"/>
                <a:ext cx="14437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 tilts </a:t>
                </a:r>
              </a:p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between -6° &amp; +6°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sz="10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 rot="16200000">
                    <a:off x="3051818" y="1312692"/>
                    <a:ext cx="139571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6.0 x 4.5 sq. mm, 1.78 </a:t>
                    </a:r>
                    <a14:m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a14:m>
                    <a:endPara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051818" y="1312692"/>
                    <a:ext cx="1395716" cy="2308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036261" y="2407698"/>
                    <a:ext cx="191110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aseline="12000" dirty="0"/>
                      <a:t>*</a:t>
                    </a:r>
                    <a:r>
                      <a:rPr lang="en-US" sz="9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a14:m>
                    <a:r>
                      <a:rPr lang="en-US" sz="800" dirty="0"/>
                      <a:t> </a:t>
                    </a:r>
                    <a:r>
                      <a:rPr lang="en-US" sz="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is the separation between the pupils. </a:t>
                    </a:r>
                    <a:endParaRPr lang="en-US" sz="9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261" y="2407698"/>
                    <a:ext cx="1911101" cy="2308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2930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5836" y="3239333"/>
            <a:ext cx="5171488" cy="1719072"/>
            <a:chOff x="95836" y="3239333"/>
            <a:chExt cx="5171488" cy="171907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836" y="3239333"/>
              <a:ext cx="3490336" cy="1719072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604648" y="3424100"/>
              <a:ext cx="1662676" cy="1325297"/>
              <a:chOff x="3604648" y="3424100"/>
              <a:chExt cx="1662676" cy="13252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8" name="Text Box 15"/>
                  <p:cNvSpPr txBox="1">
                    <a:spLocks noChangeAspect="1"/>
                  </p:cNvSpPr>
                  <p:nvPr/>
                </p:nvSpPr>
                <p:spPr>
                  <a:xfrm flipH="1">
                    <a:off x="3604648" y="4080099"/>
                    <a:ext cx="1662676" cy="3264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𝓁</m:t>
                            </m:r>
                            <m:r>
                              <a:rPr lang="en-US" sz="8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: </a:t>
                    </a:r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3</a:t>
                    </a:r>
                    <a:r>
                      <a:rPr lang="en-US" sz="800" i="1" baseline="30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rd</a:t>
                    </a:r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 column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ℓ</m:t>
                            </m:r>
                          </m:sub>
                        </m:sSub>
                        <m:r>
                          <a:rPr lang="en-US" sz="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 </m:t>
                        </m:r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(optical axis)</a:t>
                    </a:r>
                  </a:p>
                </p:txBody>
              </p:sp>
            </mc:Choice>
            <mc:Fallback xmlns="">
              <p:sp>
                <p:nvSpPr>
                  <p:cNvPr id="61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604648" y="4080099"/>
                    <a:ext cx="1662676" cy="32640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9" name="Text Box 15"/>
                  <p:cNvSpPr txBox="1">
                    <a:spLocks noChangeAspect="1"/>
                  </p:cNvSpPr>
                  <p:nvPr/>
                </p:nvSpPr>
                <p:spPr>
                  <a:xfrm flipH="1">
                    <a:off x="3604648" y="4422988"/>
                    <a:ext cx="1619812" cy="3264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: </a:t>
                    </a:r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Calibri"/>
                        <a:cs typeface="Times New Roman"/>
                      </a:rPr>
                      <a:t>Standard basis of </a:t>
                    </a:r>
                    <a14:m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𝐶</m:t>
                            </m:r>
                          </m:e>
                        </m:d>
                      </m:oMath>
                    </a14:m>
                    <a:endParaRPr lang="en-US" sz="8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604648" y="4422988"/>
                    <a:ext cx="1619812" cy="3264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4" name="Text Box 15"/>
                  <p:cNvSpPr txBox="1">
                    <a:spLocks noChangeAspect="1"/>
                  </p:cNvSpPr>
                  <p:nvPr/>
                </p:nvSpPr>
                <p:spPr>
                  <a:xfrm flipH="1">
                    <a:off x="3604648" y="3424100"/>
                    <a:ext cx="1550934" cy="3264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</a:pPr>
                    <a14:m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 : </a:t>
                    </a:r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Center of entrance pupil</a:t>
                    </a:r>
                  </a:p>
                  <a:p>
                    <a:pPr>
                      <a:lnSpc>
                        <a:spcPct val="115000"/>
                      </a:lnSpc>
                    </a:pPr>
                    <a:endParaRPr lang="en-US" sz="8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4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604648" y="3424100"/>
                    <a:ext cx="1550934" cy="32640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5" name="Text Box 15"/>
                  <p:cNvSpPr txBox="1">
                    <a:spLocks noChangeAspect="1"/>
                  </p:cNvSpPr>
                  <p:nvPr/>
                </p:nvSpPr>
                <p:spPr>
                  <a:xfrm flipH="1">
                    <a:off x="3604648" y="3593163"/>
                    <a:ext cx="1391211" cy="3264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8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: </a:t>
                    </a:r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Center of exit pupil</a:t>
                    </a:r>
                  </a:p>
                </p:txBody>
              </p:sp>
            </mc:Choice>
            <mc:Fallback xmlns="">
              <p:sp>
                <p:nvSpPr>
                  <p:cNvPr id="615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604648" y="3593163"/>
                    <a:ext cx="1391211" cy="32640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6" name="Text Box 15"/>
                  <p:cNvSpPr txBox="1">
                    <a:spLocks noChangeAspect="1"/>
                  </p:cNvSpPr>
                  <p:nvPr/>
                </p:nvSpPr>
                <p:spPr>
                  <a:xfrm flipH="1">
                    <a:off x="3604648" y="4253925"/>
                    <a:ext cx="1391211" cy="3264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: </a:t>
                    </a:r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Normal to sensor plane</a:t>
                    </a:r>
                  </a:p>
                </p:txBody>
              </p:sp>
            </mc:Choice>
            <mc:Fallback xmlns="">
              <p:sp>
                <p:nvSpPr>
                  <p:cNvPr id="616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604648" y="4253925"/>
                    <a:ext cx="1391211" cy="32640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7" name="Text Box 15"/>
                  <p:cNvSpPr txBox="1">
                    <a:spLocks noChangeAspect="1"/>
                  </p:cNvSpPr>
                  <p:nvPr/>
                </p:nvSpPr>
                <p:spPr>
                  <a:xfrm flipH="1">
                    <a:off x="3604648" y="3766989"/>
                    <a:ext cx="1643627" cy="551427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71450" marR="0" indent="-17145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en-US" sz="8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ℓ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: </a:t>
                    </a:r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Rotation of lens plane (about the pivot at the origin of </a:t>
                    </a:r>
                    <a14:m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  <m:t>𝐶</m:t>
                            </m:r>
                          </m:e>
                        </m:d>
                      </m:oMath>
                    </a14:m>
                    <a:endParaRPr lang="en-US" sz="8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7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604648" y="3766989"/>
                    <a:ext cx="1643627" cy="55142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" name="Group 12"/>
          <p:cNvGrpSpPr/>
          <p:nvPr/>
        </p:nvGrpSpPr>
        <p:grpSpPr>
          <a:xfrm>
            <a:off x="437545" y="5277156"/>
            <a:ext cx="1662676" cy="1325297"/>
            <a:chOff x="3604648" y="3424100"/>
            <a:chExt cx="1662676" cy="13252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5"/>
                <p:cNvSpPr txBox="1">
                  <a:spLocks noChangeAspect="1"/>
                </p:cNvSpPr>
                <p:nvPr/>
              </p:nvSpPr>
              <p:spPr>
                <a:xfrm flipH="1">
                  <a:off x="3604648" y="4080099"/>
                  <a:ext cx="1662676" cy="326409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1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𝓁</m:t>
                          </m:r>
                          <m:r>
                            <a:rPr lang="en-US" sz="8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8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3</a:t>
                  </a:r>
                  <a:r>
                    <a:rPr lang="en-US" sz="800" i="1" baseline="30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rd</a:t>
                  </a:r>
                  <a:r>
                    <a:rPr lang="en-US" sz="8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 column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ℓ</m:t>
                          </m:r>
                        </m:sub>
                      </m:sSub>
                      <m:r>
                        <a:rPr lang="en-US" sz="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 </m:t>
                      </m:r>
                    </m:oMath>
                  </a14:m>
                  <a:r>
                    <a:rPr lang="en-US" sz="8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(optical axis)</a:t>
                  </a:r>
                </a:p>
              </p:txBody>
            </p:sp>
          </mc:Choice>
          <mc:Fallback xmlns="">
            <p:sp>
              <p:nvSpPr>
                <p:cNvPr id="61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04648" y="4080099"/>
                  <a:ext cx="1662676" cy="32640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5"/>
                <p:cNvSpPr txBox="1">
                  <a:spLocks noChangeAspect="1"/>
                </p:cNvSpPr>
                <p:nvPr/>
              </p:nvSpPr>
              <p:spPr>
                <a:xfrm flipH="1">
                  <a:off x="3604648" y="4422988"/>
                  <a:ext cx="1619812" cy="326409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sz="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8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Calibri"/>
                      <a:cs typeface="Times New Roman"/>
                    </a:rPr>
                    <a:t>Standard basis of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𝐶</m:t>
                          </m:r>
                        </m:e>
                      </m:d>
                    </m:oMath>
                  </a14:m>
                  <a:endParaRPr lang="en-US" sz="8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61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04648" y="4422988"/>
                  <a:ext cx="1619812" cy="3264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5"/>
                <p:cNvSpPr txBox="1">
                  <a:spLocks noChangeAspect="1"/>
                </p:cNvSpPr>
                <p:nvPr/>
              </p:nvSpPr>
              <p:spPr>
                <a:xfrm flipH="1">
                  <a:off x="3604648" y="3424100"/>
                  <a:ext cx="1550934" cy="326409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14:m>
                    <m:oMath xmlns:m="http://schemas.openxmlformats.org/officeDocument/2006/math">
                      <m:r>
                        <a:rPr lang="en-US" sz="80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𝐸</m:t>
                      </m:r>
                    </m:oMath>
                  </a14:m>
                  <a:r>
                    <a:rPr 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 : </a:t>
                  </a:r>
                  <a:r>
                    <a:rPr lang="en-US" sz="8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Center of entrance pupil</a:t>
                  </a:r>
                </a:p>
                <a:p>
                  <a:pPr>
                    <a:lnSpc>
                      <a:spcPct val="115000"/>
                    </a:lnSpc>
                  </a:pPr>
                  <a:endParaRPr lang="en-US" sz="8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61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04648" y="3424100"/>
                  <a:ext cx="1550934" cy="32640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5"/>
                <p:cNvSpPr txBox="1">
                  <a:spLocks noChangeAspect="1"/>
                </p:cNvSpPr>
                <p:nvPr/>
              </p:nvSpPr>
              <p:spPr>
                <a:xfrm flipH="1">
                  <a:off x="3604648" y="3593163"/>
                  <a:ext cx="1391211" cy="326409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8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80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e>
                      </m:acc>
                    </m:oMath>
                  </a14:m>
                  <a:r>
                    <a:rPr 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8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Center of exit pupil</a:t>
                  </a:r>
                </a:p>
              </p:txBody>
            </p:sp>
          </mc:Choice>
          <mc:Fallback xmlns="">
            <p:sp>
              <p:nvSpPr>
                <p:cNvPr id="61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04648" y="3593163"/>
                  <a:ext cx="1391211" cy="32640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5"/>
                <p:cNvSpPr txBox="1">
                  <a:spLocks noChangeAspect="1"/>
                </p:cNvSpPr>
                <p:nvPr/>
              </p:nvSpPr>
              <p:spPr>
                <a:xfrm flipH="1">
                  <a:off x="3604648" y="4253925"/>
                  <a:ext cx="1391211" cy="326409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8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8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8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Normal to sensor plane</a:t>
                  </a:r>
                </a:p>
              </p:txBody>
            </p:sp>
          </mc:Choice>
          <mc:Fallback xmlns="">
            <p:sp>
              <p:nvSpPr>
                <p:cNvPr id="61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04648" y="4253925"/>
                  <a:ext cx="1391211" cy="32640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5"/>
                <p:cNvSpPr txBox="1">
                  <a:spLocks noChangeAspect="1"/>
                </p:cNvSpPr>
                <p:nvPr/>
              </p:nvSpPr>
              <p:spPr>
                <a:xfrm flipH="1">
                  <a:off x="3604648" y="3766989"/>
                  <a:ext cx="1643627" cy="55142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71450" marR="0" indent="-17145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ℓ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8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Rotation of lens plane (about the pivot at the origin of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/>
                            </a:rPr>
                            <m:t>𝐶</m:t>
                          </m:r>
                        </m:e>
                      </m:d>
                    </m:oMath>
                  </a14:m>
                  <a:endParaRPr lang="en-US" sz="8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61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04648" y="3766989"/>
                  <a:ext cx="1643627" cy="55142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956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hidden="1"/>
          <p:cNvGrpSpPr>
            <a:grpSpLocks noChangeAspect="1"/>
          </p:cNvGrpSpPr>
          <p:nvPr/>
        </p:nvGrpSpPr>
        <p:grpSpPr>
          <a:xfrm>
            <a:off x="3276626" y="2046702"/>
            <a:ext cx="363905" cy="453363"/>
            <a:chOff x="6111782" y="3770504"/>
            <a:chExt cx="511280" cy="636962"/>
          </a:xfrm>
          <a:scene3d>
            <a:camera prst="orthographicFront"/>
            <a:lightRig rig="threePt" dir="t"/>
          </a:scene3d>
        </p:grpSpPr>
        <p:cxnSp>
          <p:nvCxnSpPr>
            <p:cNvPr id="52" name="Straight Arrow Connector 51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111782" y="3770504"/>
              <a:ext cx="157163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9250" y="3799875"/>
              <a:ext cx="153812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61375" y="4061529"/>
              <a:ext cx="123823" cy="34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pic>
        <p:nvPicPr>
          <p:cNvPr id="65" name="Picture 64" hidden="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87" y="355426"/>
            <a:ext cx="1491989" cy="1104737"/>
          </a:xfrm>
          <a:prstGeom prst="rect">
            <a:avLst/>
          </a:prstGeom>
        </p:spPr>
      </p:pic>
      <p:pic>
        <p:nvPicPr>
          <p:cNvPr id="64" name="Picture 63" hidden="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6" t="9819" r="11091" b="9561"/>
          <a:stretch/>
        </p:blipFill>
        <p:spPr>
          <a:xfrm>
            <a:off x="3890987" y="1533689"/>
            <a:ext cx="1489374" cy="1103766"/>
          </a:xfrm>
          <a:prstGeom prst="rect">
            <a:avLst/>
          </a:prstGeom>
        </p:spPr>
      </p:pic>
      <p:pic>
        <p:nvPicPr>
          <p:cNvPr id="80" name="Picture 79" hidden="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59" t="10051" r="11173" b="9816"/>
          <a:stretch/>
        </p:blipFill>
        <p:spPr>
          <a:xfrm>
            <a:off x="0" y="2679708"/>
            <a:ext cx="2651760" cy="1962316"/>
          </a:xfrm>
          <a:prstGeom prst="rect">
            <a:avLst/>
          </a:prstGeom>
          <a:effectLst/>
        </p:spPr>
      </p:pic>
      <p:pic>
        <p:nvPicPr>
          <p:cNvPr id="2" name="Picture 1" hidden="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9" t="10002" r="11198" b="10253"/>
          <a:stretch/>
        </p:blipFill>
        <p:spPr>
          <a:xfrm>
            <a:off x="2724150" y="2679708"/>
            <a:ext cx="2651941" cy="1965960"/>
          </a:xfrm>
          <a:prstGeom prst="rect">
            <a:avLst/>
          </a:prstGeom>
        </p:spPr>
      </p:pic>
      <p:grpSp>
        <p:nvGrpSpPr>
          <p:cNvPr id="124" name="Group 123"/>
          <p:cNvGrpSpPr/>
          <p:nvPr/>
        </p:nvGrpSpPr>
        <p:grpSpPr>
          <a:xfrm>
            <a:off x="-76204" y="321129"/>
            <a:ext cx="5534665" cy="4562068"/>
            <a:chOff x="-76204" y="321129"/>
            <a:chExt cx="5534665" cy="4562068"/>
          </a:xfrm>
        </p:grpSpPr>
        <p:grpSp>
          <p:nvGrpSpPr>
            <p:cNvPr id="122" name="Group 121"/>
            <p:cNvGrpSpPr/>
            <p:nvPr/>
          </p:nvGrpSpPr>
          <p:grpSpPr>
            <a:xfrm>
              <a:off x="3957638" y="321129"/>
              <a:ext cx="1425338" cy="1158468"/>
              <a:chOff x="3957638" y="321129"/>
              <a:chExt cx="1425338" cy="1158468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6147" y="357462"/>
                <a:ext cx="1336829" cy="1106424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3986936" y="321129"/>
                <a:ext cx="1111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 image 1/13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lens tilt = -8°</a:t>
                </a:r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4037037" y="907795"/>
                <a:ext cx="1344168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3982438" y="1248765"/>
                <a:ext cx="319318" cy="230832"/>
                <a:chOff x="2001238" y="4855565"/>
                <a:chExt cx="319318" cy="230832"/>
              </a:xfrm>
            </p:grpSpPr>
            <p:sp>
              <p:nvSpPr>
                <p:cNvPr id="104" name="Rounded Rectangle 103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3957638" y="77628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3960806" y="1505564"/>
              <a:ext cx="1497655" cy="1148783"/>
              <a:chOff x="3960806" y="1505564"/>
              <a:chExt cx="1497655" cy="1148783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6313" y="1535421"/>
                <a:ext cx="1336663" cy="1106424"/>
              </a:xfrm>
              <a:prstGeom prst="rect">
                <a:avLst/>
              </a:prstGeom>
            </p:spPr>
          </p:pic>
          <p:sp>
            <p:nvSpPr>
              <p:cNvPr id="69" name="Rectangle 68"/>
              <p:cNvSpPr/>
              <p:nvPr/>
            </p:nvSpPr>
            <p:spPr>
              <a:xfrm>
                <a:off x="3991611" y="1505564"/>
                <a:ext cx="14668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(LoG)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043387" y="2085572"/>
                <a:ext cx="1344168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/>
              <p:cNvGrpSpPr/>
              <p:nvPr/>
            </p:nvGrpSpPr>
            <p:grpSpPr>
              <a:xfrm>
                <a:off x="3982438" y="2423515"/>
                <a:ext cx="312906" cy="230832"/>
                <a:chOff x="2001238" y="4855565"/>
                <a:chExt cx="312906" cy="230832"/>
              </a:xfrm>
            </p:grpSpPr>
            <p:sp>
              <p:nvSpPr>
                <p:cNvPr id="107" name="Rounded Rectangle 106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3960806" y="195263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-76204" y="2684770"/>
              <a:ext cx="2734314" cy="2194997"/>
              <a:chOff x="-76204" y="2684770"/>
              <a:chExt cx="2734314" cy="2194997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50" y="2684770"/>
                <a:ext cx="2651760" cy="2194997"/>
              </a:xfrm>
              <a:prstGeom prst="rect">
                <a:avLst/>
              </a:prstGeom>
            </p:spPr>
          </p:pic>
          <p:sp>
            <p:nvSpPr>
              <p:cNvPr id="96" name="Rectangle 95"/>
              <p:cNvSpPr/>
              <p:nvPr/>
            </p:nvSpPr>
            <p:spPr>
              <a:xfrm>
                <a:off x="6351" y="2685394"/>
                <a:ext cx="14668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Composite image</a:t>
                </a: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49812" y="4646015"/>
                <a:ext cx="319318" cy="230832"/>
                <a:chOff x="2001238" y="4855565"/>
                <a:chExt cx="319318" cy="230832"/>
              </a:xfrm>
            </p:grpSpPr>
            <p:sp>
              <p:nvSpPr>
                <p:cNvPr id="110" name="Rounded Rectangle 109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(d)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-76204" y="3635394"/>
                <a:ext cx="2727964" cy="184666"/>
                <a:chOff x="-76204" y="3514744"/>
                <a:chExt cx="2727964" cy="184666"/>
              </a:xfrm>
            </p:grpSpPr>
            <p:cxnSp>
              <p:nvCxnSpPr>
                <p:cNvPr id="93" name="Straight Connector 92"/>
                <p:cNvCxnSpPr>
                  <a:stCxn id="80" idx="1"/>
                  <a:endCxn id="80" idx="3"/>
                </p:cNvCxnSpPr>
                <p:nvPr/>
              </p:nvCxnSpPr>
              <p:spPr>
                <a:xfrm>
                  <a:off x="0" y="3660866"/>
                  <a:ext cx="2651760" cy="0"/>
                </a:xfrm>
                <a:prstGeom prst="line">
                  <a:avLst/>
                </a:prstGeom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-76204" y="3514744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rPr>
                    <a:t>1/2</a:t>
                  </a:r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2647945" y="2684770"/>
              <a:ext cx="2733100" cy="2198427"/>
              <a:chOff x="2647945" y="2684770"/>
              <a:chExt cx="2733100" cy="2198427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29285" y="2684770"/>
                <a:ext cx="2651760" cy="2194997"/>
              </a:xfrm>
              <a:prstGeom prst="rect">
                <a:avLst/>
              </a:prstGeom>
            </p:spPr>
          </p:pic>
          <p:sp>
            <p:nvSpPr>
              <p:cNvPr id="97" name="Rectangle 96"/>
              <p:cNvSpPr/>
              <p:nvPr/>
            </p:nvSpPr>
            <p:spPr>
              <a:xfrm>
                <a:off x="2730500" y="2685394"/>
                <a:ext cx="24066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(LoG) of the composite image </a:t>
                </a: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2667988" y="4652365"/>
                <a:ext cx="312906" cy="230832"/>
                <a:chOff x="2001238" y="4855565"/>
                <a:chExt cx="312906" cy="230832"/>
              </a:xfrm>
            </p:grpSpPr>
            <p:sp>
              <p:nvSpPr>
                <p:cNvPr id="113" name="Rounded Rectangle 112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(e)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2647945" y="3635394"/>
                <a:ext cx="2728146" cy="184666"/>
                <a:chOff x="2647945" y="3514744"/>
                <a:chExt cx="2728146" cy="184666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724331" y="3660866"/>
                  <a:ext cx="2651760" cy="0"/>
                </a:xfrm>
                <a:prstGeom prst="line">
                  <a:avLst/>
                </a:prstGeom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2647945" y="3514744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rPr>
                    <a:t>1/2</a:t>
                  </a: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-49812" y="357188"/>
              <a:ext cx="4162274" cy="2281342"/>
              <a:chOff x="-49812" y="357188"/>
              <a:chExt cx="4162274" cy="228134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762" y="478702"/>
                <a:ext cx="3521875" cy="18908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296914" y="495688"/>
                <a:ext cx="724636" cy="1310201"/>
                <a:chOff x="3502493" y="391984"/>
                <a:chExt cx="1775105" cy="3209544"/>
              </a:xfrm>
            </p:grpSpPr>
            <p:sp>
              <p:nvSpPr>
                <p:cNvPr id="62" name="Cube 61"/>
                <p:cNvSpPr/>
                <p:nvPr/>
              </p:nvSpPr>
              <p:spPr>
                <a:xfrm>
                  <a:off x="3934780" y="3919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2493" y="6284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5" name="Group 4"/>
              <p:cNvGrpSpPr/>
              <p:nvPr/>
            </p:nvGrpSpPr>
            <p:grpSpPr>
              <a:xfrm>
                <a:off x="637456" y="769975"/>
                <a:ext cx="724636" cy="1310201"/>
                <a:chOff x="1887053" y="1192084"/>
                <a:chExt cx="1775105" cy="3209544"/>
              </a:xfrm>
            </p:grpSpPr>
            <p:sp>
              <p:nvSpPr>
                <p:cNvPr id="60" name="Cube 59"/>
                <p:cNvSpPr/>
                <p:nvPr/>
              </p:nvSpPr>
              <p:spPr>
                <a:xfrm>
                  <a:off x="2319340" y="11920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053" y="14285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6" name="Group 5"/>
              <p:cNvGrpSpPr/>
              <p:nvPr/>
            </p:nvGrpSpPr>
            <p:grpSpPr>
              <a:xfrm>
                <a:off x="-30783" y="1044263"/>
                <a:ext cx="729758" cy="1310201"/>
                <a:chOff x="250100" y="1992184"/>
                <a:chExt cx="1787652" cy="3209544"/>
              </a:xfrm>
            </p:grpSpPr>
            <p:sp>
              <p:nvSpPr>
                <p:cNvPr id="58" name="Cube 57"/>
                <p:cNvSpPr/>
                <p:nvPr/>
              </p:nvSpPr>
              <p:spPr>
                <a:xfrm>
                  <a:off x="688660" y="19921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100" y="2228686"/>
                  <a:ext cx="1787652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1000433" y="1419876"/>
                <a:ext cx="2542032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98408" y="1419876"/>
                <a:ext cx="317286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3787" y="1419876"/>
                <a:ext cx="91440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980000">
                <a:off x="2457856" y="1392363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  <a:alpha val="96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980000">
                <a:off x="2492622" y="1394669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062950" y="1814006"/>
                <a:ext cx="5533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996075" y="1947799"/>
                <a:ext cx="664434" cy="73152"/>
                <a:chOff x="991312" y="1947799"/>
                <a:chExt cx="664434" cy="73152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993615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653537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991312" y="1984375"/>
                  <a:ext cx="664434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 rot="16200000">
                <a:off x="3250935" y="1233486"/>
                <a:ext cx="10213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SENSOR PLANE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301849" y="388125"/>
                    <a:ext cx="1644650" cy="800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LENS </a:t>
                    </a:r>
                  </a:p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Paraxial thick-lens model with spherical aberration;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24 </a:t>
                    </a:r>
                    <a:r>
                      <a:rPr lang="en-US" sz="9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, F/2.5, </a:t>
                    </a:r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a14:m>
                    <a:r>
                      <a:rPr lang="en-US" sz="9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*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= 8 </a:t>
                    </a:r>
                    <a:r>
                      <a:rPr lang="en-US" sz="9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</a:p>
                  <a:p>
                    <a:pPr algn="ctr"/>
                    <a:endParaRPr lang="en-US" sz="10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1849" y="388125"/>
                    <a:ext cx="1644650" cy="80021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/>
              <p:cNvCxnSpPr/>
              <p:nvPr/>
            </p:nvCxnSpPr>
            <p:spPr>
              <a:xfrm>
                <a:off x="3664621" y="1110166"/>
                <a:ext cx="0" cy="603785"/>
              </a:xfrm>
              <a:prstGeom prst="line">
                <a:avLst/>
              </a:prstGeom>
              <a:ln w="57150" cap="rnd">
                <a:solidFill>
                  <a:schemeClr val="tx1">
                    <a:lumMod val="75000"/>
                    <a:lumOff val="25000"/>
                    <a:alpha val="84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3129971" y="1105891"/>
                <a:ext cx="538017" cy="600811"/>
                <a:chOff x="6933032" y="2226270"/>
                <a:chExt cx="1124118" cy="1255320"/>
              </a:xfrm>
              <a:noFill/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50" name="Ink 49"/>
                    <p14:cNvContentPartPr/>
                    <p14:nvPr/>
                  </p14:nvContentPartPr>
                  <p14:xfrm>
                    <a:off x="6933032" y="2226270"/>
                    <a:ext cx="1090800" cy="28944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6924005" y="2209731"/>
                      <a:ext cx="1114873" cy="31951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51" name="Ink 50"/>
                    <p14:cNvContentPartPr/>
                    <p14:nvPr/>
                  </p14:nvContentPartPr>
                  <p14:xfrm>
                    <a:off x="6954470" y="3242550"/>
                    <a:ext cx="1102680" cy="239040"/>
                  </p14:xfrm>
                </p:contentPart>
              </mc:Choice>
              <mc:Fallback xmlns="">
                <p:pic>
                  <p:nvPicPr>
                    <p:cNvPr id="51" name="Ink 50"/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6944692" y="3230485"/>
                      <a:ext cx="1122236" cy="26618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1" name="Group 20"/>
              <p:cNvGrpSpPr/>
              <p:nvPr/>
            </p:nvGrpSpPr>
            <p:grpSpPr>
              <a:xfrm>
                <a:off x="3092652" y="1064155"/>
                <a:ext cx="70586" cy="700228"/>
                <a:chOff x="1740319" y="4576647"/>
                <a:chExt cx="147481" cy="146304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69000"/>
                      </a:schemeClr>
                    </a:gs>
                    <a:gs pos="11000">
                      <a:srgbClr val="A6C9E8">
                        <a:alpha val="69000"/>
                      </a:srgbClr>
                    </a:gs>
                    <a:gs pos="83000">
                      <a:srgbClr val="A6C9E8">
                        <a:alpha val="6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70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 rot="20400000">
                <a:off x="3094863" y="1066366"/>
                <a:ext cx="70586" cy="700228"/>
                <a:chOff x="1740319" y="4576647"/>
                <a:chExt cx="147481" cy="146304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>
                <a:grpSpLocks noChangeAspect="1"/>
              </p:cNvGrpSpPr>
              <p:nvPr/>
            </p:nvGrpSpPr>
            <p:grpSpPr>
              <a:xfrm rot="1200000">
                <a:off x="3097074" y="1073000"/>
                <a:ext cx="70586" cy="700228"/>
                <a:chOff x="1740319" y="4576647"/>
                <a:chExt cx="147481" cy="146304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5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Arc 23"/>
              <p:cNvSpPr/>
              <p:nvPr/>
            </p:nvSpPr>
            <p:spPr>
              <a:xfrm>
                <a:off x="2853955" y="1077729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flipV="1">
                <a:off x="2853955" y="1192272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330212" y="2096580"/>
                <a:ext cx="2804970" cy="230832"/>
                <a:chOff x="330212" y="2096580"/>
                <a:chExt cx="2804970" cy="230832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1873207" y="2096580"/>
                  <a:ext cx="61106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1000</a:t>
                  </a:r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9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mm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01879" y="2096580"/>
                  <a:ext cx="5501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200 </a:t>
                  </a:r>
                  <a:r>
                    <a:rPr lang="en-US" sz="9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mm</a:t>
                  </a:r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30212" y="2269722"/>
                  <a:ext cx="668167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30212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995486" y="2269722"/>
                  <a:ext cx="2139696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127935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994891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740366" y="1106287"/>
                <a:ext cx="37414" cy="970520"/>
                <a:chOff x="2139145" y="2015931"/>
                <a:chExt cx="91652" cy="237744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2185077" y="197585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2184865" y="4344462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996145" y="3204651"/>
                  <a:ext cx="23774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707602" y="722917"/>
                <a:ext cx="474063" cy="369549"/>
                <a:chOff x="2075978" y="1059714"/>
                <a:chExt cx="1161288" cy="905269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rot="8113105">
                  <a:off x="3064905" y="1059714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8113105">
                  <a:off x="2233511" y="187354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8113105">
                  <a:off x="2075978" y="1510320"/>
                  <a:ext cx="1161288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 rot="16200000">
                <a:off x="439089" y="1498747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89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8964025">
                <a:off x="641642" y="731292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64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762" y="357188"/>
                <a:ext cx="3983038" cy="227171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2700" y="361294"/>
                <a:ext cx="157225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Setup of simulation in Zemax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-49812" y="2404465"/>
                <a:ext cx="283415" cy="209076"/>
                <a:chOff x="2001238" y="4855565"/>
                <a:chExt cx="283415" cy="209076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001238" y="4855565"/>
                  <a:ext cx="283415" cy="209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974812" y="1244092"/>
                    <a:ext cx="45435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a:t>-axis</a:t>
                    </a:r>
                    <a:endParaRPr lang="en-US" sz="9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812" y="1244092"/>
                    <a:ext cx="454355" cy="2308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TextBox 118"/>
              <p:cNvSpPr txBox="1"/>
              <p:nvPr/>
            </p:nvSpPr>
            <p:spPr>
              <a:xfrm>
                <a:off x="2390749" y="1734325"/>
                <a:ext cx="14437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13 tilts </a:t>
                </a:r>
              </a:p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between -8° &amp; +8°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sz="10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 rot="16200000">
                    <a:off x="3188554" y="1312692"/>
                    <a:ext cx="139571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6 x 5 sq. mm, 1.78 </a:t>
                    </a:r>
                    <a14:m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a14:m>
                    <a:endPara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188554" y="1312692"/>
                    <a:ext cx="1395716" cy="2308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135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201361" y="2407698"/>
                    <a:ext cx="191110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aseline="1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*</a:t>
                    </a:r>
                    <a:r>
                      <a: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</a:t>
                    </a:r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is the separation between the pupils. </a:t>
                    </a:r>
                    <a:endParaRPr lang="en-US" sz="9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1361" y="2407698"/>
                    <a:ext cx="1911101" cy="2308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7454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782</TotalTime>
  <Words>294</Words>
  <Application>Microsoft Office PowerPoint</Application>
  <PresentationFormat>Custom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54</cp:revision>
  <dcterms:created xsi:type="dcterms:W3CDTF">2016-03-03T07:05:17Z</dcterms:created>
  <dcterms:modified xsi:type="dcterms:W3CDTF">2016-07-21T07:36:07Z</dcterms:modified>
</cp:coreProperties>
</file>