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50" d="100"/>
          <a:sy n="150" d="100"/>
        </p:scale>
        <p:origin x="1384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26.png"/><Relationship Id="rId51" Type="http://schemas.openxmlformats.org/officeDocument/2006/relationships/image" Target="../media/image38.png"/><Relationship Id="rId34" Type="http://schemas.openxmlformats.org/officeDocument/2006/relationships/image" Target="../media/image19.png"/><Relationship Id="rId21" Type="http://schemas.openxmlformats.org/officeDocument/2006/relationships/image" Target="../media/image20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25" Type="http://schemas.openxmlformats.org/officeDocument/2006/relationships/image" Target="../media/image24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3.png"/><Relationship Id="rId59" Type="http://schemas.openxmlformats.org/officeDocument/2006/relationships/image" Target="../media/image46.png"/><Relationship Id="rId29" Type="http://schemas.openxmlformats.org/officeDocument/2006/relationships/image" Target="../media/image15.png"/><Relationship Id="rId41" Type="http://schemas.openxmlformats.org/officeDocument/2006/relationships/image" Target="../media/image28.png"/><Relationship Id="rId54" Type="http://schemas.openxmlformats.org/officeDocument/2006/relationships/image" Target="../media/image41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7.png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45.png"/><Relationship Id="rId28" Type="http://schemas.openxmlformats.org/officeDocument/2006/relationships/image" Target="../media/image14.png"/><Relationship Id="rId36" Type="http://schemas.openxmlformats.org/officeDocument/2006/relationships/image" Target="../media/image21.png"/><Relationship Id="rId49" Type="http://schemas.openxmlformats.org/officeDocument/2006/relationships/image" Target="../media/image36.png"/><Relationship Id="rId57" Type="http://schemas.openxmlformats.org/officeDocument/2006/relationships/image" Target="../media/image44.png"/><Relationship Id="rId61" Type="http://schemas.openxmlformats.org/officeDocument/2006/relationships/image" Target="../media/image48.png"/><Relationship Id="rId31" Type="http://schemas.openxmlformats.org/officeDocument/2006/relationships/image" Target="../media/image5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47.png"/><Relationship Id="rId27" Type="http://schemas.openxmlformats.org/officeDocument/2006/relationships/image" Target="../media/image1.png"/><Relationship Id="rId30" Type="http://schemas.openxmlformats.org/officeDocument/2006/relationships/image" Target="../media/image16.png"/><Relationship Id="rId35" Type="http://schemas.openxmlformats.org/officeDocument/2006/relationships/image" Target="../media/image20.png"/><Relationship Id="rId22" Type="http://schemas.openxmlformats.org/officeDocument/2006/relationships/image" Target="../media/image210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26" Type="http://schemas.openxmlformats.org/officeDocument/2006/relationships/image" Target="../media/image25.png"/><Relationship Id="rId39" Type="http://schemas.openxmlformats.org/officeDocument/2006/relationships/image" Target="../media/image411.png"/><Relationship Id="rId3" Type="http://schemas.openxmlformats.org/officeDocument/2006/relationships/image" Target="../media/image53.png"/><Relationship Id="rId21" Type="http://schemas.openxmlformats.org/officeDocument/2006/relationships/image" Target="../media/image200.png"/><Relationship Id="rId34" Type="http://schemas.openxmlformats.org/officeDocument/2006/relationships/image" Target="../media/image220.png"/><Relationship Id="rId42" Type="http://schemas.openxmlformats.org/officeDocument/2006/relationships/image" Target="../media/image1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7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33" Type="http://schemas.openxmlformats.org/officeDocument/2006/relationships/image" Target="../media/image360.png"/><Relationship Id="rId38" Type="http://schemas.openxmlformats.org/officeDocument/2006/relationships/image" Target="../media/image510.png"/><Relationship Id="rId46" Type="http://schemas.openxmlformats.org/officeDocument/2006/relationships/image" Target="../media/image7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9" Type="http://schemas.openxmlformats.org/officeDocument/2006/relationships/image" Target="../media/image320.png"/><Relationship Id="rId41" Type="http://schemas.openxmlformats.org/officeDocument/2006/relationships/image" Target="../media/image67.png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32" Type="http://schemas.openxmlformats.org/officeDocument/2006/relationships/image" Target="../media/image350.png"/><Relationship Id="rId37" Type="http://schemas.openxmlformats.org/officeDocument/2006/relationships/image" Target="../media/image391.png"/><Relationship Id="rId40" Type="http://schemas.openxmlformats.org/officeDocument/2006/relationships/image" Target="../media/image66.png"/><Relationship Id="rId45" Type="http://schemas.openxmlformats.org/officeDocument/2006/relationships/image" Target="../media/image69.png"/><Relationship Id="rId53" Type="http://schemas.openxmlformats.org/officeDocument/2006/relationships/image" Target="../media/image75.png"/><Relationship Id="rId58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290.png"/><Relationship Id="rId28" Type="http://schemas.openxmlformats.org/officeDocument/2006/relationships/image" Target="../media/image310.png"/><Relationship Id="rId36" Type="http://schemas.openxmlformats.org/officeDocument/2006/relationships/image" Target="../media/image381.png"/><Relationship Id="rId49" Type="http://schemas.openxmlformats.org/officeDocument/2006/relationships/image" Target="../media/image73.png"/><Relationship Id="rId57" Type="http://schemas.openxmlformats.org/officeDocument/2006/relationships/image" Target="../media/image79.png"/><Relationship Id="rId10" Type="http://schemas.openxmlformats.org/officeDocument/2006/relationships/image" Target="../media/image59.png"/><Relationship Id="rId31" Type="http://schemas.openxmlformats.org/officeDocument/2006/relationships/image" Target="../media/image340.png"/><Relationship Id="rId44" Type="http://schemas.openxmlformats.org/officeDocument/2006/relationships/image" Target="../media/image68.png"/><Relationship Id="rId52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210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0.png"/><Relationship Id="rId48" Type="http://schemas.openxmlformats.org/officeDocument/2006/relationships/image" Target="../media/image72.png"/><Relationship Id="rId56" Type="http://schemas.openxmlformats.org/officeDocument/2006/relationships/image" Target="../media/image78.png"/><Relationship Id="rId8" Type="http://schemas.openxmlformats.org/officeDocument/2006/relationships/image" Target="../media/image5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18" Type="http://schemas.openxmlformats.org/officeDocument/2006/relationships/image" Target="../media/image710.png"/><Relationship Id="rId26" Type="http://schemas.openxmlformats.org/officeDocument/2006/relationships/image" Target="../media/image25.png"/><Relationship Id="rId39" Type="http://schemas.openxmlformats.org/officeDocument/2006/relationships/image" Target="../media/image94.png"/><Relationship Id="rId3" Type="http://schemas.openxmlformats.org/officeDocument/2006/relationships/image" Target="../media/image82.png"/><Relationship Id="rId21" Type="http://schemas.openxmlformats.org/officeDocument/2006/relationships/image" Target="../media/image740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0.png"/><Relationship Id="rId25" Type="http://schemas.openxmlformats.org/officeDocument/2006/relationships/image" Target="../media/image69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691.png"/><Relationship Id="rId20" Type="http://schemas.openxmlformats.org/officeDocument/2006/relationships/image" Target="../media/image730.png"/><Relationship Id="rId29" Type="http://schemas.openxmlformats.org/officeDocument/2006/relationships/image" Target="../media/image84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24" Type="http://schemas.openxmlformats.org/officeDocument/2006/relationships/image" Target="../media/image680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392.png"/><Relationship Id="rId15" Type="http://schemas.openxmlformats.org/officeDocument/2006/relationships/image" Target="../media/image681.png"/><Relationship Id="rId23" Type="http://schemas.openxmlformats.org/officeDocument/2006/relationships/image" Target="../media/image200.png"/><Relationship Id="rId28" Type="http://schemas.openxmlformats.org/officeDocument/2006/relationships/image" Target="../media/image81.png"/><Relationship Id="rId36" Type="http://schemas.openxmlformats.org/officeDocument/2006/relationships/image" Target="../media/image91.png"/><Relationship Id="rId10" Type="http://schemas.openxmlformats.org/officeDocument/2006/relationships/image" Target="../media/image630.png"/><Relationship Id="rId19" Type="http://schemas.openxmlformats.org/officeDocument/2006/relationships/image" Target="../media/image720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4" Type="http://schemas.openxmlformats.org/officeDocument/2006/relationships/image" Target="../media/image83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Relationship Id="rId22" Type="http://schemas.openxmlformats.org/officeDocument/2006/relationships/image" Target="../media/image750.png"/><Relationship Id="rId27" Type="http://schemas.openxmlformats.org/officeDocument/2006/relationships/image" Target="../media/image80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80.png"/><Relationship Id="rId7" Type="http://schemas.openxmlformats.org/officeDocument/2006/relationships/image" Target="../media/image10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98728" y="2839453"/>
            <a:ext cx="4564713" cy="1626900"/>
            <a:chOff x="298728" y="2839453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298728" y="2839453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495562" y="3325424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366849" y="3234936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363590" y="3636735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6714" y="3692366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2509" y="3684375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37309" y="4201111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08" y="4097831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2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6077" y="3640437"/>
              <a:ext cx="76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07516" y="288949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3831353" y="2921328"/>
              <a:ext cx="859710" cy="26002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25307" y="3934348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493520" y="4278504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27050" y="2908300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174651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7508" y="2994271"/>
              <a:ext cx="6463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Marginal ray</a:t>
              </a:r>
              <a:endParaRPr lang="en-US" sz="7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77470" y="3080312"/>
              <a:ext cx="256032" cy="45720"/>
              <a:chOff x="3948921" y="2975531"/>
              <a:chExt cx="256032" cy="4572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Isosceles Triangle 7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8523" y="293013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38562" y="3692139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497307" y="3318798"/>
              <a:ext cx="1143911" cy="3788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40710" y="3468033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3992240" y="345717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28239" y="3238652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245301" y="344205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5738" y="2821743"/>
            <a:ext cx="4800600" cy="1693106"/>
            <a:chOff x="185738" y="2821743"/>
            <a:chExt cx="4800600" cy="1693106"/>
          </a:xfrm>
        </p:grpSpPr>
        <p:sp>
          <p:nvSpPr>
            <p:cNvPr id="53" name="Rectangle 52"/>
            <p:cNvSpPr/>
            <p:nvPr/>
          </p:nvSpPr>
          <p:spPr>
            <a:xfrm>
              <a:off x="266701" y="2840782"/>
              <a:ext cx="4638674" cy="167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363590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2944616" y="363673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7686" y="3692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2813386" y="3146666"/>
              <a:ext cx="653282" cy="577260"/>
              <a:chOff x="3056010" y="2284667"/>
              <a:chExt cx="653282" cy="57726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 flipH="1" flipV="1">
              <a:off x="522509" y="2898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632546" y="3677216"/>
              <a:ext cx="0" cy="7680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96420" y="4078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5"/>
                <p:cNvSpPr txBox="1"/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/>
                <p:cNvSpPr txBox="1"/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0520" y="3524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3902796" y="2889490"/>
              <a:ext cx="784636" cy="200055"/>
              <a:chOff x="3893271" y="241540"/>
              <a:chExt cx="784636" cy="20005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233216" y="3146141"/>
              <a:ext cx="652513" cy="586878"/>
              <a:chOff x="3056010" y="2284667"/>
              <a:chExt cx="652513" cy="58687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/>
            <p:cNvGrpSpPr/>
            <p:nvPr/>
          </p:nvGrpSpPr>
          <p:grpSpPr>
            <a:xfrm>
              <a:off x="520550" y="4034368"/>
              <a:ext cx="2425736" cy="115535"/>
              <a:chOff x="511025" y="1262591"/>
              <a:chExt cx="2431153" cy="115535"/>
            </a:xfrm>
          </p:grpSpPr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2945816" y="4364234"/>
              <a:ext cx="1684209" cy="115535"/>
              <a:chOff x="2605298" y="1651989"/>
              <a:chExt cx="1684209" cy="115535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527050" y="2908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/>
            <p:cNvSpPr>
              <a:spLocks noChangeAspect="1"/>
            </p:cNvSpPr>
            <p:nvPr/>
          </p:nvSpPr>
          <p:spPr>
            <a:xfrm rot="6960000">
              <a:off x="1517424" y="3308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19683" y="3665338"/>
              <a:ext cx="56010" cy="56010"/>
              <a:chOff x="3011758" y="4033638"/>
              <a:chExt cx="56010" cy="5601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6900000">
              <a:off x="4178294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363657" y="3867678"/>
              <a:ext cx="585216" cy="115535"/>
              <a:chOff x="1775919" y="1262591"/>
              <a:chExt cx="586525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1775919" y="1320358"/>
                <a:ext cx="586525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 flipH="1">
              <a:off x="2942301" y="4196290"/>
              <a:ext cx="557784" cy="115535"/>
              <a:chOff x="1803412" y="1262591"/>
              <a:chExt cx="559032" cy="115535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1803412" y="1320358"/>
                <a:ext cx="55903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563" y="5488743"/>
            <a:ext cx="4719637" cy="1626432"/>
            <a:chOff x="309563" y="5488743"/>
            <a:chExt cx="4719637" cy="1626432"/>
          </a:xfrm>
        </p:grpSpPr>
        <p:sp>
          <p:nvSpPr>
            <p:cNvPr id="128" name="Rectangle 127"/>
            <p:cNvSpPr/>
            <p:nvPr/>
          </p:nvSpPr>
          <p:spPr>
            <a:xfrm>
              <a:off x="390526" y="5507782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3068441" y="6303735"/>
              <a:ext cx="0" cy="4389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51511" y="6359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37211" y="5813666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646334" y="5565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20245" y="6745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91623" y="6332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146217" y="6117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513620" y="6164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4345" y="6191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622440" y="5545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4026621" y="5556490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644375" y="6520393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463001" y="6326269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650875" y="5575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641249" y="5975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043508" y="6332338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618589" y="6363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302119" y="6657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-5091112" y="1921613"/>
            <a:ext cx="4805739" cy="1866900"/>
            <a:chOff x="280988" y="2990850"/>
            <a:chExt cx="4805739" cy="1866900"/>
          </a:xfrm>
        </p:grpSpPr>
        <p:sp>
          <p:nvSpPr>
            <p:cNvPr id="7" name="Rectangle 6"/>
            <p:cNvSpPr/>
            <p:nvPr/>
          </p:nvSpPr>
          <p:spPr>
            <a:xfrm>
              <a:off x="285750" y="2990850"/>
              <a:ext cx="4752975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21060000">
              <a:off x="578487" y="3955892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>
              <a:grpSpLocks noChangeAspect="1"/>
            </p:cNvGrpSpPr>
            <p:nvPr/>
          </p:nvGrpSpPr>
          <p:grpSpPr>
            <a:xfrm rot="21060000">
              <a:off x="2318305" y="3407126"/>
              <a:ext cx="652513" cy="586878"/>
              <a:chOff x="3056010" y="2284667"/>
              <a:chExt cx="652513" cy="586878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/>
            <p:cNvCxnSpPr/>
            <p:nvPr/>
          </p:nvCxnSpPr>
          <p:spPr>
            <a:xfrm flipH="1" flipV="1">
              <a:off x="2494400" y="3915500"/>
              <a:ext cx="0" cy="384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39866" y="3836760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575649" y="381056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017" y="3892391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08636" y="3346691"/>
              <a:ext cx="631853" cy="720136"/>
              <a:chOff x="3056010" y="2284667"/>
              <a:chExt cx="631853" cy="72013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Connector 78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2045" y="3894494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670" y="4430759"/>
              <a:ext cx="443831" cy="347472"/>
            </a:xfrm>
            <a:prstGeom prst="rect">
              <a:avLst/>
            </a:prstGeom>
          </p:spPr>
        </p:pic>
        <p:sp>
          <p:nvSpPr>
            <p:cNvPr id="82" name="Text Box 15"/>
            <p:cNvSpPr txBox="1">
              <a:spLocks noChangeAspect="1"/>
            </p:cNvSpPr>
            <p:nvPr/>
          </p:nvSpPr>
          <p:spPr>
            <a:xfrm rot="21060000" flipH="1">
              <a:off x="2423279" y="3767324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Text Box 15"/>
            <p:cNvSpPr txBox="1">
              <a:spLocks noChangeAspect="1"/>
            </p:cNvSpPr>
            <p:nvPr/>
          </p:nvSpPr>
          <p:spPr>
            <a:xfrm rot="21060000" flipH="1">
              <a:off x="3488367" y="3596091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E’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545795" y="37790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117642" y="3751540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3467792" y="3611064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695435" y="430717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/>
            <p:cNvGrpSpPr/>
            <p:nvPr/>
          </p:nvGrpSpPr>
          <p:grpSpPr>
            <a:xfrm>
              <a:off x="615800" y="4351620"/>
              <a:ext cx="2425736" cy="115535"/>
              <a:chOff x="511025" y="1262591"/>
              <a:chExt cx="2431153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041066" y="4705301"/>
              <a:ext cx="1684209" cy="115535"/>
              <a:chOff x="2605298" y="1651989"/>
              <a:chExt cx="1684209" cy="115535"/>
            </a:xfrm>
          </p:grpSpPr>
          <p:cxnSp>
            <p:nvCxnSpPr>
              <p:cNvPr id="117" name="Straight Connector 11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2467446" y="3950734"/>
              <a:ext cx="59855" cy="58879"/>
              <a:chOff x="2398645" y="3863270"/>
              <a:chExt cx="59855" cy="5887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622300" y="3108325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>
              <a:spLocks noChangeAspect="1"/>
            </p:cNvSpPr>
            <p:nvPr/>
          </p:nvSpPr>
          <p:spPr>
            <a:xfrm rot="7140000">
              <a:off x="1627914" y="355179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>
              <a:off x="3572761" y="380987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/>
            <p:cNvSpPr>
              <a:spLocks noChangeAspect="1"/>
            </p:cNvSpPr>
            <p:nvPr/>
          </p:nvSpPr>
          <p:spPr>
            <a:xfrm rot="7020000">
              <a:off x="4256291" y="4108117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494464" y="4184930"/>
              <a:ext cx="548640" cy="115535"/>
              <a:chOff x="1811563" y="1262591"/>
              <a:chExt cx="549868" cy="115535"/>
            </a:xfrm>
          </p:grpSpPr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H="1" flipV="1">
                <a:off x="1811563" y="1320358"/>
                <a:ext cx="54986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flipH="1">
              <a:off x="3032277" y="4537357"/>
              <a:ext cx="540704" cy="115535"/>
              <a:chOff x="1821740" y="1262591"/>
              <a:chExt cx="540704" cy="115535"/>
            </a:xfrm>
          </p:grpSpPr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 flipV="1">
                <a:off x="1821740" y="1320358"/>
                <a:ext cx="54070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/>
            <p:cNvSpPr txBox="1"/>
            <p:nvPr/>
          </p:nvSpPr>
          <p:spPr>
            <a:xfrm rot="21077016">
              <a:off x="748807" y="404933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55957" y="2754939"/>
            <a:ext cx="4805739" cy="1787381"/>
            <a:chOff x="255957" y="2754939"/>
            <a:chExt cx="4805739" cy="1787381"/>
          </a:xfrm>
        </p:grpSpPr>
        <p:sp>
          <p:nvSpPr>
            <p:cNvPr id="156" name="Rectangle 155"/>
            <p:cNvSpPr/>
            <p:nvPr/>
          </p:nvSpPr>
          <p:spPr>
            <a:xfrm>
              <a:off x="260719" y="27549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21060000">
              <a:off x="553456" y="37199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21060000">
              <a:off x="2293274" y="3171215"/>
              <a:ext cx="652513" cy="586878"/>
              <a:chOff x="3056010" y="2284667"/>
              <a:chExt cx="652513" cy="58687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0" name="Straight Connector 159"/>
            <p:cNvCxnSpPr/>
            <p:nvPr/>
          </p:nvCxnSpPr>
          <p:spPr>
            <a:xfrm flipH="1" flipV="1">
              <a:off x="3014835" y="360084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06986" y="36564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883605" y="3110780"/>
              <a:ext cx="631853" cy="720136"/>
              <a:chOff x="3056010" y="2284667"/>
              <a:chExt cx="631853" cy="720136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/>
            <p:cNvCxnSpPr/>
            <p:nvPr/>
          </p:nvCxnSpPr>
          <p:spPr>
            <a:xfrm flipH="1" flipV="1">
              <a:off x="592728" y="28626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4697014" y="3658583"/>
              <a:ext cx="0" cy="777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639" y="41948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Oval 172"/>
            <p:cNvSpPr/>
            <p:nvPr/>
          </p:nvSpPr>
          <p:spPr>
            <a:xfrm>
              <a:off x="3520764" y="35431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Arc 175"/>
            <p:cNvSpPr>
              <a:spLocks noChangeAspect="1"/>
            </p:cNvSpPr>
            <p:nvPr/>
          </p:nvSpPr>
          <p:spPr>
            <a:xfrm>
              <a:off x="2092611" y="35156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>
              <a:spLocks noChangeAspect="1"/>
            </p:cNvSpPr>
            <p:nvPr/>
          </p:nvSpPr>
          <p:spPr>
            <a:xfrm>
              <a:off x="3442761" y="33751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68834" y="28429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4670404" y="40712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/>
            <p:cNvGrpSpPr/>
            <p:nvPr/>
          </p:nvGrpSpPr>
          <p:grpSpPr>
            <a:xfrm>
              <a:off x="3973015" y="2853604"/>
              <a:ext cx="784636" cy="200055"/>
              <a:chOff x="3893271" y="241540"/>
              <a:chExt cx="784636" cy="200055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Isosceles Triangle 21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85"/>
            <p:cNvGrpSpPr/>
            <p:nvPr/>
          </p:nvGrpSpPr>
          <p:grpSpPr>
            <a:xfrm>
              <a:off x="590769" y="4115709"/>
              <a:ext cx="2425736" cy="115535"/>
              <a:chOff x="511025" y="1262591"/>
              <a:chExt cx="2431153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016035" y="4278009"/>
              <a:ext cx="1684209" cy="115535"/>
              <a:chOff x="2605298" y="1651989"/>
              <a:chExt cx="1684209" cy="115535"/>
            </a:xfrm>
          </p:grpSpPr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" name="Group 189"/>
            <p:cNvGrpSpPr/>
            <p:nvPr/>
          </p:nvGrpSpPr>
          <p:grpSpPr>
            <a:xfrm>
              <a:off x="2442415" y="3714823"/>
              <a:ext cx="59855" cy="58879"/>
              <a:chOff x="2398645" y="3863270"/>
              <a:chExt cx="59855" cy="58879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Connector 190"/>
            <p:cNvCxnSpPr/>
            <p:nvPr/>
          </p:nvCxnSpPr>
          <p:spPr>
            <a:xfrm>
              <a:off x="597269" y="28724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Isosceles Triangle 191"/>
            <p:cNvSpPr>
              <a:spLocks noChangeAspect="1"/>
            </p:cNvSpPr>
            <p:nvPr/>
          </p:nvSpPr>
          <p:spPr>
            <a:xfrm rot="7140000">
              <a:off x="1595263" y="33158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89902" y="3629452"/>
              <a:ext cx="56010" cy="56010"/>
              <a:chOff x="3011758" y="4033638"/>
              <a:chExt cx="56010" cy="5601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Connector 194"/>
            <p:cNvCxnSpPr/>
            <p:nvPr/>
          </p:nvCxnSpPr>
          <p:spPr>
            <a:xfrm>
              <a:off x="3547730" y="35739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>
              <a:spLocks noChangeAspect="1"/>
            </p:cNvSpPr>
            <p:nvPr/>
          </p:nvSpPr>
          <p:spPr>
            <a:xfrm rot="7020000">
              <a:off x="4231260" y="38722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1077016">
              <a:off x="723776" y="38134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-5257800" y="1847850"/>
            <a:ext cx="5057775" cy="209550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</a:t>
            </a:r>
            <a:r>
              <a:rPr lang="en-US" dirty="0">
                <a:solidFill>
                  <a:srgbClr val="0070C0"/>
                </a:solidFill>
              </a:rPr>
              <a:t>USED </a:t>
            </a:r>
            <a:r>
              <a:rPr lang="en-US" dirty="0" smtClean="0">
                <a:solidFill>
                  <a:srgbClr val="0070C0"/>
                </a:solidFill>
              </a:rPr>
              <a:t>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      NOT BEING USED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782" y="5117139"/>
            <a:ext cx="4757737" cy="1787381"/>
            <a:chOff x="379782" y="5117139"/>
            <a:chExt cx="4757737" cy="1787381"/>
          </a:xfrm>
        </p:grpSpPr>
        <p:sp>
          <p:nvSpPr>
            <p:cNvPr id="198" name="Rectangle 197"/>
            <p:cNvSpPr/>
            <p:nvPr/>
          </p:nvSpPr>
          <p:spPr>
            <a:xfrm>
              <a:off x="384544" y="51171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677281" y="60821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3138660" y="5963049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30811" y="60186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007430" y="5472980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716553" y="52248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464" y="65570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644589" y="59053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216436" y="58778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566586" y="57373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692659" y="52051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4096840" y="5215804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714594" y="6477909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566240" y="6077023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721094" y="52346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726708" y="56780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3113727" y="5991652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671555" y="59361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355085" y="62344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847601" y="61756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4848" y="1231995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0612" y="3833813"/>
            <a:ext cx="4982128" cy="2075920"/>
            <a:chOff x="190612" y="3833813"/>
            <a:chExt cx="4982128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7430" y="4378988"/>
              <a:ext cx="733765" cy="583600"/>
              <a:chOff x="2974758" y="2287945"/>
              <a:chExt cx="733765" cy="583600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333168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658431" y="5011575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46953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49841" y="228488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45135" y="2890729"/>
                  <a:ext cx="4126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45135" y="2890729"/>
                  <a:ext cx="412677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2753</TotalTime>
  <Words>135</Words>
  <Application>Microsoft Office PowerPoint</Application>
  <PresentationFormat>Custom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93</cp:revision>
  <dcterms:created xsi:type="dcterms:W3CDTF">2015-09-02T22:57:10Z</dcterms:created>
  <dcterms:modified xsi:type="dcterms:W3CDTF">2015-09-17T19:31:02Z</dcterms:modified>
</cp:coreProperties>
</file>