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8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FF0000"/>
    <a:srgbClr val="010101"/>
    <a:srgbClr val="FC2D04"/>
    <a:srgbClr val="4458EC"/>
    <a:srgbClr val="FE3E02"/>
    <a:srgbClr val="6699FF"/>
    <a:srgbClr val="FF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>
        <p:scale>
          <a:sx n="150" d="100"/>
          <a:sy n="150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0:39:54.569"/>
    </inkml:context>
    <inkml:brush xml:id="br0">
      <inkml:brushProperty name="width" value="0.07" units="cm"/>
      <inkml:brushProperty name="height" value="0.07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0 645 7 0,'0'8'3'0,"0"-19"-1"0,0 11 4 15,0 3-5-15,0-3 0 16,0 0 0-16,0 0 0 16,0-8-1-16,0 8 1 15,0 0 1-15,0 0 1 16,0 0-2-16,0 0 1 16,0 5 0-16,0-5 0 15,0 0-1-15,5 3 0 16,4 2 0-16,5 3 1 15,10 0 0-15,-1-3 0 0,-1 7-1 16,7 4 1-16,-1 0-1 16,0 6 1-16,0-1-1 15,4-1 0-15,0 4 0 16,1 2 0-16,-5-6-1 16,-4 1 1-16,-2 0 0 15,2-4 0-15,-6-6 0 16,-4-2 0-16,0-1 1 15,-4-4 1-15,-1 0 0 16,-4-4 0-16,-5 0-1 16,5-8 0-16,-5 8 0 15,0-20 1-15,0-1-3 16,0-4 0-16,0 0 0 16,0-7 0-16,0 2 0 15,0 1 0-15,0-4 0 16,-5 4 0-16,0 1 0 15,5 7 0-15,0 4 0 0,0-4 0 16,0 1 0-16,0-1 0 16,0 13 0-16,5 0 0 15,0-1-1-15,-5 9 1 16,4 0 0-16,6 4 1 16,-1 1-2-16,5 3 1 15,-1-5 0-15,1 10 1 16,0 4-1-16,5 4 0 15,0-1 0-15,4 1 0 16,0 8 0-16,1 4 0 0,-6 0 0 16,0 0 1-16,15-4-1 15,0-4 1-15,-5-4-1 16,-1-5 0-16,-4 1 0 16,1-5 0-16,-5-3 0 15,-5-1 0-15,-5-5 0 16,5 2 1-16,-4-1-1 15,-10-4 1-15,0-9-1 16,4-2 1-16,-4-6-1 16,0-4 1-16,0-4-1 15,0 1 0-15,0-2 0 16,5 1 0-16,0-3 0 16,-5-1 0-16,0 0 0 15,4 4 0-15,-4 0 0 16,5 4 0-16,-5 10 0 15,5-6 0-15,-1 4 0 16,0 5 0-16,-4 8 0 0,5-8 0 16,-1 0 0-16,6 3 0 15,-1 5-1-15,0 0 1 16,-4 5 0-16,4 3 0 16,1 4 0-16,4 9 0 15,5-5 0-15,-1 9 0 16,-4-1 0-16,4 6 0 15,1 2 0-15,0-6 0 16,9-6 0-16,-5 1 0 0,1-4-1 16,-6-1 1-16,1 1 0 15,-6 4 1-15,1-18-1 16,0 2 0-16,0-2 0 16,-4-6 0-16,4-2 0 15,-5-7 1-15,0-9-1 16,1 0 0-16,-1-3 0 15,-4-5 0-15,0 0 0 16,-5-12 0-16,0 4 0 16,0-1 0-16,0 5 0 15,4 0 0-15,-4 4 0 16,5 4 0-16,0 1 0 16,-1 3 0-16,0 0-1 15,0 4 1-15,6 5 0 16,-1 8 0-16,1 0 0 15,-1 4 1-15,0 4-1 16,5 9 0-16,10-2 0 16,-5 10 0-16,9 4 0 0,-1-4 0 15,6 4-1-15,-1-4 1 16,1 7 0-16,0-7 1 16,-6 0-2-16,-4-4 1 15,1-1 0-15,-5-4 1 16,-5-4-1-16,0 0 0 15,0 2 0-15,-5-2 0 16,-4-8 0-16,0-5 1 16,-2-3-1-16,2-8 0 0,4 3-1 15,-4-4 1-15,0-11 0 16,-1-1 0-16,-4-1 0 16,0 1 0-16,0 1 0 15,0-1 0-15,0-1 0 16,0 6 0-16,0 4 0 15,0-1 0-15,0 4 0 16,5 1 0-16,0 3 0 16,-1-3 0-16,1 7 0 15,0 1 0-15,4 3 0 16,0 5 0-16,5 5 0 16,1-1 0-16,3 9 0 15,6 8 0-15,3-5 0 16,1 4 0-16,0 6 0 15,-5 2 0-15,1 1 0 16,3 4 0-16,1 0 0 0,0-7 0 16,0-10 0-16,-4 1 0 15,-6-1 0-15,0-8 0 16,-4 0 0-16,0-3 0 16,0-14 0-16,0-3 0 15,0-1 0-15,-4-3 1 16,-1-4-1-16,10-10 0 15,-10 1 0-15,1 0 0 16,-6 1 0-16,6-2 0 16,-1 6 0-16,-1-6 0 0,2 2 0 15,-1 7 0-15,10 0 0 16,-10 5 0-16,1-1-1 16,4 4 1-16,0 5 0 15,-5 0 0-15,5 8 0 16,0 5 1-16,4-2-1 15,5 5 0-15,1 5 0 16,4 4 0-16,5-1 0 16,-1 9 0-16,0 4 0 15,1-8 0-15,-5-1 0 16,-5 6 0-16,1-6 0 16,-2-4 0-16,-3 1 0 15,-5-5 1-15,-5-7-1 16,1 3 1-16,-1-8 1 15,5-4 0-15,0-5-1 16,-4-7 1-16,-6 0-1 16,6-5 1-1,4-20-2-15,0 8 0 16,-6-5 0-16,1 9 0 16,1 4-1-16,-6 1 1 15,1 2 0-15,5 6 0 16,-1 0 0-16,0-1 0 15,5 9-1-15,-4 3 1 16,4 2 0-16,5 11 0 16,-5 8-1-16,3 1 1 15,7 4 0-15,-6-1 0 0,1 1 0 16,0 0 0-16,0-1 0 16,-1 1 1-16,1 0-1 15,-1-1 0-15,-4-3 0 16,0-4 1-16,-5-5-1 15,-4-5 0-15,0 2 0 16,-5-5 0-16,4-8 0 16,1-5 0-16,0-4 0 15,-5-3 0-15,0-9 0 16,9 0 0-16,0-4 0 16,1 0 0-16,-1 0 0 15,1 4 0-15,-1 0 0 16,0 8 0-16,1 4 0 15,-6 5 0-15,5 0 0 16,-5 3 0-16,1 1-1 0,-5 8 1 16,5 0-1-16,-5 0 1 15,9 0-1-15,0 0 0 16,-4 5 0-16,0-2 1 16,0-3-1-16,-1 0 0 15,1 5-1-15,-5-5 1 16,0 0-2-16,0 0 0 15,0 4-5-15,0-4 0 16,0 4-3-16,0 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0:39:54.570"/>
    </inkml:context>
    <inkml:brush xml:id="br0">
      <inkml:brushProperty name="width" value="0.07" units="cm"/>
      <inkml:brushProperty name="height" value="0.07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7 256 7 0,'0'13'3'0,"0"-30"-1"0,-5 17 3 16,5 0-4-16,-4 0 0 15,4 0 3-15,-5 0 1 16,5 0-5-16,9 4 0 0,-9-4 3 16,0 0 1-16,0 0-2 15,0-4 1-15,-4 4-2 16,-1 0 0-16,5 0-1 15,0 0 1-15,0-9-1 16,9 9 0-16,-9 5 0 16,10-10 0-16,-10 5 0 15,-5 0 0-15,14 0 0 16,-4-3 0-16,0-2 0 16,-5-3 1-16,9 4 0 15,1-1 0-15,8-6 0 16,1-2 0-16,0-8 0 15,4 1 1-15,0 7-1 16,0-12 0-16,1 4 0 16,-1 4 0-16,-4 1 0 15,-1 4 0-15,1-1-1 16,-6 0 1-16,1 5-1 0,0 0 1 16,-4 4-1-16,-1 0 0 15,0 0 0-15,1 4 0 16,-1 4 0-16,1 0 0 15,-1 5 0-15,0-1 0 16,1 5 0-16,4 3 0 16,3 4 0-16,-3 1 0 15,0 1 0-15,1 2 0 16,3-4 0-16,1-3 1 0,-5 4-2 16,0-8 1-16,0 3 0 15,0-4 0-15,-1-7 0 16,-3 3 0-16,-1-4 0 15,0-4 1-15,1 0 0 16,-1 0 0-16,0-9-1 16,1-7 0-16,-1-1 0 15,1 1 0-15,4-1 1 16,0-4 0-16,5-4-1 16,-2 1 1-16,2 3-1 15,0 4 1-15,4 5 0 16,-4 4 0-16,-5 0-1 15,5 3 0-15,-5 2 0 16,3 3 0-16,-3 3 0 16,5 6 0-16,0 3-1 15,0 5 1-15,-5-1 0 0,0 9 1 16,0 8-1-16,0 1 0 16,-5-1 0-16,1-5 0 15,-2 1 0-15,1-7 0 16,-4-2 0-16,4 1 1 15,-4-5-1-15,0-3 0 16,-1-5 0-16,1 0 1 16,-5-8 0-16,14 0 1 15,-4-8 0-15,-1-5 0 16,0-3-1-16,1-5 1 16,4-4-1-16,0-3 1 0,0-1-2 15,3 4 0-15,2-4 0 16,0 4 0-16,0 4 0 15,-5 1 0-15,0 7-1 16,0 0 1-16,-5 5 0 16,1-1 0-16,-1 9 0 15,0 5 0-15,4-1 0 16,1 9 0-16,0 3 0 16,1 13 0-16,8 4 0 15,-9-3 0-15,5 3 0 16,-5-4 0-16,5 4 0 15,-2 0 0-15,2-4 0 16,-5-9 0-16,5 2 0 16,-5-1 0-16,5-4 0 15,-5-9 0-15,0 4 0 16,0-4 0-16,3-3 0 0,-2-10 0 16,3-3 0-16,1 4 0 15,0-4 0-15,-5-8 0 16,5-6 0-16,4 1 1 15,-5 4-1-15,0-8 0 16,1 5 0-16,-5-6 0 16,0 6 0-16,5 4 0 15,-5-5 0-15,0 8 0 16,5 1 0-16,-5 7 0 16,4 5 0-16,0 0 0 0,1 0-1 15,0 9 1-15,-5 4 0 16,5-1 0-16,-5 13 0 15,0 0 1-15,0 4-2 16,-6-4 1-16,6 8 0 16,-4 5 1-16,4-9-1 15,-5-4 0-15,0-5 0 16,5-3 0-16,1 4 0 16,-1-8 0-16,0-1 0 15,4-4 0-15,0 0 0 16,1-3 0-16,0-5 0 15,4 0 0-15,5-5 0 16,-9-7 0-16,9-4-1 16,-6 3 1-16,6-12 0 15,-9 9 1-15,0-5-1 16,0-4 0-16,-5 4 0 16,0 4 0-16,-5 1 0 0,1 7 0 15,-6 0 0-15,4 1 0 16,-8 8 0-16,10 0 0 15,-1 4 0-15,1 9 0 16,-1 9 0-16,0-2 0 16,1 1 0-16,4-1 0 15,0 6 0-15,0 2 0 16,5-2 0-16,-1-2 0 16,0-4-1-16,1-3 1 15,0 1 0-15,-5-7 1 0,0-3-1 16,4 1 0-16,-3-9 0 15,-1-4 0-15,4-4 0 16,0-5 0-16,10 0 0 16,10 1 0-16,-6-9 0 15,1 5 1-15,-1-1-1 16,-4 1 0-16,-5 8 0 16,-4-5 0-16,9 5 0 15,-9 12 0-15,-1 0 0 16,-4 12 0-16,0-8 0 15,-5 5 0-15,1 8 0 16,-1 4 0-16,0 0 0 16,1-1 0-16,-1 1 0 15,0 1 0-15,1-6 0 16,-1 1 1-16,1-4-2 16,-1-9 1-16,-1 0 0 0,2 0 1 15,-1-8 0-15,5-3 1 16,0-7 0-16,0 2 1 15,5 0-1-15,4-4 1 16,1-1-1-16,-2 1 1 16,2 4-2-16,-1 0 1 15,0-1-2-15,1 5 0 16,-1-1-3-16,-9 5 1 16,-1 0-5-16,-3 5 1 15,-1-1-6-15,-4 5 0 16,4-1-1-16,-4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53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2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54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0100" y="478564"/>
            <a:ext cx="8789233" cy="4631821"/>
            <a:chOff x="250100" y="478564"/>
            <a:chExt cx="8789233" cy="4631821"/>
          </a:xfrm>
        </p:grpSpPr>
        <p:sp>
          <p:nvSpPr>
            <p:cNvPr id="27" name="Rectangle 26"/>
            <p:cNvSpPr/>
            <p:nvPr/>
          </p:nvSpPr>
          <p:spPr>
            <a:xfrm>
              <a:off x="307649" y="478564"/>
              <a:ext cx="8656889" cy="4631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02493" y="520174"/>
              <a:ext cx="1775105" cy="3209544"/>
              <a:chOff x="3502493" y="391984"/>
              <a:chExt cx="1775105" cy="3209544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3934780" y="3919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2493" y="6284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1887053" y="1192084"/>
              <a:ext cx="1775105" cy="3209544"/>
              <a:chOff x="1887053" y="1192084"/>
              <a:chExt cx="1775105" cy="3209544"/>
            </a:xfrm>
          </p:grpSpPr>
          <p:sp>
            <p:nvSpPr>
              <p:cNvPr id="3" name="Cube 2"/>
              <p:cNvSpPr/>
              <p:nvPr/>
            </p:nvSpPr>
            <p:spPr>
              <a:xfrm>
                <a:off x="2319340" y="11920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7053" y="14285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50100" y="1863994"/>
              <a:ext cx="1787652" cy="3209544"/>
              <a:chOff x="250100" y="1992184"/>
              <a:chExt cx="1787652" cy="320954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688660" y="19921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00" y="2228686"/>
                <a:ext cx="1787652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8019335" y="4176971"/>
              <a:ext cx="807854" cy="837380"/>
              <a:chOff x="6178898" y="3828032"/>
              <a:chExt cx="463340" cy="480270"/>
            </a:xfrm>
            <a:scene3d>
              <a:camera prst="orthographicFront"/>
              <a:lightRig rig="threePt" dir="t"/>
            </a:scene3d>
          </p:grpSpPr>
          <p:cxnSp>
            <p:nvCxnSpPr>
              <p:cNvPr id="18" name="Straight Arrow Connector 1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78898" y="3828032"/>
                <a:ext cx="15716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88425" y="3914926"/>
                <a:ext cx="15381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61375" y="4131780"/>
                <a:ext cx="12382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2776221" y="2784118"/>
              <a:ext cx="589788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6433" y="2784118"/>
              <a:ext cx="77724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2313" y="2784118"/>
              <a:ext cx="36576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980000">
              <a:off x="6377518" y="2716719"/>
              <a:ext cx="0" cy="128016"/>
            </a:xfrm>
            <a:prstGeom prst="line">
              <a:avLst/>
            </a:prstGeom>
            <a:ln w="19050" cap="rnd">
              <a:solidFill>
                <a:schemeClr val="tx1">
                  <a:lumMod val="95000"/>
                  <a:lumOff val="5000"/>
                  <a:alpha val="66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980000">
              <a:off x="6427687" y="2722370"/>
              <a:ext cx="0" cy="128016"/>
            </a:xfrm>
            <a:prstGeom prst="line">
              <a:avLst/>
            </a:prstGeom>
            <a:ln w="19050" cap="rnd">
              <a:solidFill>
                <a:schemeClr val="tx1">
                  <a:lumMod val="95000"/>
                  <a:lumOff val="5000"/>
                  <a:alpha val="66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71186" y="4135581"/>
              <a:ext cx="0" cy="9144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02213" y="3876713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200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387764" y="4135793"/>
              <a:ext cx="0" cy="9144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765544" y="4181513"/>
              <a:ext cx="1627632" cy="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6200000">
              <a:off x="8094559" y="2436179"/>
              <a:ext cx="1528699" cy="36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SENSOR PLANE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1606" y="1618366"/>
              <a:ext cx="1968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 = 24 mm, F/2.5</a:t>
              </a:r>
            </a:p>
            <a:p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688181" y="2025433"/>
              <a:ext cx="0" cy="1479066"/>
            </a:xfrm>
            <a:prstGeom prst="line">
              <a:avLst/>
            </a:prstGeom>
            <a:ln w="57150" cap="rnd">
              <a:solidFill>
                <a:schemeClr val="tx1">
                  <a:lumMod val="75000"/>
                  <a:lumOff val="25000"/>
                  <a:alpha val="84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7378476" y="2014961"/>
              <a:ext cx="1317954" cy="1471780"/>
              <a:chOff x="6933032" y="2226270"/>
              <a:chExt cx="1124118" cy="1255320"/>
            </a:xfrm>
            <a:noFill/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6" name="Ink 65"/>
                  <p14:cNvContentPartPr/>
                  <p14:nvPr/>
                </p14:nvContentPartPr>
                <p14:xfrm>
                  <a:off x="6933032" y="2226270"/>
                  <a:ext cx="1090800" cy="28944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28118" y="2217676"/>
                    <a:ext cx="1104005" cy="305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7" name="Ink 66"/>
                  <p14:cNvContentPartPr/>
                  <p14:nvPr/>
                </p14:nvContentPartPr>
                <p14:xfrm>
                  <a:off x="6954470" y="3242550"/>
                  <a:ext cx="1102680" cy="23904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48943" y="3236098"/>
                    <a:ext cx="1113427" cy="25348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7287058" y="1912722"/>
              <a:ext cx="172912" cy="1715318"/>
              <a:chOff x="1740319" y="4576647"/>
              <a:chExt cx="147481" cy="146304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 rot="20400000">
              <a:off x="7292474" y="1918140"/>
              <a:ext cx="172912" cy="1715318"/>
              <a:chOff x="1740319" y="4576647"/>
              <a:chExt cx="147481" cy="146304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 rot="1200000">
              <a:off x="7297890" y="1934390"/>
              <a:ext cx="172912" cy="1715318"/>
              <a:chOff x="1740319" y="4576647"/>
              <a:chExt cx="147481" cy="146304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c 58"/>
            <p:cNvSpPr/>
            <p:nvPr/>
          </p:nvSpPr>
          <p:spPr>
            <a:xfrm>
              <a:off x="6702334" y="1945975"/>
              <a:ext cx="1345348" cy="1345348"/>
            </a:xfrm>
            <a:prstGeom prst="arc">
              <a:avLst>
                <a:gd name="adj1" fmla="val 12747754"/>
                <a:gd name="adj2" fmla="val 19491951"/>
              </a:avLst>
            </a:prstGeom>
            <a:ln w="44450" cap="rnd">
              <a:solidFill>
                <a:srgbClr val="FC2D04">
                  <a:alpha val="74902"/>
                </a:srgbClr>
              </a:solidFill>
              <a:round/>
              <a:headEnd type="triangle" w="med" len="med"/>
              <a:tailEnd type="triangle"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6702334" y="2226565"/>
              <a:ext cx="1345348" cy="1345348"/>
            </a:xfrm>
            <a:prstGeom prst="arc">
              <a:avLst>
                <a:gd name="adj1" fmla="val 12747754"/>
                <a:gd name="adj2" fmla="val 19491951"/>
              </a:avLst>
            </a:prstGeom>
            <a:ln w="44450" cap="rnd">
              <a:solidFill>
                <a:srgbClr val="FC2D04">
                  <a:alpha val="74902"/>
                </a:srgbClr>
              </a:solidFill>
              <a:round/>
              <a:headEnd type="triangle" w="med" len="med"/>
              <a:tailEnd type="triangle"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34412" y="4568924"/>
              <a:ext cx="6235741" cy="350520"/>
              <a:chOff x="1134412" y="4688568"/>
              <a:chExt cx="6235741" cy="35052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134412" y="4993368"/>
                <a:ext cx="1636776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134412" y="494764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52433" y="4993368"/>
                <a:ext cx="4617720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696437" y="4688568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97330" y="4688568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7357834" y="494764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762643" y="493767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139145" y="2015931"/>
              <a:ext cx="91652" cy="2377440"/>
              <a:chOff x="2139145" y="2015931"/>
              <a:chExt cx="91652" cy="237744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2185077" y="1975853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2184865" y="4344462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996145" y="3204651"/>
                <a:ext cx="2377440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058886" y="1076806"/>
              <a:ext cx="1161288" cy="905269"/>
              <a:chOff x="2075978" y="1059714"/>
              <a:chExt cx="1161288" cy="905269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8113105">
                <a:off x="3064905" y="1059714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8113105">
                <a:off x="2233511" y="1873543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8113105">
                <a:off x="2075978" y="1510320"/>
                <a:ext cx="1161288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 rot="16200000">
              <a:off x="1722366" y="310616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89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8964025">
              <a:off x="2233688" y="129303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64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9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z-axis behind Object plane" hidden="1"/>
          <p:cNvCxnSpPr/>
          <p:nvPr/>
        </p:nvCxnSpPr>
        <p:spPr>
          <a:xfrm>
            <a:off x="7112846" y="2469216"/>
            <a:ext cx="468581" cy="2838"/>
          </a:xfrm>
          <a:prstGeom prst="line">
            <a:avLst/>
          </a:prstGeom>
          <a:ln w="9525">
            <a:solidFill>
              <a:schemeClr val="accent1">
                <a:alpha val="82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 hidden="1"/>
          <p:cNvCxnSpPr/>
          <p:nvPr/>
        </p:nvCxnSpPr>
        <p:spPr>
          <a:xfrm flipV="1">
            <a:off x="7078560" y="2363839"/>
            <a:ext cx="518307" cy="111868"/>
          </a:xfrm>
          <a:prstGeom prst="straightConnector1">
            <a:avLst/>
          </a:prstGeom>
          <a:ln w="9525">
            <a:solidFill>
              <a:srgbClr val="1C87FC"/>
            </a:solidFill>
            <a:prstDash val="sysDot"/>
            <a:headEnd type="none" w="med" len="med"/>
            <a:tailEnd type="triangle" w="sm" len="lg"/>
          </a:ln>
          <a:effectLst>
            <a:outerShdw blurRad="127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 hidden="1"/>
          <p:cNvCxnSpPr/>
          <p:nvPr/>
        </p:nvCxnSpPr>
        <p:spPr>
          <a:xfrm rot="164208" flipV="1">
            <a:off x="7094879" y="2033718"/>
            <a:ext cx="0" cy="435889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none" w="med" len="med"/>
            <a:tailEnd type="triangle" w="sm" len="lg"/>
          </a:ln>
          <a:effectLst>
            <a:outerShdw blurRad="127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 hidden="1"/>
              <p:cNvSpPr txBox="1"/>
              <p:nvPr/>
            </p:nvSpPr>
            <p:spPr>
              <a:xfrm>
                <a:off x="7027023" y="2031710"/>
                <a:ext cx="349518" cy="268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3" y="2031710"/>
                <a:ext cx="349518" cy="268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 hidden="1"/>
              <p:cNvSpPr txBox="1"/>
              <p:nvPr/>
            </p:nvSpPr>
            <p:spPr>
              <a:xfrm rot="20675005">
                <a:off x="7337114" y="2147026"/>
                <a:ext cx="339738" cy="25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C87FC"/>
                  </a:solidFill>
                </a:endParaRPr>
              </a:p>
            </p:txBody>
          </p:sp>
        </mc:Choice>
        <mc:Fallback xmlns="">
          <p:sp>
            <p:nvSpPr>
              <p:cNvPr id="13" name="TextBox 12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5005">
                <a:off x="7337114" y="2147026"/>
                <a:ext cx="339738" cy="256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meraFramePlaneBotLeft" hidden="1"/>
          <p:cNvSpPr/>
          <p:nvPr/>
        </p:nvSpPr>
        <p:spPr>
          <a:xfrm>
            <a:off x="1407749" y="2472202"/>
            <a:ext cx="3412334" cy="905682"/>
          </a:xfrm>
          <a:prstGeom prst="rect">
            <a:avLst/>
          </a:prstGeom>
          <a:solidFill>
            <a:schemeClr val="bg2">
              <a:alpha val="17000"/>
            </a:schemeClr>
          </a:solidFill>
          <a:ln w="3175">
            <a:gradFill>
              <a:gsLst>
                <a:gs pos="2000">
                  <a:schemeClr val="bg2">
                    <a:alpha val="0"/>
                  </a:schemeClr>
                </a:gs>
                <a:gs pos="2000">
                  <a:schemeClr val="tx1">
                    <a:lumMod val="50000"/>
                    <a:lumOff val="50000"/>
                    <a:alpha val="24000"/>
                  </a:schemeClr>
                </a:gs>
                <a:gs pos="99000">
                  <a:schemeClr val="tx1">
                    <a:lumMod val="50000"/>
                    <a:lumOff val="50000"/>
                    <a:alpha val="24000"/>
                  </a:schemeClr>
                </a:gs>
              </a:gsLst>
              <a:lin ang="546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meraFramePlaneTopLeft" hidden="1"/>
          <p:cNvSpPr/>
          <p:nvPr/>
        </p:nvSpPr>
        <p:spPr>
          <a:xfrm>
            <a:off x="1407749" y="1573934"/>
            <a:ext cx="3406659" cy="899633"/>
          </a:xfrm>
          <a:prstGeom prst="rect">
            <a:avLst/>
          </a:prstGeom>
          <a:solidFill>
            <a:schemeClr val="bg2">
              <a:alpha val="17000"/>
            </a:schemeClr>
          </a:solidFill>
          <a:ln w="3175">
            <a:gradFill>
              <a:gsLst>
                <a:gs pos="2000">
                  <a:schemeClr val="bg2">
                    <a:alpha val="0"/>
                  </a:schemeClr>
                </a:gs>
                <a:gs pos="200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tx1">
                    <a:lumMod val="50000"/>
                    <a:lumOff val="50000"/>
                    <a:alpha val="24000"/>
                  </a:schemeClr>
                </a:gs>
                <a:gs pos="57000">
                  <a:schemeClr val="tx1">
                    <a:lumMod val="50000"/>
                    <a:lumOff val="50000"/>
                    <a:alpha val="24000"/>
                  </a:schemeClr>
                </a:gs>
              </a:gsLst>
              <a:lin ang="16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 hidden="1"/>
          <p:cNvSpPr>
            <a:spLocks noChangeAspect="1"/>
          </p:cNvSpPr>
          <p:nvPr/>
        </p:nvSpPr>
        <p:spPr>
          <a:xfrm rot="21480000">
            <a:off x="5325524" y="2119562"/>
            <a:ext cx="533993" cy="533992"/>
          </a:xfrm>
          <a:prstGeom prst="arc">
            <a:avLst>
              <a:gd name="adj1" fmla="val 20362638"/>
              <a:gd name="adj2" fmla="val 1870892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 hidden="1"/>
              <p:cNvSpPr txBox="1"/>
              <p:nvPr/>
            </p:nvSpPr>
            <p:spPr>
              <a:xfrm rot="21480000">
                <a:off x="3871805" y="2577922"/>
                <a:ext cx="420965" cy="25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6" name="TextBox 4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3871805" y="2577922"/>
                <a:ext cx="420965" cy="256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meraFramePlaneBotRight" hidden="1"/>
          <p:cNvSpPr/>
          <p:nvPr/>
        </p:nvSpPr>
        <p:spPr>
          <a:xfrm>
            <a:off x="4816547" y="2475986"/>
            <a:ext cx="2157651" cy="901899"/>
          </a:xfrm>
          <a:prstGeom prst="rect">
            <a:avLst/>
          </a:prstGeom>
          <a:solidFill>
            <a:schemeClr val="bg2">
              <a:alpha val="21000"/>
            </a:schemeClr>
          </a:solidFill>
          <a:ln w="6477">
            <a:gradFill>
              <a:gsLst>
                <a:gs pos="49000">
                  <a:schemeClr val="bg2">
                    <a:alpha val="0"/>
                  </a:schemeClr>
                </a:gs>
                <a:gs pos="49000">
                  <a:schemeClr val="tx1">
                    <a:lumMod val="50000"/>
                    <a:lumOff val="50000"/>
                    <a:alpha val="30000"/>
                  </a:schemeClr>
                </a:gs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</a:gsLst>
              <a:lin ang="40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meraFramePlaneTopRight" hidden="1"/>
          <p:cNvSpPr/>
          <p:nvPr/>
        </p:nvSpPr>
        <p:spPr>
          <a:xfrm>
            <a:off x="4816547" y="1573934"/>
            <a:ext cx="2157651" cy="904469"/>
          </a:xfrm>
          <a:prstGeom prst="rect">
            <a:avLst/>
          </a:prstGeom>
          <a:solidFill>
            <a:schemeClr val="bg2">
              <a:alpha val="21000"/>
            </a:schemeClr>
          </a:solidFill>
          <a:ln w="6477">
            <a:gradFill>
              <a:gsLst>
                <a:gs pos="50000">
                  <a:schemeClr val="bg2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  <a:alpha val="30000"/>
                  </a:schemeClr>
                </a:gs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</a:gsLst>
              <a:lin ang="1755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arrow - z_o prime" hidden="1"/>
          <p:cNvGrpSpPr/>
          <p:nvPr/>
        </p:nvGrpSpPr>
        <p:grpSpPr>
          <a:xfrm>
            <a:off x="4822459" y="3736402"/>
            <a:ext cx="2257768" cy="137687"/>
            <a:chOff x="2605298" y="1651989"/>
            <a:chExt cx="1894521" cy="115535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607011" y="1709756"/>
              <a:ext cx="189280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reeform 73" hidden="1"/>
          <p:cNvSpPr/>
          <p:nvPr/>
        </p:nvSpPr>
        <p:spPr>
          <a:xfrm>
            <a:off x="1102517" y="1657349"/>
            <a:ext cx="823913" cy="1314450"/>
          </a:xfrm>
          <a:custGeom>
            <a:avLst/>
            <a:gdLst>
              <a:gd name="connsiteX0" fmla="*/ 640557 w 823913"/>
              <a:gd name="connsiteY0" fmla="*/ 0 h 1314450"/>
              <a:gd name="connsiteX1" fmla="*/ 697707 w 823913"/>
              <a:gd name="connsiteY1" fmla="*/ 95250 h 1314450"/>
              <a:gd name="connsiteX2" fmla="*/ 764382 w 823913"/>
              <a:gd name="connsiteY2" fmla="*/ 214312 h 1314450"/>
              <a:gd name="connsiteX3" fmla="*/ 804863 w 823913"/>
              <a:gd name="connsiteY3" fmla="*/ 314325 h 1314450"/>
              <a:gd name="connsiteX4" fmla="*/ 816769 w 823913"/>
              <a:gd name="connsiteY4" fmla="*/ 364331 h 1314450"/>
              <a:gd name="connsiteX5" fmla="*/ 823913 w 823913"/>
              <a:gd name="connsiteY5" fmla="*/ 423862 h 1314450"/>
              <a:gd name="connsiteX6" fmla="*/ 807244 w 823913"/>
              <a:gd name="connsiteY6" fmla="*/ 495300 h 1314450"/>
              <a:gd name="connsiteX7" fmla="*/ 773907 w 823913"/>
              <a:gd name="connsiteY7" fmla="*/ 542925 h 1314450"/>
              <a:gd name="connsiteX8" fmla="*/ 726282 w 823913"/>
              <a:gd name="connsiteY8" fmla="*/ 578643 h 1314450"/>
              <a:gd name="connsiteX9" fmla="*/ 652463 w 823913"/>
              <a:gd name="connsiteY9" fmla="*/ 611981 h 1314450"/>
              <a:gd name="connsiteX10" fmla="*/ 576263 w 823913"/>
              <a:gd name="connsiteY10" fmla="*/ 640556 h 1314450"/>
              <a:gd name="connsiteX11" fmla="*/ 488157 w 823913"/>
              <a:gd name="connsiteY11" fmla="*/ 666750 h 1314450"/>
              <a:gd name="connsiteX12" fmla="*/ 445294 w 823913"/>
              <a:gd name="connsiteY12" fmla="*/ 681037 h 1314450"/>
              <a:gd name="connsiteX13" fmla="*/ 373857 w 823913"/>
              <a:gd name="connsiteY13" fmla="*/ 709612 h 1314450"/>
              <a:gd name="connsiteX14" fmla="*/ 335757 w 823913"/>
              <a:gd name="connsiteY14" fmla="*/ 728662 h 1314450"/>
              <a:gd name="connsiteX15" fmla="*/ 292894 w 823913"/>
              <a:gd name="connsiteY15" fmla="*/ 752475 h 1314450"/>
              <a:gd name="connsiteX16" fmla="*/ 266700 w 823913"/>
              <a:gd name="connsiteY16" fmla="*/ 776287 h 1314450"/>
              <a:gd name="connsiteX17" fmla="*/ 247650 w 823913"/>
              <a:gd name="connsiteY17" fmla="*/ 795337 h 1314450"/>
              <a:gd name="connsiteX18" fmla="*/ 214313 w 823913"/>
              <a:gd name="connsiteY18" fmla="*/ 866775 h 1314450"/>
              <a:gd name="connsiteX19" fmla="*/ 188119 w 823913"/>
              <a:gd name="connsiteY19" fmla="*/ 921543 h 1314450"/>
              <a:gd name="connsiteX20" fmla="*/ 178594 w 823913"/>
              <a:gd name="connsiteY20" fmla="*/ 976312 h 1314450"/>
              <a:gd name="connsiteX21" fmla="*/ 171450 w 823913"/>
              <a:gd name="connsiteY21" fmla="*/ 1059656 h 1314450"/>
              <a:gd name="connsiteX22" fmla="*/ 176213 w 823913"/>
              <a:gd name="connsiteY22" fmla="*/ 1119187 h 1314450"/>
              <a:gd name="connsiteX23" fmla="*/ 178594 w 823913"/>
              <a:gd name="connsiteY23" fmla="*/ 1173956 h 1314450"/>
              <a:gd name="connsiteX24" fmla="*/ 188119 w 823913"/>
              <a:gd name="connsiteY24" fmla="*/ 1240631 h 1314450"/>
              <a:gd name="connsiteX25" fmla="*/ 195263 w 823913"/>
              <a:gd name="connsiteY25" fmla="*/ 1295400 h 1314450"/>
              <a:gd name="connsiteX26" fmla="*/ 197644 w 823913"/>
              <a:gd name="connsiteY26" fmla="*/ 1314450 h 1314450"/>
              <a:gd name="connsiteX27" fmla="*/ 0 w 823913"/>
              <a:gd name="connsiteY27" fmla="*/ 1312068 h 1314450"/>
              <a:gd name="connsiteX28" fmla="*/ 185738 w 823913"/>
              <a:gd name="connsiteY28" fmla="*/ 921543 h 1314450"/>
              <a:gd name="connsiteX29" fmla="*/ 640557 w 823913"/>
              <a:gd name="connsiteY29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3913" h="1314450">
                <a:moveTo>
                  <a:pt x="640557" y="0"/>
                </a:moveTo>
                <a:lnTo>
                  <a:pt x="697707" y="95250"/>
                </a:lnTo>
                <a:lnTo>
                  <a:pt x="764382" y="214312"/>
                </a:lnTo>
                <a:lnTo>
                  <a:pt x="804863" y="314325"/>
                </a:lnTo>
                <a:lnTo>
                  <a:pt x="816769" y="364331"/>
                </a:lnTo>
                <a:lnTo>
                  <a:pt x="823913" y="423862"/>
                </a:lnTo>
                <a:lnTo>
                  <a:pt x="807244" y="495300"/>
                </a:lnTo>
                <a:lnTo>
                  <a:pt x="773907" y="542925"/>
                </a:lnTo>
                <a:lnTo>
                  <a:pt x="726282" y="578643"/>
                </a:lnTo>
                <a:lnTo>
                  <a:pt x="652463" y="611981"/>
                </a:lnTo>
                <a:lnTo>
                  <a:pt x="576263" y="640556"/>
                </a:lnTo>
                <a:lnTo>
                  <a:pt x="488157" y="666750"/>
                </a:lnTo>
                <a:lnTo>
                  <a:pt x="445294" y="681037"/>
                </a:lnTo>
                <a:lnTo>
                  <a:pt x="373857" y="709612"/>
                </a:lnTo>
                <a:lnTo>
                  <a:pt x="335757" y="728662"/>
                </a:lnTo>
                <a:lnTo>
                  <a:pt x="292894" y="752475"/>
                </a:lnTo>
                <a:lnTo>
                  <a:pt x="266700" y="776287"/>
                </a:lnTo>
                <a:lnTo>
                  <a:pt x="247650" y="795337"/>
                </a:lnTo>
                <a:lnTo>
                  <a:pt x="214313" y="866775"/>
                </a:lnTo>
                <a:lnTo>
                  <a:pt x="188119" y="921543"/>
                </a:lnTo>
                <a:lnTo>
                  <a:pt x="178594" y="976312"/>
                </a:lnTo>
                <a:lnTo>
                  <a:pt x="171450" y="1059656"/>
                </a:lnTo>
                <a:lnTo>
                  <a:pt x="176213" y="1119187"/>
                </a:lnTo>
                <a:cubicBezTo>
                  <a:pt x="177007" y="1137443"/>
                  <a:pt x="177800" y="1155700"/>
                  <a:pt x="178594" y="1173956"/>
                </a:cubicBezTo>
                <a:lnTo>
                  <a:pt x="188119" y="1240631"/>
                </a:lnTo>
                <a:lnTo>
                  <a:pt x="195263" y="1295400"/>
                </a:lnTo>
                <a:lnTo>
                  <a:pt x="197644" y="1314450"/>
                </a:lnTo>
                <a:lnTo>
                  <a:pt x="0" y="1312068"/>
                </a:lnTo>
                <a:lnTo>
                  <a:pt x="185738" y="921543"/>
                </a:lnTo>
                <a:lnTo>
                  <a:pt x="64055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67000">
                <a:schemeClr val="bg2">
                  <a:lumMod val="50000"/>
                  <a:alpha val="71000"/>
                </a:schemeClr>
              </a:gs>
              <a:gs pos="100000">
                <a:schemeClr val="tx1">
                  <a:lumMod val="65000"/>
                  <a:lumOff val="35000"/>
                  <a:alpha val="78000"/>
                </a:schemeClr>
              </a:gs>
            </a:gsLst>
            <a:lin ang="1800000" scaled="0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238149" y="852606"/>
            <a:ext cx="6812774" cy="3193490"/>
            <a:chOff x="1238149" y="852606"/>
            <a:chExt cx="6812774" cy="3193490"/>
          </a:xfrm>
        </p:grpSpPr>
        <p:sp>
          <p:nvSpPr>
            <p:cNvPr id="3" name="white canvas"/>
            <p:cNvSpPr/>
            <p:nvPr/>
          </p:nvSpPr>
          <p:spPr>
            <a:xfrm>
              <a:off x="1286808" y="852606"/>
              <a:ext cx="6462662" cy="319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 rot="20960449">
                  <a:off x="6784242" y="2896913"/>
                  <a:ext cx="72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1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60449">
                  <a:off x="6784242" y="2896913"/>
                  <a:ext cx="7254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Image Plane"/>
            <p:cNvGrpSpPr/>
            <p:nvPr/>
          </p:nvGrpSpPr>
          <p:grpSpPr>
            <a:xfrm>
              <a:off x="6089422" y="1155701"/>
              <a:ext cx="1961501" cy="2620083"/>
              <a:chOff x="4054797" y="2662887"/>
              <a:chExt cx="1645920" cy="2198547"/>
            </a:xfrm>
          </p:grpSpPr>
          <p:sp>
            <p:nvSpPr>
              <p:cNvPr id="13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- Image Plane"/>
              <p:cNvSpPr txBox="1"/>
              <p:nvPr/>
            </p:nvSpPr>
            <p:spPr>
              <a:xfrm rot="180000">
                <a:off x="4215529" y="2662887"/>
                <a:ext cx="1420695" cy="213064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1050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SENSOR PLANE</a:t>
                </a:r>
              </a:p>
            </p:txBody>
          </p:sp>
        </p:grpSp>
        <p:sp>
          <p:nvSpPr>
            <p:cNvPr id="11" name="Oval 10"/>
            <p:cNvSpPr>
              <a:spLocks noChangeAspect="1"/>
            </p:cNvSpPr>
            <p:nvPr/>
          </p:nvSpPr>
          <p:spPr>
            <a:xfrm rot="21104208">
              <a:off x="7058418" y="2447169"/>
              <a:ext cx="54486" cy="5448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815997" y="2210350"/>
              <a:ext cx="484157" cy="258318"/>
              <a:chOff x="4815997" y="2210350"/>
              <a:chExt cx="484157" cy="258318"/>
            </a:xfrm>
          </p:grpSpPr>
          <p:cxnSp>
            <p:nvCxnSpPr>
              <p:cNvPr id="122" name="standard basis x"/>
              <p:cNvCxnSpPr/>
              <p:nvPr/>
            </p:nvCxnSpPr>
            <p:spPr>
              <a:xfrm flipV="1">
                <a:off x="4815997" y="2254251"/>
                <a:ext cx="289403" cy="214417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cx"/>
                  <p:cNvSpPr txBox="1"/>
                  <p:nvPr/>
                </p:nvSpPr>
                <p:spPr>
                  <a:xfrm>
                    <a:off x="4983016" y="2210350"/>
                    <a:ext cx="31713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cx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3016" y="2210350"/>
                    <a:ext cx="317138" cy="2308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SagittalRightPlaneBack"/>
            <p:cNvSpPr/>
            <p:nvPr/>
          </p:nvSpPr>
          <p:spPr>
            <a:xfrm rot="21480000">
              <a:off x="4426871" y="1604834"/>
              <a:ext cx="2299315" cy="1089722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rot="420000">
              <a:off x="4722174" y="2153735"/>
              <a:ext cx="214947" cy="136215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MeridionalPlaneBot"/>
            <p:cNvGrpSpPr/>
            <p:nvPr/>
          </p:nvGrpSpPr>
          <p:grpSpPr>
            <a:xfrm>
              <a:off x="1549726" y="2526876"/>
              <a:ext cx="5579381" cy="1172102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12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9" name="z-axis of world frame"/>
            <p:cNvCxnSpPr/>
            <p:nvPr/>
          </p:nvCxnSpPr>
          <p:spPr>
            <a:xfrm>
              <a:off x="1615340" y="2467027"/>
              <a:ext cx="32004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MeridionalPlaneTop"/>
            <p:cNvGrpSpPr/>
            <p:nvPr/>
          </p:nvGrpSpPr>
          <p:grpSpPr>
            <a:xfrm rot="21480000">
              <a:off x="1666012" y="1634556"/>
              <a:ext cx="5481306" cy="944426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12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_meriplane"/>
              <p:cNvSpPr txBox="1"/>
              <p:nvPr/>
            </p:nvSpPr>
            <p:spPr>
              <a:xfrm>
                <a:off x="7839816" y="2927483"/>
                <a:ext cx="1238250" cy="206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2" name="SagittalLeftPlaneBack"/>
            <p:cNvSpPr/>
            <p:nvPr/>
          </p:nvSpPr>
          <p:spPr>
            <a:xfrm rot="21480000">
              <a:off x="1560408" y="2059822"/>
              <a:ext cx="3164115" cy="1089722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Position of X'"/>
            <p:cNvCxnSpPr/>
            <p:nvPr/>
          </p:nvCxnSpPr>
          <p:spPr>
            <a:xfrm flipH="1" flipV="1">
              <a:off x="6872369" y="2979484"/>
              <a:ext cx="0" cy="7628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 prime"/>
                <p:cNvSpPr txBox="1"/>
                <p:nvPr/>
              </p:nvSpPr>
              <p:spPr>
                <a:xfrm>
                  <a:off x="5694472" y="3352893"/>
                  <a:ext cx="2880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72" y="3352893"/>
                  <a:ext cx="288091" cy="261610"/>
                </a:xfrm>
                <a:prstGeom prst="rect">
                  <a:avLst/>
                </a:prstGeom>
                <a:blipFill>
                  <a:blip r:embed="rId7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NormalToImagePlane"/>
                <p:cNvSpPr txBox="1"/>
                <p:nvPr/>
              </p:nvSpPr>
              <p:spPr>
                <a:xfrm>
                  <a:off x="7093443" y="970680"/>
                  <a:ext cx="3222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43" y="970680"/>
                  <a:ext cx="322204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normalToImagePlane"/>
            <p:cNvCxnSpPr/>
            <p:nvPr/>
          </p:nvCxnSpPr>
          <p:spPr>
            <a:xfrm flipV="1">
              <a:off x="7148491" y="1149252"/>
              <a:ext cx="385944" cy="7946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 rot="420000">
              <a:off x="4056146" y="1835044"/>
              <a:ext cx="223679" cy="141663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rot="420000">
              <a:off x="5330653" y="1618670"/>
              <a:ext cx="223679" cy="141663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70722" y="2103142"/>
              <a:ext cx="4866862" cy="910934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4021192" y="2362061"/>
                  <a:ext cx="442725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4021192" y="2362061"/>
                  <a:ext cx="442725" cy="3264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5300102" y="2094134"/>
                  <a:ext cx="494495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5300102" y="2094134"/>
                  <a:ext cx="494495" cy="3264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 rot="21480000">
              <a:off x="5417402" y="2324703"/>
              <a:ext cx="66749" cy="6674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21480000">
              <a:off x="1909398" y="2084663"/>
              <a:ext cx="66749" cy="6674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 rot="20896639">
                  <a:off x="1867941" y="1798431"/>
                  <a:ext cx="11009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1867941" y="1798431"/>
                  <a:ext cx="110093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>
              <a:spLocks noChangeAspect="1"/>
            </p:cNvSpPr>
            <p:nvPr/>
          </p:nvSpPr>
          <p:spPr>
            <a:xfrm rot="21480000">
              <a:off x="6831302" y="2948434"/>
              <a:ext cx="66749" cy="6674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 rot="21480000">
              <a:off x="4140277" y="2573931"/>
              <a:ext cx="71331" cy="70168"/>
              <a:chOff x="2398645" y="3863270"/>
              <a:chExt cx="59855" cy="58879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Ray"/>
            <p:cNvCxnSpPr/>
            <p:nvPr/>
          </p:nvCxnSpPr>
          <p:spPr>
            <a:xfrm>
              <a:off x="1942345" y="2117327"/>
              <a:ext cx="2232833" cy="488694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>
              <a:spLocks noChangeAspect="1"/>
            </p:cNvSpPr>
            <p:nvPr/>
          </p:nvSpPr>
          <p:spPr>
            <a:xfrm rot="6385277">
              <a:off x="2959558" y="2300860"/>
              <a:ext cx="87178" cy="90845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Ray"/>
            <p:cNvCxnSpPr/>
            <p:nvPr/>
          </p:nvCxnSpPr>
          <p:spPr>
            <a:xfrm>
              <a:off x="5446819" y="2358624"/>
              <a:ext cx="1419144" cy="624236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>
              <a:spLocks noChangeAspect="1"/>
            </p:cNvSpPr>
            <p:nvPr/>
          </p:nvSpPr>
          <p:spPr>
            <a:xfrm rot="6990279">
              <a:off x="6132912" y="2632777"/>
              <a:ext cx="87178" cy="87175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rot="20957016">
              <a:off x="1996907" y="2738815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 rot="21360000">
              <a:off x="4182419" y="3003295"/>
              <a:ext cx="1287849" cy="155468"/>
              <a:chOff x="3092222" y="1899046"/>
              <a:chExt cx="822960" cy="130455"/>
            </a:xfrm>
          </p:grpSpPr>
          <p:cxnSp>
            <p:nvCxnSpPr>
              <p:cNvPr id="116" name="Straight Arrow Connector 115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 rot="20940000">
                  <a:off x="4363957" y="3082552"/>
                  <a:ext cx="416993" cy="293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4363957" y="3082552"/>
                  <a:ext cx="416993" cy="2934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 rot="20940000">
                  <a:off x="4970815" y="2966721"/>
                  <a:ext cx="416992" cy="303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4970815" y="2966721"/>
                  <a:ext cx="416992" cy="30351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- z_o prime"/>
                <p:cNvSpPr txBox="1"/>
                <p:nvPr/>
              </p:nvSpPr>
              <p:spPr>
                <a:xfrm>
                  <a:off x="6160671" y="2256548"/>
                  <a:ext cx="398960" cy="293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4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671" y="2256548"/>
                  <a:ext cx="398960" cy="2934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>
              <a:off x="1238149" y="3460656"/>
              <a:ext cx="515668" cy="581228"/>
              <a:chOff x="6158938" y="3828032"/>
              <a:chExt cx="432702" cy="487715"/>
            </a:xfrm>
            <a:scene3d>
              <a:camera prst="orthographicFront"/>
              <a:lightRig rig="threePt" dir="t"/>
            </a:scene3d>
          </p:grpSpPr>
          <p:cxnSp>
            <p:nvCxnSpPr>
              <p:cNvPr id="110" name="Straight Arrow Connector 10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6158938" y="3828032"/>
                <a:ext cx="157163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491628" y="3916139"/>
                <a:ext cx="100012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464305" y="4122053"/>
                <a:ext cx="123823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57" name="SagittalRightPlaneFront"/>
            <p:cNvGrpSpPr/>
            <p:nvPr/>
          </p:nvGrpSpPr>
          <p:grpSpPr>
            <a:xfrm rot="21480000">
              <a:off x="4818643" y="1891934"/>
              <a:ext cx="2394264" cy="1100739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10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58" name="z-axis of world frame"/>
            <p:cNvCxnSpPr/>
            <p:nvPr/>
          </p:nvCxnSpPr>
          <p:spPr>
            <a:xfrm>
              <a:off x="4862619" y="2470540"/>
              <a:ext cx="27432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809867" y="2036783"/>
              <a:ext cx="0" cy="435889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1234" y="2468666"/>
              <a:ext cx="435889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036991" y="2431012"/>
                  <a:ext cx="31194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991" y="2431012"/>
                  <a:ext cx="311944" cy="230832"/>
                </a:xfrm>
                <a:prstGeom prst="rect">
                  <a:avLst/>
                </a:prstGeom>
                <a:blipFill>
                  <a:blip r:embed="rId1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55829" y="1816853"/>
                  <a:ext cx="320151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29" y="1816853"/>
                  <a:ext cx="320151" cy="241733"/>
                </a:xfrm>
                <a:prstGeom prst="rect">
                  <a:avLst/>
                </a:prstGeom>
                <a:blipFill>
                  <a:blip r:embed="rId16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33972" y="2434342"/>
                  <a:ext cx="2913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972" y="2434342"/>
                  <a:ext cx="291349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SagittalLeftPlaneFront"/>
            <p:cNvGrpSpPr/>
            <p:nvPr/>
          </p:nvGrpSpPr>
          <p:grpSpPr>
            <a:xfrm rot="21480000">
              <a:off x="2047356" y="2343845"/>
              <a:ext cx="3169044" cy="108971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6068847" y="2237789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 flipV="1">
              <a:off x="4810153" y="2438100"/>
              <a:ext cx="0" cy="1280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osition of X"/>
            <p:cNvCxnSpPr/>
            <p:nvPr/>
          </p:nvCxnSpPr>
          <p:spPr>
            <a:xfrm flipH="1" flipV="1">
              <a:off x="1933778" y="2118397"/>
              <a:ext cx="0" cy="18307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180571" y="3349717"/>
                  <a:ext cx="2912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571" y="3349717"/>
                  <a:ext cx="291298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939011" y="3500081"/>
              <a:ext cx="2876870" cy="137687"/>
              <a:chOff x="511025" y="1262591"/>
              <a:chExt cx="2419407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4816115" y="3498162"/>
              <a:ext cx="2050720" cy="137687"/>
              <a:chOff x="2605298" y="1651989"/>
              <a:chExt cx="1720785" cy="115535"/>
            </a:xfrm>
          </p:grpSpPr>
          <p:cxnSp>
            <p:nvCxnSpPr>
              <p:cNvPr id="94" name="Straight Connector 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ImagePlane-pivot"/>
            <p:cNvGrpSpPr/>
            <p:nvPr/>
          </p:nvGrpSpPr>
          <p:grpSpPr>
            <a:xfrm>
              <a:off x="7052317" y="2438128"/>
              <a:ext cx="66749" cy="66749"/>
              <a:chOff x="3011758" y="4033638"/>
              <a:chExt cx="56010" cy="5601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Legend"/>
            <p:cNvGrpSpPr/>
            <p:nvPr/>
          </p:nvGrpSpPr>
          <p:grpSpPr>
            <a:xfrm>
              <a:off x="1317817" y="991751"/>
              <a:ext cx="964958" cy="439193"/>
              <a:chOff x="221392" y="2131288"/>
              <a:chExt cx="809709" cy="368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92792" y="2131288"/>
                <a:ext cx="538309" cy="20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Isosceles Triangle 88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3" name="Rounded Rectangle 82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i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84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92792" y="2293213"/>
                <a:ext cx="415906" cy="20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Pivots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ImagePlaneFrameCenter"/>
                <p:cNvSpPr txBox="1"/>
                <p:nvPr/>
              </p:nvSpPr>
              <p:spPr>
                <a:xfrm>
                  <a:off x="7002485" y="2273077"/>
                  <a:ext cx="3466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485" y="2273077"/>
                  <a:ext cx="346633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1523833" y="2280026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z-axis</a:t>
              </a:r>
            </a:p>
          </p:txBody>
        </p:sp>
        <p:sp>
          <p:nvSpPr>
            <p:cNvPr id="4" name="Freeform 3"/>
            <p:cNvSpPr/>
            <p:nvPr/>
          </p:nvSpPr>
          <p:spPr>
            <a:xfrm rot="1061515">
              <a:off x="1417708" y="1580972"/>
              <a:ext cx="464482" cy="1384418"/>
            </a:xfrm>
            <a:custGeom>
              <a:avLst/>
              <a:gdLst>
                <a:gd name="connsiteX0" fmla="*/ 154719 w 464482"/>
                <a:gd name="connsiteY0" fmla="*/ 0 h 1384418"/>
                <a:gd name="connsiteX1" fmla="*/ 462367 w 464482"/>
                <a:gd name="connsiteY1" fmla="*/ 435835 h 1384418"/>
                <a:gd name="connsiteX2" fmla="*/ 17986 w 464482"/>
                <a:gd name="connsiteY2" fmla="*/ 880217 h 1384418"/>
                <a:gd name="connsiteX3" fmla="*/ 129081 w 464482"/>
                <a:gd name="connsiteY3" fmla="*/ 1384418 h 138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482" h="1384418">
                  <a:moveTo>
                    <a:pt x="154719" y="0"/>
                  </a:moveTo>
                  <a:cubicBezTo>
                    <a:pt x="319937" y="144566"/>
                    <a:pt x="485156" y="289132"/>
                    <a:pt x="462367" y="435835"/>
                  </a:cubicBezTo>
                  <a:cubicBezTo>
                    <a:pt x="439578" y="582538"/>
                    <a:pt x="73534" y="722120"/>
                    <a:pt x="17986" y="880217"/>
                  </a:cubicBezTo>
                  <a:cubicBezTo>
                    <a:pt x="-37562" y="1038314"/>
                    <a:pt x="45759" y="1211366"/>
                    <a:pt x="129081" y="1384418"/>
                  </a:cubicBezTo>
                </a:path>
              </a:pathLst>
            </a:custGeom>
            <a:noFill/>
            <a:ln w="9525">
              <a:solidFill>
                <a:schemeClr val="bg2">
                  <a:lumMod val="50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 rot="16080000">
              <a:off x="3636793" y="2905502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Entrance pupil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16080000">
              <a:off x="5017924" y="1918078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Exit pupil</a:t>
              </a:r>
            </a:p>
          </p:txBody>
        </p:sp>
        <p:grpSp>
          <p:nvGrpSpPr>
            <p:cNvPr id="66" name="Origi-pivot"/>
            <p:cNvGrpSpPr/>
            <p:nvPr/>
          </p:nvGrpSpPr>
          <p:grpSpPr>
            <a:xfrm>
              <a:off x="4777298" y="2433382"/>
              <a:ext cx="66749" cy="66749"/>
              <a:chOff x="3011758" y="4033638"/>
              <a:chExt cx="56010" cy="5601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43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1708</TotalTime>
  <Words>59</Words>
  <Application>Microsoft Office PowerPoint</Application>
  <PresentationFormat>Letter Paper (8.5x11 in)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Batang</vt:lpstr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97</cp:revision>
  <dcterms:created xsi:type="dcterms:W3CDTF">2016-02-10T04:18:39Z</dcterms:created>
  <dcterms:modified xsi:type="dcterms:W3CDTF">2016-03-22T06:11:17Z</dcterms:modified>
</cp:coreProperties>
</file>