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FC"/>
    <a:srgbClr val="0078D2"/>
    <a:srgbClr val="0096FF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50" d="100"/>
          <a:sy n="150" d="100"/>
        </p:scale>
        <p:origin x="2736" y="-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9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11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4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4" Type="http://schemas.openxmlformats.org/officeDocument/2006/relationships/image" Target="../media/image1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9" Type="http://schemas.openxmlformats.org/officeDocument/2006/relationships/image" Target="../media/image900.png"/><Relationship Id="rId21" Type="http://schemas.openxmlformats.org/officeDocument/2006/relationships/image" Target="../media/image98.png"/><Relationship Id="rId34" Type="http://schemas.openxmlformats.org/officeDocument/2006/relationships/image" Target="../media/image890.png"/><Relationship Id="rId42" Type="http://schemas.openxmlformats.org/officeDocument/2006/relationships/image" Target="../media/image109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73.png"/><Relationship Id="rId63" Type="http://schemas.openxmlformats.org/officeDocument/2006/relationships/image" Target="../media/image83.png"/><Relationship Id="rId68" Type="http://schemas.openxmlformats.org/officeDocument/2006/relationships/image" Target="../media/image110.png"/><Relationship Id="rId7" Type="http://schemas.openxmlformats.org/officeDocument/2006/relationships/image" Target="../media/image84.png"/><Relationship Id="rId2" Type="http://schemas.openxmlformats.org/officeDocument/2006/relationships/image" Target="../media/image14.png"/><Relationship Id="rId16" Type="http://schemas.openxmlformats.org/officeDocument/2006/relationships/image" Target="../media/image93.png"/><Relationship Id="rId29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image" Target="../media/image920.png"/><Relationship Id="rId40" Type="http://schemas.openxmlformats.org/officeDocument/2006/relationships/image" Target="../media/image950.png"/><Relationship Id="rId45" Type="http://schemas.openxmlformats.org/officeDocument/2006/relationships/image" Target="../media/image930.png"/><Relationship Id="rId53" Type="http://schemas.openxmlformats.org/officeDocument/2006/relationships/image" Target="../media/image71.png"/><Relationship Id="rId58" Type="http://schemas.openxmlformats.org/officeDocument/2006/relationships/image" Target="../media/image78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810.png"/><Relationship Id="rId36" Type="http://schemas.openxmlformats.org/officeDocument/2006/relationships/image" Target="../media/image870.png"/><Relationship Id="rId49" Type="http://schemas.openxmlformats.org/officeDocument/2006/relationships/image" Target="../media/image70.png"/><Relationship Id="rId57" Type="http://schemas.openxmlformats.org/officeDocument/2006/relationships/image" Target="../media/image77.png"/><Relationship Id="rId61" Type="http://schemas.openxmlformats.org/officeDocument/2006/relationships/image" Target="../media/image81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4.png"/><Relationship Id="rId44" Type="http://schemas.openxmlformats.org/officeDocument/2006/relationships/image" Target="../media/image910.png"/><Relationship Id="rId52" Type="http://schemas.openxmlformats.org/officeDocument/2006/relationships/image" Target="../media/image57.png"/><Relationship Id="rId60" Type="http://schemas.openxmlformats.org/officeDocument/2006/relationships/image" Target="../media/image80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800.png"/><Relationship Id="rId30" Type="http://schemas.openxmlformats.org/officeDocument/2006/relationships/image" Target="../media/image440.png"/><Relationship Id="rId35" Type="http://schemas.openxmlformats.org/officeDocument/2006/relationships/image" Target="../media/image780.png"/><Relationship Id="rId43" Type="http://schemas.openxmlformats.org/officeDocument/2006/relationships/image" Target="../media/image980.png"/><Relationship Id="rId48" Type="http://schemas.openxmlformats.org/officeDocument/2006/relationships/image" Target="../media/image69.png"/><Relationship Id="rId56" Type="http://schemas.openxmlformats.org/officeDocument/2006/relationships/image" Target="../media/image74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8" Type="http://schemas.openxmlformats.org/officeDocument/2006/relationships/image" Target="../media/image85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image" Target="../media/image68.png"/><Relationship Id="rId46" Type="http://schemas.openxmlformats.org/officeDocument/2006/relationships/image" Target="../media/image480.png"/><Relationship Id="rId59" Type="http://schemas.openxmlformats.org/officeDocument/2006/relationships/image" Target="../media/image79.png"/><Relationship Id="rId67" Type="http://schemas.openxmlformats.org/officeDocument/2006/relationships/image" Target="../media/image47.png"/><Relationship Id="rId20" Type="http://schemas.openxmlformats.org/officeDocument/2006/relationships/image" Target="../media/image97.png"/><Relationship Id="rId41" Type="http://schemas.openxmlformats.org/officeDocument/2006/relationships/image" Target="../media/image108.png"/><Relationship Id="rId54" Type="http://schemas.openxmlformats.org/officeDocument/2006/relationships/image" Target="../media/image72.png"/><Relationship Id="rId62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917" y="6443642"/>
              <a:ext cx="2414017" cy="115535"/>
              <a:chOff x="511025" y="1262591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0" name="Group 349"/>
            <p:cNvGrpSpPr/>
            <p:nvPr/>
          </p:nvGrpSpPr>
          <p:grpSpPr>
            <a:xfrm>
              <a:off x="332878" y="4499841"/>
              <a:ext cx="784636" cy="200055"/>
              <a:chOff x="3893271" y="241540"/>
              <a:chExt cx="784636" cy="200055"/>
            </a:xfrm>
          </p:grpSpPr>
          <p:sp>
            <p:nvSpPr>
              <p:cNvPr id="351" name="TextBox 35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352" name="Straight Connector 35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Isosceles Triangle 35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54" name="Rounded Rectangle 35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0350" y="2522538"/>
            <a:ext cx="4911724" cy="2075920"/>
            <a:chOff x="285750" y="3833813"/>
            <a:chExt cx="4911724" cy="2075920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7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H="1" flipV="1">
              <a:off x="4718073" y="4834136"/>
              <a:ext cx="0" cy="1005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4535" y="4379183"/>
              <a:ext cx="736714" cy="578792"/>
              <a:chOff x="2972226" y="2287945"/>
              <a:chExt cx="736714" cy="578792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189" y="2651293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189" y="2651293"/>
                    <a:ext cx="306751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2226" y="228794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226" y="228794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1060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503062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522320" y="4314310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522320" y="4314310"/>
                  <a:ext cx="261610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997936" y="5065653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997936" y="5065653"/>
                  <a:ext cx="261610" cy="254813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489067" y="3914160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" y="3914160"/>
                  <a:ext cx="92380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582884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565458" y="5011575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588723" y="5184254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723" y="5184254"/>
                  <a:ext cx="608751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1200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3285" cy="22525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5078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/>
            <p:cNvGrpSpPr/>
            <p:nvPr/>
          </p:nvGrpSpPr>
          <p:grpSpPr>
            <a:xfrm>
              <a:off x="2950685" y="5760682"/>
              <a:ext cx="1775649" cy="115535"/>
              <a:chOff x="2605298" y="1651989"/>
              <a:chExt cx="1775649" cy="115535"/>
            </a:xfrm>
          </p:grpSpPr>
          <p:cxnSp>
            <p:nvCxnSpPr>
              <p:cNvPr id="169" name="Straight Connector 16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607011" y="1709756"/>
                <a:ext cx="177393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0" y="4866005"/>
            <a:ext cx="5782672" cy="2679700"/>
            <a:chOff x="0" y="4866005"/>
            <a:chExt cx="5782672" cy="2679700"/>
          </a:xfrm>
        </p:grpSpPr>
        <p:sp>
          <p:nvSpPr>
            <p:cNvPr id="337" name="Rectangle 336"/>
            <p:cNvSpPr/>
            <p:nvPr/>
          </p:nvSpPr>
          <p:spPr>
            <a:xfrm>
              <a:off x="24864" y="486600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z-axis behind Image plane"/>
            <p:cNvCxnSpPr/>
            <p:nvPr/>
          </p:nvCxnSpPr>
          <p:spPr>
            <a:xfrm>
              <a:off x="4913565" y="6222524"/>
              <a:ext cx="393192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" name="ImagePlane"/>
            <p:cNvGrpSpPr>
              <a:grpSpLocks noChangeAspect="1"/>
            </p:cNvGrpSpPr>
            <p:nvPr/>
          </p:nvGrpSpPr>
          <p:grpSpPr>
            <a:xfrm rot="660000">
              <a:off x="4054797" y="5124324"/>
              <a:ext cx="1645920" cy="2194560"/>
              <a:chOff x="7604184" y="2256981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>
                <a:off x="7604184" y="2256981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>
                <a:stCxn id="453" idx="0"/>
                <a:endCxn id="453" idx="2"/>
              </p:cNvCxnSpPr>
              <p:nvPr/>
            </p:nvCxnSpPr>
            <p:spPr>
              <a:xfrm>
                <a:off x="8427144" y="2256981"/>
                <a:ext cx="0" cy="21945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>
                <a:stCxn id="453" idx="3"/>
                <a:endCxn id="453" idx="1"/>
              </p:cNvCxnSpPr>
              <p:nvPr/>
            </p:nvCxnSpPr>
            <p:spPr>
              <a:xfrm flipH="1">
                <a:off x="7604184" y="3354261"/>
                <a:ext cx="164592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 flipH="1" flipV="1">
              <a:off x="4880732" y="622288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ImagePlaneFrame"/>
            <p:cNvGrpSpPr/>
            <p:nvPr/>
          </p:nvGrpSpPr>
          <p:grpSpPr>
            <a:xfrm>
              <a:off x="4825917" y="5853190"/>
              <a:ext cx="480046" cy="625841"/>
              <a:chOff x="4972492" y="3438285"/>
              <a:chExt cx="480046" cy="625841"/>
            </a:xfrm>
          </p:grpSpPr>
          <p:grpSp>
            <p:nvGrpSpPr>
              <p:cNvPr id="447" name="Group 446"/>
              <p:cNvGrpSpPr/>
              <p:nvPr/>
            </p:nvGrpSpPr>
            <p:grpSpPr>
              <a:xfrm>
                <a:off x="4972492" y="3438285"/>
                <a:ext cx="365760" cy="491681"/>
                <a:chOff x="4719811" y="2349162"/>
                <a:chExt cx="365760" cy="491681"/>
              </a:xfrm>
            </p:grpSpPr>
            <p:cxnSp>
              <p:nvCxnSpPr>
                <p:cNvPr id="451" name="Straight Arrow Connector 450"/>
                <p:cNvCxnSpPr/>
                <p:nvPr/>
              </p:nvCxnSpPr>
              <p:spPr>
                <a:xfrm rot="7980000" flipV="1">
                  <a:off x="4902691" y="265796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Arrow Connector 451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8" name="Oval 447"/>
              <p:cNvSpPr>
                <a:spLocks noChangeAspect="1"/>
              </p:cNvSpPr>
              <p:nvPr/>
            </p:nvSpPr>
            <p:spPr>
              <a:xfrm>
                <a:off x="5004816" y="37821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014662" y="345023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662" y="3450239"/>
                    <a:ext cx="293285" cy="22525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 rot="2350039">
                    <a:off x="5167460" y="3848682"/>
                    <a:ext cx="28507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50039">
                    <a:off x="5167460" y="3848682"/>
                    <a:ext cx="285078" cy="215444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2" name="CameraFramePlaneBotLeft"/>
            <p:cNvSpPr/>
            <p:nvPr/>
          </p:nvSpPr>
          <p:spPr>
            <a:xfrm>
              <a:off x="126347" y="622503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547128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549721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627090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552215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587899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z-axis of world frame"/>
            <p:cNvCxnSpPr/>
            <p:nvPr/>
          </p:nvCxnSpPr>
          <p:spPr>
            <a:xfrm>
              <a:off x="65474" y="6223635"/>
              <a:ext cx="4818888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H="1" flipV="1">
              <a:off x="4711778" y="665069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705928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7059282"/>
                  <a:ext cx="278217" cy="246221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1" name="TextBox - Image Plane"/>
            <p:cNvSpPr txBox="1"/>
            <p:nvPr/>
          </p:nvSpPr>
          <p:spPr>
            <a:xfrm rot="660000">
              <a:off x="4360488" y="5223820"/>
              <a:ext cx="1422184" cy="2308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spc="300" dirty="0" smtClean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IMAGE PLANE</a:t>
              </a:r>
              <a:endParaRPr lang="en-US" sz="900" b="1" spc="300" dirty="0">
                <a:solidFill>
                  <a:schemeClr val="accent6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605794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6057941"/>
                  <a:ext cx="328360" cy="21544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3" name="Normal to ImagePlane"/>
            <p:cNvGrpSpPr/>
            <p:nvPr/>
          </p:nvGrpSpPr>
          <p:grpSpPr>
            <a:xfrm rot="331402">
              <a:off x="5081388" y="5061971"/>
              <a:ext cx="365760" cy="215444"/>
              <a:chOff x="5003447" y="3783546"/>
              <a:chExt cx="365760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TextBox NormalToImagePlane"/>
                  <p:cNvSpPr txBox="1"/>
                  <p:nvPr/>
                </p:nvSpPr>
                <p:spPr>
                  <a:xfrm>
                    <a:off x="5019032" y="3783546"/>
                    <a:ext cx="3052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NormalToImagePlane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9032" y="3783546"/>
                    <a:ext cx="305275" cy="215444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6" name="normalToImagePlane"/>
              <p:cNvCxnSpPr/>
              <p:nvPr/>
            </p:nvCxnSpPr>
            <p:spPr>
              <a:xfrm rot="6060000" flipV="1">
                <a:off x="5186327" y="3785184"/>
                <a:ext cx="0" cy="365760"/>
              </a:xfrm>
              <a:prstGeom prst="straightConnector1">
                <a:avLst/>
              </a:prstGeom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headEnd type="none" w="med" len="med"/>
                <a:tailEnd type="triangle" w="sm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569038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550882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595780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591534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3" y="5793399"/>
              <a:ext cx="659262" cy="685775"/>
              <a:chOff x="3025071" y="2316875"/>
              <a:chExt cx="659262" cy="685775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613260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613260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590778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590778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610126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617058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617058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599599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599599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611663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592912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591058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591058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638377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638377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589984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564630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564630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662464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631039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Straight Connector 371"/>
            <p:cNvCxnSpPr/>
            <p:nvPr/>
          </p:nvCxnSpPr>
          <p:spPr>
            <a:xfrm>
              <a:off x="574933" y="592724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608125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631374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631374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Straight Connector 374"/>
            <p:cNvCxnSpPr/>
            <p:nvPr/>
          </p:nvCxnSpPr>
          <p:spPr>
            <a:xfrm>
              <a:off x="3517962" y="6132106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3671" y="636215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643911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651373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651373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7" y="6670677"/>
              <a:ext cx="1080650" cy="130455"/>
              <a:chOff x="3092222" y="1899046"/>
              <a:chExt cx="822960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672652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672652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662400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662400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720533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720533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663350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622820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573811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86" name="CameraFramePlaneTopRight"/>
            <p:cNvSpPr/>
            <p:nvPr/>
          </p:nvSpPr>
          <p:spPr>
            <a:xfrm>
              <a:off x="2986712" y="547128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611732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567776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619641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 flipV="1">
              <a:off x="567745" y="5928147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691373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691373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703990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619643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571484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618521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618521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7181179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734945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oup 397"/>
            <p:cNvGrpSpPr/>
            <p:nvPr/>
          </p:nvGrpSpPr>
          <p:grpSpPr>
            <a:xfrm>
              <a:off x="154717" y="4993550"/>
              <a:ext cx="784636" cy="200055"/>
              <a:chOff x="3893271" y="241540"/>
              <a:chExt cx="784636" cy="200055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00" name="Straight Connector 39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Isosceles Triangle 40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02" name="Rounded Rectangle 40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3271</TotalTime>
  <Words>264</Words>
  <Application>Microsoft Office PowerPoint</Application>
  <PresentationFormat>Custom</PresentationFormat>
  <Paragraphs>274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Batang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130</cp:revision>
  <dcterms:created xsi:type="dcterms:W3CDTF">2015-09-02T22:57:10Z</dcterms:created>
  <dcterms:modified xsi:type="dcterms:W3CDTF">2015-09-28T09:03:41Z</dcterms:modified>
</cp:coreProperties>
</file>