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66" r:id="rId11"/>
    <p:sldId id="267" r:id="rId12"/>
    <p:sldId id="268" r:id="rId13"/>
    <p:sldId id="263" r:id="rId14"/>
    <p:sldId id="269" r:id="rId15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4E93D2"/>
    <a:srgbClr val="0096FF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200" d="100"/>
          <a:sy n="200" d="100"/>
        </p:scale>
        <p:origin x="1872" y="-2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4.png"/><Relationship Id="rId59" Type="http://schemas.openxmlformats.org/officeDocument/2006/relationships/image" Target="../media/image1550.png"/><Relationship Id="rId67" Type="http://schemas.openxmlformats.org/officeDocument/2006/relationships/image" Target="../media/image163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.png"/><Relationship Id="rId57" Type="http://schemas.openxmlformats.org/officeDocument/2006/relationships/image" Target="../media/image1530.png"/><Relationship Id="rId61" Type="http://schemas.openxmlformats.org/officeDocument/2006/relationships/image" Target="../media/image157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56" Type="http://schemas.openxmlformats.org/officeDocument/2006/relationships/image" Target="../media/image1520.png"/><Relationship Id="rId6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.png"/><Relationship Id="rId80" Type="http://schemas.openxmlformats.org/officeDocument/2006/relationships/image" Target="../media/image179.png"/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7.png"/><Relationship Id="rId76" Type="http://schemas.openxmlformats.org/officeDocument/2006/relationships/image" Target="../media/image175.png"/><Relationship Id="rId59" Type="http://schemas.openxmlformats.org/officeDocument/2006/relationships/image" Target="../media/image1550.png"/><Relationship Id="rId67" Type="http://schemas.openxmlformats.org/officeDocument/2006/relationships/image" Target="../media/image166.png"/><Relationship Id="rId71" Type="http://schemas.openxmlformats.org/officeDocument/2006/relationships/image" Target="../media/image170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70" Type="http://schemas.openxmlformats.org/officeDocument/2006/relationships/image" Target="../media/image169.png"/><Relationship Id="rId75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.png"/><Relationship Id="rId74" Type="http://schemas.openxmlformats.org/officeDocument/2006/relationships/image" Target="../media/image173.png"/><Relationship Id="rId79" Type="http://schemas.openxmlformats.org/officeDocument/2006/relationships/image" Target="../media/image178.png"/><Relationship Id="rId57" Type="http://schemas.openxmlformats.org/officeDocument/2006/relationships/image" Target="../media/image1530.png"/><Relationship Id="rId61" Type="http://schemas.openxmlformats.org/officeDocument/2006/relationships/image" Target="../media/image157.png"/><Relationship Id="rId82" Type="http://schemas.openxmlformats.org/officeDocument/2006/relationships/image" Target="../media/image181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73" Type="http://schemas.openxmlformats.org/officeDocument/2006/relationships/image" Target="../media/image172.png"/><Relationship Id="rId78" Type="http://schemas.openxmlformats.org/officeDocument/2006/relationships/image" Target="../media/image177.png"/><Relationship Id="rId81" Type="http://schemas.openxmlformats.org/officeDocument/2006/relationships/image" Target="../media/image180.png"/><Relationship Id="rId56" Type="http://schemas.openxmlformats.org/officeDocument/2006/relationships/image" Target="../media/image1520.png"/><Relationship Id="rId64" Type="http://schemas.openxmlformats.org/officeDocument/2006/relationships/image" Target="../media/image160.png"/><Relationship Id="rId69" Type="http://schemas.openxmlformats.org/officeDocument/2006/relationships/image" Target="../media/image168.png"/><Relationship Id="rId77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OPTICAL AXIS (OA)</a:t>
            </a:r>
            <a:endParaRPr lang="en-US" sz="800" i="1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Nodal ray</a:t>
            </a:r>
            <a:endParaRPr lang="en-US" sz="7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Pivots</a:t>
            </a:r>
            <a:endParaRPr lang="en-US" sz="700" dirty="0"/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Probably reproduce this figure in Zemax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Pivots</a:t>
              </a:r>
              <a:endParaRPr lang="en-US" sz="700" dirty="0"/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 smtClean="0"/>
                    <a:t> = </a:t>
                  </a:r>
                  <a:r>
                    <a:rPr lang="en-US" sz="10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LENS PLANE</a:t>
              </a:r>
              <a:endParaRPr lang="en-US" sz="800" i="1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IMAGE PLANE</a:t>
              </a:r>
              <a:endParaRPr lang="en-US" sz="800" i="1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OBJECT PLANE</a:t>
              </a:r>
              <a:endParaRPr lang="en-US" sz="800" i="1" dirty="0"/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LENS PLANE</a:t>
              </a:r>
              <a:endParaRPr lang="en-US" sz="800" i="1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IMAGE PLANE</a:t>
              </a:r>
              <a:endParaRPr lang="en-US" sz="800" i="1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OBJECT PLANE</a:t>
              </a:r>
              <a:endParaRPr lang="en-US" sz="800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</a:t>
                </a:r>
                <a:endParaRPr lang="en-US" sz="700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for 2 figures (3.6 and 3.8)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6226</TotalTime>
  <Words>450</Words>
  <Application>Microsoft Office PowerPoint</Application>
  <PresentationFormat>Custom</PresentationFormat>
  <Paragraphs>449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200</cp:revision>
  <dcterms:created xsi:type="dcterms:W3CDTF">2015-09-02T22:57:10Z</dcterms:created>
  <dcterms:modified xsi:type="dcterms:W3CDTF">2016-02-17T22:15:35Z</dcterms:modified>
</cp:coreProperties>
</file>